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1" r:id="rId4"/>
    <p:sldMasterId id="2147483679" r:id="rId5"/>
    <p:sldMasterId id="2147483678" r:id="rId6"/>
  </p:sldMasterIdLst>
  <p:notesMasterIdLst>
    <p:notesMasterId r:id="rId38"/>
  </p:notesMasterIdLst>
  <p:handoutMasterIdLst>
    <p:handoutMasterId r:id="rId39"/>
  </p:handoutMasterIdLst>
  <p:sldIdLst>
    <p:sldId id="256" r:id="rId7"/>
    <p:sldId id="261" r:id="rId8"/>
    <p:sldId id="257" r:id="rId9"/>
    <p:sldId id="258" r:id="rId10"/>
    <p:sldId id="266" r:id="rId11"/>
    <p:sldId id="286" r:id="rId12"/>
    <p:sldId id="278" r:id="rId13"/>
    <p:sldId id="287" r:id="rId14"/>
    <p:sldId id="302" r:id="rId15"/>
    <p:sldId id="303" r:id="rId16"/>
    <p:sldId id="305" r:id="rId17"/>
    <p:sldId id="306" r:id="rId18"/>
    <p:sldId id="311" r:id="rId19"/>
    <p:sldId id="288" r:id="rId20"/>
    <p:sldId id="294" r:id="rId21"/>
    <p:sldId id="310" r:id="rId22"/>
    <p:sldId id="296" r:id="rId23"/>
    <p:sldId id="304" r:id="rId24"/>
    <p:sldId id="297" r:id="rId25"/>
    <p:sldId id="289" r:id="rId26"/>
    <p:sldId id="298" r:id="rId27"/>
    <p:sldId id="299" r:id="rId28"/>
    <p:sldId id="301" r:id="rId29"/>
    <p:sldId id="300" r:id="rId30"/>
    <p:sldId id="309" r:id="rId31"/>
    <p:sldId id="312" r:id="rId32"/>
    <p:sldId id="313" r:id="rId33"/>
    <p:sldId id="314" r:id="rId34"/>
    <p:sldId id="284" r:id="rId35"/>
    <p:sldId id="259" r:id="rId36"/>
    <p:sldId id="285" r:id="rId37"/>
  </p:sldIdLst>
  <p:sldSz cx="9144000" cy="5143500" type="screen16x9"/>
  <p:notesSz cx="6858000" cy="9144000"/>
  <p:embeddedFontLst>
    <p:embeddedFont>
      <p:font typeface="Anaheim" panose="020B0604020202020204" charset="0"/>
      <p:regular r:id="rId40"/>
    </p:embeddedFont>
    <p:embeddedFont>
      <p:font typeface="Edwardian Script ITC" panose="020B0604020202020204" charset="0"/>
      <p:regular r:id="rId41"/>
    </p:embeddedFont>
    <p:embeddedFont>
      <p:font typeface="Poppins" panose="020B0604020202020204" charset="0"/>
      <p:regular r:id="rId42"/>
      <p:bold r:id="rId43"/>
      <p:italic r:id="rId44"/>
      <p:boldItalic r:id="rId45"/>
    </p:embeddedFont>
    <p:embeddedFont>
      <p:font typeface="Poppins Light" panose="020B0604020202020204" charset="0"/>
      <p:regular r:id="rId46"/>
      <p:bold r:id="rId47"/>
      <p:italic r:id="rId48"/>
      <p:boldItalic r:id="rId49"/>
    </p:embeddedFont>
    <p:embeddedFont>
      <p:font typeface="Poppins Medium" panose="020B0604020202020204" charset="0"/>
      <p:regular r:id="rId50"/>
      <p:bold r:id="rId51"/>
      <p:italic r:id="rId52"/>
      <p:boldItalic r:id="rId5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F1E1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03DF50F-D16A-4140-8979-05B8D02B937B}" v="460" dt="2024-09-06T09:37:30.635"/>
    <p1510:client id="{49879F34-4C83-F538-2BD4-C7F2C567CB2A}" v="14" dt="2024-09-05T13:44:30.887"/>
    <p1510:client id="{522BF963-830D-9D18-756F-36D459FC208E}" v="571" dt="2024-09-06T09:21:28.970"/>
    <p1510:client id="{6072257B-6CE9-2B0C-2542-706BB232BBF1}" v="5" dt="2024-09-05T13:46:15.758"/>
    <p1510:client id="{7393DF73-6B09-0196-542D-09056A61B03E}" v="723" dt="2024-09-06T09:39:01.544"/>
    <p1510:client id="{8CA88CDA-74E0-7153-8DCC-220CD7D328C9}" v="2" dt="2024-09-05T14:10:39"/>
    <p1510:client id="{E4DB86AF-24E2-0030-EC8D-A53DC06C9833}" v="1206" dt="2024-09-06T09:53:10.733"/>
  </p1510:revLst>
</p1510:revInfo>
</file>

<file path=ppt/tableStyles.xml><?xml version="1.0" encoding="utf-8"?>
<a:tblStyleLst xmlns:a="http://schemas.openxmlformats.org/drawingml/2006/main" def="{8D5E6379-6D84-468C-91B5-AEBFBD99B559}">
  <a:tblStyle styleId="{8D5E6379-6D84-468C-91B5-AEBFBD99B55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139A2C3D-8EE4-4FF9-A378-D635797A8409}"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handoutMaster" Target="handoutMasters/handoutMaster1.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font" Target="fonts/font3.fntdata"/><Relationship Id="rId47" Type="http://schemas.openxmlformats.org/officeDocument/2006/relationships/font" Target="fonts/font8.fntdata"/><Relationship Id="rId50" Type="http://schemas.openxmlformats.org/officeDocument/2006/relationships/font" Target="fonts/font11.fntdata"/><Relationship Id="rId55" Type="http://schemas.openxmlformats.org/officeDocument/2006/relationships/viewProps" Target="viewProps.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font" Target="fonts/font1.fntdata"/><Relationship Id="rId45" Type="http://schemas.openxmlformats.org/officeDocument/2006/relationships/font" Target="fonts/font6.fntdata"/><Relationship Id="rId53" Type="http://schemas.openxmlformats.org/officeDocument/2006/relationships/font" Target="fonts/font14.fntdata"/><Relationship Id="rId58" Type="http://schemas.microsoft.com/office/2016/11/relationships/changesInfo" Target="changesInfos/changesInfo1.xml"/><Relationship Id="rId5" Type="http://schemas.openxmlformats.org/officeDocument/2006/relationships/slideMaster" Target="slideMasters/slideMaster2.xml"/><Relationship Id="rId19" Type="http://schemas.openxmlformats.org/officeDocument/2006/relationships/slide" Target="slides/slide13.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font" Target="fonts/font4.fntdata"/><Relationship Id="rId48" Type="http://schemas.openxmlformats.org/officeDocument/2006/relationships/font" Target="fonts/font9.fntdata"/><Relationship Id="rId56" Type="http://schemas.openxmlformats.org/officeDocument/2006/relationships/theme" Target="theme/theme1.xml"/><Relationship Id="rId8" Type="http://schemas.openxmlformats.org/officeDocument/2006/relationships/slide" Target="slides/slide2.xml"/><Relationship Id="rId51" Type="http://schemas.openxmlformats.org/officeDocument/2006/relationships/font" Target="fonts/font12.fntdata"/><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notesMaster" Target="notesMasters/notesMaster1.xml"/><Relationship Id="rId46" Type="http://schemas.openxmlformats.org/officeDocument/2006/relationships/font" Target="fonts/font7.fntdata"/><Relationship Id="rId59" Type="http://schemas.microsoft.com/office/2015/10/relationships/revisionInfo" Target="revisionInfo.xml"/><Relationship Id="rId20" Type="http://schemas.openxmlformats.org/officeDocument/2006/relationships/slide" Target="slides/slide14.xml"/><Relationship Id="rId41" Type="http://schemas.openxmlformats.org/officeDocument/2006/relationships/font" Target="fonts/font2.fntdata"/><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font" Target="fonts/font10.fntdata"/><Relationship Id="rId57" Type="http://schemas.openxmlformats.org/officeDocument/2006/relationships/tableStyles" Target="tableStyles.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font" Target="fonts/font5.fntdata"/><Relationship Id="rId52" Type="http://schemas.openxmlformats.org/officeDocument/2006/relationships/font" Target="fonts/font13.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vid BILLON" userId="S::dbillon@diginamic-formation.fr::73b7ec79-e464-4e8b-aa76-13bb70d637ef" providerId="AD" clId="Web-{8CA88CDA-74E0-7153-8DCC-220CD7D328C9}"/>
    <pc:docChg chg="modSld modMainMaster">
      <pc:chgData name="David BILLON" userId="S::dbillon@diginamic-formation.fr::73b7ec79-e464-4e8b-aa76-13bb70d637ef" providerId="AD" clId="Web-{8CA88CDA-74E0-7153-8DCC-220CD7D328C9}" dt="2024-09-05T14:10:39" v="1"/>
      <pc:docMkLst>
        <pc:docMk/>
      </pc:docMkLst>
      <pc:sldChg chg="delSp">
        <pc:chgData name="David BILLON" userId="S::dbillon@diginamic-formation.fr::73b7ec79-e464-4e8b-aa76-13bb70d637ef" providerId="AD" clId="Web-{8CA88CDA-74E0-7153-8DCC-220CD7D328C9}" dt="2024-09-05T14:10:21.187" v="0"/>
        <pc:sldMkLst>
          <pc:docMk/>
          <pc:sldMk cId="0" sldId="256"/>
        </pc:sldMkLst>
        <pc:spChg chg="del">
          <ac:chgData name="David BILLON" userId="S::dbillon@diginamic-formation.fr::73b7ec79-e464-4e8b-aa76-13bb70d637ef" providerId="AD" clId="Web-{8CA88CDA-74E0-7153-8DCC-220CD7D328C9}" dt="2024-09-05T14:10:21.187" v="0"/>
          <ac:spMkLst>
            <pc:docMk/>
            <pc:sldMk cId="0" sldId="256"/>
            <ac:spMk id="2" creationId="{00000000-0000-0000-0000-000000000000}"/>
          </ac:spMkLst>
        </pc:spChg>
      </pc:sldChg>
      <pc:sldChg chg="delSp">
        <pc:chgData name="David BILLON" userId="S::dbillon@diginamic-formation.fr::73b7ec79-e464-4e8b-aa76-13bb70d637ef" providerId="AD" clId="Web-{8CA88CDA-74E0-7153-8DCC-220CD7D328C9}" dt="2024-09-05T14:10:39" v="1"/>
        <pc:sldMkLst>
          <pc:docMk/>
          <pc:sldMk cId="0" sldId="257"/>
        </pc:sldMkLst>
        <pc:spChg chg="del">
          <ac:chgData name="David BILLON" userId="S::dbillon@diginamic-formation.fr::73b7ec79-e464-4e8b-aa76-13bb70d637ef" providerId="AD" clId="Web-{8CA88CDA-74E0-7153-8DCC-220CD7D328C9}" dt="2024-09-05T14:10:39" v="1"/>
          <ac:spMkLst>
            <pc:docMk/>
            <pc:sldMk cId="0" sldId="257"/>
            <ac:spMk id="2" creationId="{00000000-0000-0000-0000-000000000000}"/>
          </ac:spMkLst>
        </pc:spChg>
      </pc:sldChg>
      <pc:sldChg chg="delSp">
        <pc:chgData name="David BILLON" userId="S::dbillon@diginamic-formation.fr::73b7ec79-e464-4e8b-aa76-13bb70d637ef" providerId="AD" clId="Web-{8CA88CDA-74E0-7153-8DCC-220CD7D328C9}" dt="2024-09-05T14:10:39" v="1"/>
        <pc:sldMkLst>
          <pc:docMk/>
          <pc:sldMk cId="0" sldId="258"/>
        </pc:sldMkLst>
        <pc:spChg chg="del">
          <ac:chgData name="David BILLON" userId="S::dbillon@diginamic-formation.fr::73b7ec79-e464-4e8b-aa76-13bb70d637ef" providerId="AD" clId="Web-{8CA88CDA-74E0-7153-8DCC-220CD7D328C9}" dt="2024-09-05T14:10:39" v="1"/>
          <ac:spMkLst>
            <pc:docMk/>
            <pc:sldMk cId="0" sldId="258"/>
            <ac:spMk id="2" creationId="{00000000-0000-0000-0000-000000000000}"/>
          </ac:spMkLst>
        </pc:spChg>
      </pc:sldChg>
      <pc:sldChg chg="delSp">
        <pc:chgData name="David BILLON" userId="S::dbillon@diginamic-formation.fr::73b7ec79-e464-4e8b-aa76-13bb70d637ef" providerId="AD" clId="Web-{8CA88CDA-74E0-7153-8DCC-220CD7D328C9}" dt="2024-09-05T14:10:39" v="1"/>
        <pc:sldMkLst>
          <pc:docMk/>
          <pc:sldMk cId="0" sldId="259"/>
        </pc:sldMkLst>
        <pc:spChg chg="del">
          <ac:chgData name="David BILLON" userId="S::dbillon@diginamic-formation.fr::73b7ec79-e464-4e8b-aa76-13bb70d637ef" providerId="AD" clId="Web-{8CA88CDA-74E0-7153-8DCC-220CD7D328C9}" dt="2024-09-05T14:10:39" v="1"/>
          <ac:spMkLst>
            <pc:docMk/>
            <pc:sldMk cId="0" sldId="259"/>
            <ac:spMk id="2" creationId="{00000000-0000-0000-0000-000000000000}"/>
          </ac:spMkLst>
        </pc:spChg>
      </pc:sldChg>
      <pc:sldChg chg="delSp">
        <pc:chgData name="David BILLON" userId="S::dbillon@diginamic-formation.fr::73b7ec79-e464-4e8b-aa76-13bb70d637ef" providerId="AD" clId="Web-{8CA88CDA-74E0-7153-8DCC-220CD7D328C9}" dt="2024-09-05T14:10:39" v="1"/>
        <pc:sldMkLst>
          <pc:docMk/>
          <pc:sldMk cId="0" sldId="260"/>
        </pc:sldMkLst>
        <pc:spChg chg="del">
          <ac:chgData name="David BILLON" userId="S::dbillon@diginamic-formation.fr::73b7ec79-e464-4e8b-aa76-13bb70d637ef" providerId="AD" clId="Web-{8CA88CDA-74E0-7153-8DCC-220CD7D328C9}" dt="2024-09-05T14:10:39" v="1"/>
          <ac:spMkLst>
            <pc:docMk/>
            <pc:sldMk cId="0" sldId="260"/>
            <ac:spMk id="2" creationId="{00000000-0000-0000-0000-000000000000}"/>
          </ac:spMkLst>
        </pc:spChg>
      </pc:sldChg>
      <pc:sldChg chg="delSp">
        <pc:chgData name="David BILLON" userId="S::dbillon@diginamic-formation.fr::73b7ec79-e464-4e8b-aa76-13bb70d637ef" providerId="AD" clId="Web-{8CA88CDA-74E0-7153-8DCC-220CD7D328C9}" dt="2024-09-05T14:10:39" v="1"/>
        <pc:sldMkLst>
          <pc:docMk/>
          <pc:sldMk cId="0" sldId="261"/>
        </pc:sldMkLst>
        <pc:spChg chg="del">
          <ac:chgData name="David BILLON" userId="S::dbillon@diginamic-formation.fr::73b7ec79-e464-4e8b-aa76-13bb70d637ef" providerId="AD" clId="Web-{8CA88CDA-74E0-7153-8DCC-220CD7D328C9}" dt="2024-09-05T14:10:39" v="1"/>
          <ac:spMkLst>
            <pc:docMk/>
            <pc:sldMk cId="0" sldId="261"/>
            <ac:spMk id="2" creationId="{00000000-0000-0000-0000-000000000000}"/>
          </ac:spMkLst>
        </pc:spChg>
      </pc:sldChg>
      <pc:sldChg chg="delSp">
        <pc:chgData name="David BILLON" userId="S::dbillon@diginamic-formation.fr::73b7ec79-e464-4e8b-aa76-13bb70d637ef" providerId="AD" clId="Web-{8CA88CDA-74E0-7153-8DCC-220CD7D328C9}" dt="2024-09-05T14:10:39" v="1"/>
        <pc:sldMkLst>
          <pc:docMk/>
          <pc:sldMk cId="0" sldId="262"/>
        </pc:sldMkLst>
        <pc:spChg chg="del">
          <ac:chgData name="David BILLON" userId="S::dbillon@diginamic-formation.fr::73b7ec79-e464-4e8b-aa76-13bb70d637ef" providerId="AD" clId="Web-{8CA88CDA-74E0-7153-8DCC-220CD7D328C9}" dt="2024-09-05T14:10:39" v="1"/>
          <ac:spMkLst>
            <pc:docMk/>
            <pc:sldMk cId="0" sldId="262"/>
            <ac:spMk id="2" creationId="{00000000-0000-0000-0000-000000000000}"/>
          </ac:spMkLst>
        </pc:spChg>
      </pc:sldChg>
      <pc:sldChg chg="delSp">
        <pc:chgData name="David BILLON" userId="S::dbillon@diginamic-formation.fr::73b7ec79-e464-4e8b-aa76-13bb70d637ef" providerId="AD" clId="Web-{8CA88CDA-74E0-7153-8DCC-220CD7D328C9}" dt="2024-09-05T14:10:39" v="1"/>
        <pc:sldMkLst>
          <pc:docMk/>
          <pc:sldMk cId="0" sldId="263"/>
        </pc:sldMkLst>
        <pc:spChg chg="del">
          <ac:chgData name="David BILLON" userId="S::dbillon@diginamic-formation.fr::73b7ec79-e464-4e8b-aa76-13bb70d637ef" providerId="AD" clId="Web-{8CA88CDA-74E0-7153-8DCC-220CD7D328C9}" dt="2024-09-05T14:10:39" v="1"/>
          <ac:spMkLst>
            <pc:docMk/>
            <pc:sldMk cId="0" sldId="263"/>
            <ac:spMk id="2" creationId="{00000000-0000-0000-0000-000000000000}"/>
          </ac:spMkLst>
        </pc:spChg>
      </pc:sldChg>
      <pc:sldChg chg="delSp">
        <pc:chgData name="David BILLON" userId="S::dbillon@diginamic-formation.fr::73b7ec79-e464-4e8b-aa76-13bb70d637ef" providerId="AD" clId="Web-{8CA88CDA-74E0-7153-8DCC-220CD7D328C9}" dt="2024-09-05T14:10:39" v="1"/>
        <pc:sldMkLst>
          <pc:docMk/>
          <pc:sldMk cId="0" sldId="264"/>
        </pc:sldMkLst>
        <pc:spChg chg="del">
          <ac:chgData name="David BILLON" userId="S::dbillon@diginamic-formation.fr::73b7ec79-e464-4e8b-aa76-13bb70d637ef" providerId="AD" clId="Web-{8CA88CDA-74E0-7153-8DCC-220CD7D328C9}" dt="2024-09-05T14:10:39" v="1"/>
          <ac:spMkLst>
            <pc:docMk/>
            <pc:sldMk cId="0" sldId="264"/>
            <ac:spMk id="2" creationId="{00000000-0000-0000-0000-000000000000}"/>
          </ac:spMkLst>
        </pc:spChg>
      </pc:sldChg>
      <pc:sldChg chg="delSp">
        <pc:chgData name="David BILLON" userId="S::dbillon@diginamic-formation.fr::73b7ec79-e464-4e8b-aa76-13bb70d637ef" providerId="AD" clId="Web-{8CA88CDA-74E0-7153-8DCC-220CD7D328C9}" dt="2024-09-05T14:10:39" v="1"/>
        <pc:sldMkLst>
          <pc:docMk/>
          <pc:sldMk cId="0" sldId="265"/>
        </pc:sldMkLst>
        <pc:spChg chg="del">
          <ac:chgData name="David BILLON" userId="S::dbillon@diginamic-formation.fr::73b7ec79-e464-4e8b-aa76-13bb70d637ef" providerId="AD" clId="Web-{8CA88CDA-74E0-7153-8DCC-220CD7D328C9}" dt="2024-09-05T14:10:39" v="1"/>
          <ac:spMkLst>
            <pc:docMk/>
            <pc:sldMk cId="0" sldId="265"/>
            <ac:spMk id="2" creationId="{00000000-0000-0000-0000-000000000000}"/>
          </ac:spMkLst>
        </pc:spChg>
      </pc:sldChg>
      <pc:sldChg chg="delSp">
        <pc:chgData name="David BILLON" userId="S::dbillon@diginamic-formation.fr::73b7ec79-e464-4e8b-aa76-13bb70d637ef" providerId="AD" clId="Web-{8CA88CDA-74E0-7153-8DCC-220CD7D328C9}" dt="2024-09-05T14:10:39" v="1"/>
        <pc:sldMkLst>
          <pc:docMk/>
          <pc:sldMk cId="0" sldId="266"/>
        </pc:sldMkLst>
        <pc:spChg chg="del">
          <ac:chgData name="David BILLON" userId="S::dbillon@diginamic-formation.fr::73b7ec79-e464-4e8b-aa76-13bb70d637ef" providerId="AD" clId="Web-{8CA88CDA-74E0-7153-8DCC-220CD7D328C9}" dt="2024-09-05T14:10:39" v="1"/>
          <ac:spMkLst>
            <pc:docMk/>
            <pc:sldMk cId="0" sldId="266"/>
            <ac:spMk id="2" creationId="{00000000-0000-0000-0000-000000000000}"/>
          </ac:spMkLst>
        </pc:spChg>
      </pc:sldChg>
      <pc:sldChg chg="delSp">
        <pc:chgData name="David BILLON" userId="S::dbillon@diginamic-formation.fr::73b7ec79-e464-4e8b-aa76-13bb70d637ef" providerId="AD" clId="Web-{8CA88CDA-74E0-7153-8DCC-220CD7D328C9}" dt="2024-09-05T14:10:39" v="1"/>
        <pc:sldMkLst>
          <pc:docMk/>
          <pc:sldMk cId="0" sldId="267"/>
        </pc:sldMkLst>
        <pc:spChg chg="del">
          <ac:chgData name="David BILLON" userId="S::dbillon@diginamic-formation.fr::73b7ec79-e464-4e8b-aa76-13bb70d637ef" providerId="AD" clId="Web-{8CA88CDA-74E0-7153-8DCC-220CD7D328C9}" dt="2024-09-05T14:10:39" v="1"/>
          <ac:spMkLst>
            <pc:docMk/>
            <pc:sldMk cId="0" sldId="267"/>
            <ac:spMk id="2" creationId="{00000000-0000-0000-0000-000000000000}"/>
          </ac:spMkLst>
        </pc:spChg>
      </pc:sldChg>
      <pc:sldChg chg="delSp">
        <pc:chgData name="David BILLON" userId="S::dbillon@diginamic-formation.fr::73b7ec79-e464-4e8b-aa76-13bb70d637ef" providerId="AD" clId="Web-{8CA88CDA-74E0-7153-8DCC-220CD7D328C9}" dt="2024-09-05T14:10:39" v="1"/>
        <pc:sldMkLst>
          <pc:docMk/>
          <pc:sldMk cId="0" sldId="268"/>
        </pc:sldMkLst>
        <pc:spChg chg="del">
          <ac:chgData name="David BILLON" userId="S::dbillon@diginamic-formation.fr::73b7ec79-e464-4e8b-aa76-13bb70d637ef" providerId="AD" clId="Web-{8CA88CDA-74E0-7153-8DCC-220CD7D328C9}" dt="2024-09-05T14:10:39" v="1"/>
          <ac:spMkLst>
            <pc:docMk/>
            <pc:sldMk cId="0" sldId="268"/>
            <ac:spMk id="2" creationId="{00000000-0000-0000-0000-000000000000}"/>
          </ac:spMkLst>
        </pc:spChg>
      </pc:sldChg>
      <pc:sldChg chg="delSp">
        <pc:chgData name="David BILLON" userId="S::dbillon@diginamic-formation.fr::73b7ec79-e464-4e8b-aa76-13bb70d637ef" providerId="AD" clId="Web-{8CA88CDA-74E0-7153-8DCC-220CD7D328C9}" dt="2024-09-05T14:10:39" v="1"/>
        <pc:sldMkLst>
          <pc:docMk/>
          <pc:sldMk cId="0" sldId="269"/>
        </pc:sldMkLst>
        <pc:spChg chg="del">
          <ac:chgData name="David BILLON" userId="S::dbillon@diginamic-formation.fr::73b7ec79-e464-4e8b-aa76-13bb70d637ef" providerId="AD" clId="Web-{8CA88CDA-74E0-7153-8DCC-220CD7D328C9}" dt="2024-09-05T14:10:39" v="1"/>
          <ac:spMkLst>
            <pc:docMk/>
            <pc:sldMk cId="0" sldId="269"/>
            <ac:spMk id="2" creationId="{00000000-0000-0000-0000-000000000000}"/>
          </ac:spMkLst>
        </pc:spChg>
      </pc:sldChg>
      <pc:sldChg chg="delSp">
        <pc:chgData name="David BILLON" userId="S::dbillon@diginamic-formation.fr::73b7ec79-e464-4e8b-aa76-13bb70d637ef" providerId="AD" clId="Web-{8CA88CDA-74E0-7153-8DCC-220CD7D328C9}" dt="2024-09-05T14:10:39" v="1"/>
        <pc:sldMkLst>
          <pc:docMk/>
          <pc:sldMk cId="0" sldId="270"/>
        </pc:sldMkLst>
        <pc:spChg chg="del">
          <ac:chgData name="David BILLON" userId="S::dbillon@diginamic-formation.fr::73b7ec79-e464-4e8b-aa76-13bb70d637ef" providerId="AD" clId="Web-{8CA88CDA-74E0-7153-8DCC-220CD7D328C9}" dt="2024-09-05T14:10:39" v="1"/>
          <ac:spMkLst>
            <pc:docMk/>
            <pc:sldMk cId="0" sldId="270"/>
            <ac:spMk id="2" creationId="{00000000-0000-0000-0000-000000000000}"/>
          </ac:spMkLst>
        </pc:spChg>
      </pc:sldChg>
      <pc:sldChg chg="delSp">
        <pc:chgData name="David BILLON" userId="S::dbillon@diginamic-formation.fr::73b7ec79-e464-4e8b-aa76-13bb70d637ef" providerId="AD" clId="Web-{8CA88CDA-74E0-7153-8DCC-220CD7D328C9}" dt="2024-09-05T14:10:39" v="1"/>
        <pc:sldMkLst>
          <pc:docMk/>
          <pc:sldMk cId="0" sldId="271"/>
        </pc:sldMkLst>
        <pc:spChg chg="del">
          <ac:chgData name="David BILLON" userId="S::dbillon@diginamic-formation.fr::73b7ec79-e464-4e8b-aa76-13bb70d637ef" providerId="AD" clId="Web-{8CA88CDA-74E0-7153-8DCC-220CD7D328C9}" dt="2024-09-05T14:10:39" v="1"/>
          <ac:spMkLst>
            <pc:docMk/>
            <pc:sldMk cId="0" sldId="271"/>
            <ac:spMk id="2" creationId="{00000000-0000-0000-0000-000000000000}"/>
          </ac:spMkLst>
        </pc:spChg>
      </pc:sldChg>
      <pc:sldChg chg="delSp">
        <pc:chgData name="David BILLON" userId="S::dbillon@diginamic-formation.fr::73b7ec79-e464-4e8b-aa76-13bb70d637ef" providerId="AD" clId="Web-{8CA88CDA-74E0-7153-8DCC-220CD7D328C9}" dt="2024-09-05T14:10:39" v="1"/>
        <pc:sldMkLst>
          <pc:docMk/>
          <pc:sldMk cId="0" sldId="272"/>
        </pc:sldMkLst>
        <pc:spChg chg="del">
          <ac:chgData name="David BILLON" userId="S::dbillon@diginamic-formation.fr::73b7ec79-e464-4e8b-aa76-13bb70d637ef" providerId="AD" clId="Web-{8CA88CDA-74E0-7153-8DCC-220CD7D328C9}" dt="2024-09-05T14:10:39" v="1"/>
          <ac:spMkLst>
            <pc:docMk/>
            <pc:sldMk cId="0" sldId="272"/>
            <ac:spMk id="2" creationId="{00000000-0000-0000-0000-000000000000}"/>
          </ac:spMkLst>
        </pc:spChg>
      </pc:sldChg>
      <pc:sldChg chg="delSp">
        <pc:chgData name="David BILLON" userId="S::dbillon@diginamic-formation.fr::73b7ec79-e464-4e8b-aa76-13bb70d637ef" providerId="AD" clId="Web-{8CA88CDA-74E0-7153-8DCC-220CD7D328C9}" dt="2024-09-05T14:10:39" v="1"/>
        <pc:sldMkLst>
          <pc:docMk/>
          <pc:sldMk cId="0" sldId="273"/>
        </pc:sldMkLst>
        <pc:spChg chg="del">
          <ac:chgData name="David BILLON" userId="S::dbillon@diginamic-formation.fr::73b7ec79-e464-4e8b-aa76-13bb70d637ef" providerId="AD" clId="Web-{8CA88CDA-74E0-7153-8DCC-220CD7D328C9}" dt="2024-09-05T14:10:39" v="1"/>
          <ac:spMkLst>
            <pc:docMk/>
            <pc:sldMk cId="0" sldId="273"/>
            <ac:spMk id="2" creationId="{00000000-0000-0000-0000-000000000000}"/>
          </ac:spMkLst>
        </pc:spChg>
      </pc:sldChg>
      <pc:sldChg chg="delSp">
        <pc:chgData name="David BILLON" userId="S::dbillon@diginamic-formation.fr::73b7ec79-e464-4e8b-aa76-13bb70d637ef" providerId="AD" clId="Web-{8CA88CDA-74E0-7153-8DCC-220CD7D328C9}" dt="2024-09-05T14:10:39" v="1"/>
        <pc:sldMkLst>
          <pc:docMk/>
          <pc:sldMk cId="0" sldId="274"/>
        </pc:sldMkLst>
        <pc:spChg chg="del">
          <ac:chgData name="David BILLON" userId="S::dbillon@diginamic-formation.fr::73b7ec79-e464-4e8b-aa76-13bb70d637ef" providerId="AD" clId="Web-{8CA88CDA-74E0-7153-8DCC-220CD7D328C9}" dt="2024-09-05T14:10:39" v="1"/>
          <ac:spMkLst>
            <pc:docMk/>
            <pc:sldMk cId="0" sldId="274"/>
            <ac:spMk id="2" creationId="{00000000-0000-0000-0000-000000000000}"/>
          </ac:spMkLst>
        </pc:spChg>
      </pc:sldChg>
      <pc:sldChg chg="delSp">
        <pc:chgData name="David BILLON" userId="S::dbillon@diginamic-formation.fr::73b7ec79-e464-4e8b-aa76-13bb70d637ef" providerId="AD" clId="Web-{8CA88CDA-74E0-7153-8DCC-220CD7D328C9}" dt="2024-09-05T14:10:39" v="1"/>
        <pc:sldMkLst>
          <pc:docMk/>
          <pc:sldMk cId="0" sldId="275"/>
        </pc:sldMkLst>
        <pc:spChg chg="del">
          <ac:chgData name="David BILLON" userId="S::dbillon@diginamic-formation.fr::73b7ec79-e464-4e8b-aa76-13bb70d637ef" providerId="AD" clId="Web-{8CA88CDA-74E0-7153-8DCC-220CD7D328C9}" dt="2024-09-05T14:10:39" v="1"/>
          <ac:spMkLst>
            <pc:docMk/>
            <pc:sldMk cId="0" sldId="275"/>
            <ac:spMk id="2" creationId="{00000000-0000-0000-0000-000000000000}"/>
          </ac:spMkLst>
        </pc:spChg>
      </pc:sldChg>
      <pc:sldChg chg="delSp">
        <pc:chgData name="David BILLON" userId="S::dbillon@diginamic-formation.fr::73b7ec79-e464-4e8b-aa76-13bb70d637ef" providerId="AD" clId="Web-{8CA88CDA-74E0-7153-8DCC-220CD7D328C9}" dt="2024-09-05T14:10:39" v="1"/>
        <pc:sldMkLst>
          <pc:docMk/>
          <pc:sldMk cId="0" sldId="276"/>
        </pc:sldMkLst>
        <pc:spChg chg="del">
          <ac:chgData name="David BILLON" userId="S::dbillon@diginamic-formation.fr::73b7ec79-e464-4e8b-aa76-13bb70d637ef" providerId="AD" clId="Web-{8CA88CDA-74E0-7153-8DCC-220CD7D328C9}" dt="2024-09-05T14:10:39" v="1"/>
          <ac:spMkLst>
            <pc:docMk/>
            <pc:sldMk cId="0" sldId="276"/>
            <ac:spMk id="2" creationId="{00000000-0000-0000-0000-000000000000}"/>
          </ac:spMkLst>
        </pc:spChg>
      </pc:sldChg>
      <pc:sldChg chg="delSp">
        <pc:chgData name="David BILLON" userId="S::dbillon@diginamic-formation.fr::73b7ec79-e464-4e8b-aa76-13bb70d637ef" providerId="AD" clId="Web-{8CA88CDA-74E0-7153-8DCC-220CD7D328C9}" dt="2024-09-05T14:10:39" v="1"/>
        <pc:sldMkLst>
          <pc:docMk/>
          <pc:sldMk cId="0" sldId="277"/>
        </pc:sldMkLst>
        <pc:spChg chg="del">
          <ac:chgData name="David BILLON" userId="S::dbillon@diginamic-formation.fr::73b7ec79-e464-4e8b-aa76-13bb70d637ef" providerId="AD" clId="Web-{8CA88CDA-74E0-7153-8DCC-220CD7D328C9}" dt="2024-09-05T14:10:39" v="1"/>
          <ac:spMkLst>
            <pc:docMk/>
            <pc:sldMk cId="0" sldId="277"/>
            <ac:spMk id="4" creationId="{00000000-0000-0000-0000-000000000000}"/>
          </ac:spMkLst>
        </pc:spChg>
      </pc:sldChg>
      <pc:sldChg chg="delSp">
        <pc:chgData name="David BILLON" userId="S::dbillon@diginamic-formation.fr::73b7ec79-e464-4e8b-aa76-13bb70d637ef" providerId="AD" clId="Web-{8CA88CDA-74E0-7153-8DCC-220CD7D328C9}" dt="2024-09-05T14:10:39" v="1"/>
        <pc:sldMkLst>
          <pc:docMk/>
          <pc:sldMk cId="0" sldId="278"/>
        </pc:sldMkLst>
        <pc:spChg chg="del">
          <ac:chgData name="David BILLON" userId="S::dbillon@diginamic-formation.fr::73b7ec79-e464-4e8b-aa76-13bb70d637ef" providerId="AD" clId="Web-{8CA88CDA-74E0-7153-8DCC-220CD7D328C9}" dt="2024-09-05T14:10:39" v="1"/>
          <ac:spMkLst>
            <pc:docMk/>
            <pc:sldMk cId="0" sldId="278"/>
            <ac:spMk id="2" creationId="{00000000-0000-0000-0000-000000000000}"/>
          </ac:spMkLst>
        </pc:spChg>
      </pc:sldChg>
      <pc:sldChg chg="delSp">
        <pc:chgData name="David BILLON" userId="S::dbillon@diginamic-formation.fr::73b7ec79-e464-4e8b-aa76-13bb70d637ef" providerId="AD" clId="Web-{8CA88CDA-74E0-7153-8DCC-220CD7D328C9}" dt="2024-09-05T14:10:39" v="1"/>
        <pc:sldMkLst>
          <pc:docMk/>
          <pc:sldMk cId="0" sldId="279"/>
        </pc:sldMkLst>
        <pc:spChg chg="del">
          <ac:chgData name="David BILLON" userId="S::dbillon@diginamic-formation.fr::73b7ec79-e464-4e8b-aa76-13bb70d637ef" providerId="AD" clId="Web-{8CA88CDA-74E0-7153-8DCC-220CD7D328C9}" dt="2024-09-05T14:10:39" v="1"/>
          <ac:spMkLst>
            <pc:docMk/>
            <pc:sldMk cId="0" sldId="279"/>
            <ac:spMk id="2" creationId="{00000000-0000-0000-0000-000000000000}"/>
          </ac:spMkLst>
        </pc:spChg>
      </pc:sldChg>
      <pc:sldChg chg="delSp">
        <pc:chgData name="David BILLON" userId="S::dbillon@diginamic-formation.fr::73b7ec79-e464-4e8b-aa76-13bb70d637ef" providerId="AD" clId="Web-{8CA88CDA-74E0-7153-8DCC-220CD7D328C9}" dt="2024-09-05T14:10:39" v="1"/>
        <pc:sldMkLst>
          <pc:docMk/>
          <pc:sldMk cId="0" sldId="280"/>
        </pc:sldMkLst>
        <pc:spChg chg="del">
          <ac:chgData name="David BILLON" userId="S::dbillon@diginamic-formation.fr::73b7ec79-e464-4e8b-aa76-13bb70d637ef" providerId="AD" clId="Web-{8CA88CDA-74E0-7153-8DCC-220CD7D328C9}" dt="2024-09-05T14:10:39" v="1"/>
          <ac:spMkLst>
            <pc:docMk/>
            <pc:sldMk cId="0" sldId="280"/>
            <ac:spMk id="2" creationId="{00000000-0000-0000-0000-000000000000}"/>
          </ac:spMkLst>
        </pc:spChg>
      </pc:sldChg>
      <pc:sldChg chg="delSp">
        <pc:chgData name="David BILLON" userId="S::dbillon@diginamic-formation.fr::73b7ec79-e464-4e8b-aa76-13bb70d637ef" providerId="AD" clId="Web-{8CA88CDA-74E0-7153-8DCC-220CD7D328C9}" dt="2024-09-05T14:10:39" v="1"/>
        <pc:sldMkLst>
          <pc:docMk/>
          <pc:sldMk cId="0" sldId="281"/>
        </pc:sldMkLst>
        <pc:spChg chg="del">
          <ac:chgData name="David BILLON" userId="S::dbillon@diginamic-formation.fr::73b7ec79-e464-4e8b-aa76-13bb70d637ef" providerId="AD" clId="Web-{8CA88CDA-74E0-7153-8DCC-220CD7D328C9}" dt="2024-09-05T14:10:39" v="1"/>
          <ac:spMkLst>
            <pc:docMk/>
            <pc:sldMk cId="0" sldId="281"/>
            <ac:spMk id="2" creationId="{00000000-0000-0000-0000-000000000000}"/>
          </ac:spMkLst>
        </pc:spChg>
      </pc:sldChg>
      <pc:sldChg chg="delSp">
        <pc:chgData name="David BILLON" userId="S::dbillon@diginamic-formation.fr::73b7ec79-e464-4e8b-aa76-13bb70d637ef" providerId="AD" clId="Web-{8CA88CDA-74E0-7153-8DCC-220CD7D328C9}" dt="2024-09-05T14:10:39" v="1"/>
        <pc:sldMkLst>
          <pc:docMk/>
          <pc:sldMk cId="0" sldId="282"/>
        </pc:sldMkLst>
        <pc:spChg chg="del">
          <ac:chgData name="David BILLON" userId="S::dbillon@diginamic-formation.fr::73b7ec79-e464-4e8b-aa76-13bb70d637ef" providerId="AD" clId="Web-{8CA88CDA-74E0-7153-8DCC-220CD7D328C9}" dt="2024-09-05T14:10:39" v="1"/>
          <ac:spMkLst>
            <pc:docMk/>
            <pc:sldMk cId="0" sldId="282"/>
            <ac:spMk id="2" creationId="{00000000-0000-0000-0000-000000000000}"/>
          </ac:spMkLst>
        </pc:spChg>
      </pc:sldChg>
      <pc:sldChg chg="delSp">
        <pc:chgData name="David BILLON" userId="S::dbillon@diginamic-formation.fr::73b7ec79-e464-4e8b-aa76-13bb70d637ef" providerId="AD" clId="Web-{8CA88CDA-74E0-7153-8DCC-220CD7D328C9}" dt="2024-09-05T14:10:39" v="1"/>
        <pc:sldMkLst>
          <pc:docMk/>
          <pc:sldMk cId="0" sldId="284"/>
        </pc:sldMkLst>
        <pc:spChg chg="del">
          <ac:chgData name="David BILLON" userId="S::dbillon@diginamic-formation.fr::73b7ec79-e464-4e8b-aa76-13bb70d637ef" providerId="AD" clId="Web-{8CA88CDA-74E0-7153-8DCC-220CD7D328C9}" dt="2024-09-05T14:10:39" v="1"/>
          <ac:spMkLst>
            <pc:docMk/>
            <pc:sldMk cId="0" sldId="284"/>
            <ac:spMk id="2" creationId="{00000000-0000-0000-0000-000000000000}"/>
          </ac:spMkLst>
        </pc:spChg>
      </pc:sldChg>
      <pc:sldChg chg="delSp">
        <pc:chgData name="David BILLON" userId="S::dbillon@diginamic-formation.fr::73b7ec79-e464-4e8b-aa76-13bb70d637ef" providerId="AD" clId="Web-{8CA88CDA-74E0-7153-8DCC-220CD7D328C9}" dt="2024-09-05T14:10:39" v="1"/>
        <pc:sldMkLst>
          <pc:docMk/>
          <pc:sldMk cId="3099096257" sldId="285"/>
        </pc:sldMkLst>
        <pc:spChg chg="del">
          <ac:chgData name="David BILLON" userId="S::dbillon@diginamic-formation.fr::73b7ec79-e464-4e8b-aa76-13bb70d637ef" providerId="AD" clId="Web-{8CA88CDA-74E0-7153-8DCC-220CD7D328C9}" dt="2024-09-05T14:10:39" v="1"/>
          <ac:spMkLst>
            <pc:docMk/>
            <pc:sldMk cId="3099096257" sldId="285"/>
            <ac:spMk id="2" creationId="{00000000-0000-0000-0000-000000000000}"/>
          </ac:spMkLst>
        </pc:spChg>
      </pc:sldChg>
      <pc:sldMasterChg chg="mod modSldLayout">
        <pc:chgData name="David BILLON" userId="S::dbillon@diginamic-formation.fr::73b7ec79-e464-4e8b-aa76-13bb70d637ef" providerId="AD" clId="Web-{8CA88CDA-74E0-7153-8DCC-220CD7D328C9}" dt="2024-09-05T14:10:39" v="1"/>
        <pc:sldMasterMkLst>
          <pc:docMk/>
          <pc:sldMasterMk cId="0" sldId="2147483678"/>
        </pc:sldMasterMkLst>
        <pc:sldLayoutChg chg="mod">
          <pc:chgData name="David BILLON" userId="S::dbillon@diginamic-formation.fr::73b7ec79-e464-4e8b-aa76-13bb70d637ef" providerId="AD" clId="Web-{8CA88CDA-74E0-7153-8DCC-220CD7D328C9}" dt="2024-09-05T14:10:39" v="1"/>
          <pc:sldLayoutMkLst>
            <pc:docMk/>
            <pc:sldMasterMk cId="0" sldId="2147483678"/>
            <pc:sldLayoutMk cId="0" sldId="2147483648"/>
          </pc:sldLayoutMkLst>
        </pc:sldLayoutChg>
        <pc:sldLayoutChg chg="mod">
          <pc:chgData name="David BILLON" userId="S::dbillon@diginamic-formation.fr::73b7ec79-e464-4e8b-aa76-13bb70d637ef" providerId="AD" clId="Web-{8CA88CDA-74E0-7153-8DCC-220CD7D328C9}" dt="2024-09-05T14:10:39" v="1"/>
          <pc:sldLayoutMkLst>
            <pc:docMk/>
            <pc:sldMasterMk cId="0" sldId="2147483678"/>
            <pc:sldLayoutMk cId="0" sldId="2147483649"/>
          </pc:sldLayoutMkLst>
        </pc:sldLayoutChg>
        <pc:sldLayoutChg chg="mod">
          <pc:chgData name="David BILLON" userId="S::dbillon@diginamic-formation.fr::73b7ec79-e464-4e8b-aa76-13bb70d637ef" providerId="AD" clId="Web-{8CA88CDA-74E0-7153-8DCC-220CD7D328C9}" dt="2024-09-05T14:10:39" v="1"/>
          <pc:sldLayoutMkLst>
            <pc:docMk/>
            <pc:sldMasterMk cId="0" sldId="2147483678"/>
            <pc:sldLayoutMk cId="0" sldId="2147483652"/>
          </pc:sldLayoutMkLst>
        </pc:sldLayoutChg>
        <pc:sldLayoutChg chg="mod">
          <pc:chgData name="David BILLON" userId="S::dbillon@diginamic-formation.fr::73b7ec79-e464-4e8b-aa76-13bb70d637ef" providerId="AD" clId="Web-{8CA88CDA-74E0-7153-8DCC-220CD7D328C9}" dt="2024-09-05T14:10:39" v="1"/>
          <pc:sldLayoutMkLst>
            <pc:docMk/>
            <pc:sldMasterMk cId="0" sldId="2147483678"/>
            <pc:sldLayoutMk cId="0" sldId="2147483653"/>
          </pc:sldLayoutMkLst>
        </pc:sldLayoutChg>
        <pc:sldLayoutChg chg="mod">
          <pc:chgData name="David BILLON" userId="S::dbillon@diginamic-formation.fr::73b7ec79-e464-4e8b-aa76-13bb70d637ef" providerId="AD" clId="Web-{8CA88CDA-74E0-7153-8DCC-220CD7D328C9}" dt="2024-09-05T14:10:39" v="1"/>
          <pc:sldLayoutMkLst>
            <pc:docMk/>
            <pc:sldMasterMk cId="0" sldId="2147483678"/>
            <pc:sldLayoutMk cId="0" sldId="2147483658"/>
          </pc:sldLayoutMkLst>
        </pc:sldLayoutChg>
        <pc:sldLayoutChg chg="mod">
          <pc:chgData name="David BILLON" userId="S::dbillon@diginamic-formation.fr::73b7ec79-e464-4e8b-aa76-13bb70d637ef" providerId="AD" clId="Web-{8CA88CDA-74E0-7153-8DCC-220CD7D328C9}" dt="2024-09-05T14:10:39" v="1"/>
          <pc:sldLayoutMkLst>
            <pc:docMk/>
            <pc:sldMasterMk cId="0" sldId="2147483678"/>
            <pc:sldLayoutMk cId="0" sldId="2147483659"/>
          </pc:sldLayoutMkLst>
        </pc:sldLayoutChg>
        <pc:sldLayoutChg chg="mod">
          <pc:chgData name="David BILLON" userId="S::dbillon@diginamic-formation.fr::73b7ec79-e464-4e8b-aa76-13bb70d637ef" providerId="AD" clId="Web-{8CA88CDA-74E0-7153-8DCC-220CD7D328C9}" dt="2024-09-05T14:10:39" v="1"/>
          <pc:sldLayoutMkLst>
            <pc:docMk/>
            <pc:sldMasterMk cId="0" sldId="2147483678"/>
            <pc:sldLayoutMk cId="0" sldId="2147483666"/>
          </pc:sldLayoutMkLst>
        </pc:sldLayoutChg>
        <pc:sldLayoutChg chg="mod">
          <pc:chgData name="David BILLON" userId="S::dbillon@diginamic-formation.fr::73b7ec79-e464-4e8b-aa76-13bb70d637ef" providerId="AD" clId="Web-{8CA88CDA-74E0-7153-8DCC-220CD7D328C9}" dt="2024-09-05T14:10:39" v="1"/>
          <pc:sldLayoutMkLst>
            <pc:docMk/>
            <pc:sldMasterMk cId="0" sldId="2147483678"/>
            <pc:sldLayoutMk cId="0" sldId="2147483674"/>
          </pc:sldLayoutMkLst>
        </pc:sldLayoutChg>
        <pc:sldLayoutChg chg="mod">
          <pc:chgData name="David BILLON" userId="S::dbillon@diginamic-formation.fr::73b7ec79-e464-4e8b-aa76-13bb70d637ef" providerId="AD" clId="Web-{8CA88CDA-74E0-7153-8DCC-220CD7D328C9}" dt="2024-09-05T14:10:39" v="1"/>
          <pc:sldLayoutMkLst>
            <pc:docMk/>
            <pc:sldMasterMk cId="0" sldId="2147483678"/>
            <pc:sldLayoutMk cId="0" sldId="2147483675"/>
          </pc:sldLayoutMkLst>
        </pc:sldLayoutChg>
        <pc:sldLayoutChg chg="mod">
          <pc:chgData name="David BILLON" userId="S::dbillon@diginamic-formation.fr::73b7ec79-e464-4e8b-aa76-13bb70d637ef" providerId="AD" clId="Web-{8CA88CDA-74E0-7153-8DCC-220CD7D328C9}" dt="2024-09-05T14:10:39" v="1"/>
          <pc:sldLayoutMkLst>
            <pc:docMk/>
            <pc:sldMasterMk cId="0" sldId="2147483678"/>
            <pc:sldLayoutMk cId="0" sldId="2147483676"/>
          </pc:sldLayoutMkLst>
        </pc:sldLayoutChg>
        <pc:sldLayoutChg chg="mod">
          <pc:chgData name="David BILLON" userId="S::dbillon@diginamic-formation.fr::73b7ec79-e464-4e8b-aa76-13bb70d637ef" providerId="AD" clId="Web-{8CA88CDA-74E0-7153-8DCC-220CD7D328C9}" dt="2024-09-05T14:10:39" v="1"/>
          <pc:sldLayoutMkLst>
            <pc:docMk/>
            <pc:sldMasterMk cId="0" sldId="2147483678"/>
            <pc:sldLayoutMk cId="0" sldId="2147483677"/>
          </pc:sldLayoutMkLst>
        </pc:sldLayoutChg>
      </pc:sldMasterChg>
      <pc:sldMasterChg chg="mod modSldLayout">
        <pc:chgData name="David BILLON" userId="S::dbillon@diginamic-formation.fr::73b7ec79-e464-4e8b-aa76-13bb70d637ef" providerId="AD" clId="Web-{8CA88CDA-74E0-7153-8DCC-220CD7D328C9}" dt="2024-09-05T14:10:39" v="1"/>
        <pc:sldMasterMkLst>
          <pc:docMk/>
          <pc:sldMasterMk cId="1811037989" sldId="2147483679"/>
        </pc:sldMasterMkLst>
        <pc:sldLayoutChg chg="mod">
          <pc:chgData name="David BILLON" userId="S::dbillon@diginamic-formation.fr::73b7ec79-e464-4e8b-aa76-13bb70d637ef" providerId="AD" clId="Web-{8CA88CDA-74E0-7153-8DCC-220CD7D328C9}" dt="2024-09-05T14:10:39" v="1"/>
          <pc:sldLayoutMkLst>
            <pc:docMk/>
            <pc:sldMasterMk cId="1811037989" sldId="2147483679"/>
            <pc:sldLayoutMk cId="16612424" sldId="2147483680"/>
          </pc:sldLayoutMkLst>
        </pc:sldLayoutChg>
        <pc:sldLayoutChg chg="mod">
          <pc:chgData name="David BILLON" userId="S::dbillon@diginamic-formation.fr::73b7ec79-e464-4e8b-aa76-13bb70d637ef" providerId="AD" clId="Web-{8CA88CDA-74E0-7153-8DCC-220CD7D328C9}" dt="2024-09-05T14:10:39" v="1"/>
          <pc:sldLayoutMkLst>
            <pc:docMk/>
            <pc:sldMasterMk cId="1811037989" sldId="2147483679"/>
            <pc:sldLayoutMk cId="2553420270" sldId="2147483681"/>
          </pc:sldLayoutMkLst>
        </pc:sldLayoutChg>
        <pc:sldLayoutChg chg="mod">
          <pc:chgData name="David BILLON" userId="S::dbillon@diginamic-formation.fr::73b7ec79-e464-4e8b-aa76-13bb70d637ef" providerId="AD" clId="Web-{8CA88CDA-74E0-7153-8DCC-220CD7D328C9}" dt="2024-09-05T14:10:39" v="1"/>
          <pc:sldLayoutMkLst>
            <pc:docMk/>
            <pc:sldMasterMk cId="1811037989" sldId="2147483679"/>
            <pc:sldLayoutMk cId="33203561" sldId="2147483682"/>
          </pc:sldLayoutMkLst>
        </pc:sldLayoutChg>
        <pc:sldLayoutChg chg="mod">
          <pc:chgData name="David BILLON" userId="S::dbillon@diginamic-formation.fr::73b7ec79-e464-4e8b-aa76-13bb70d637ef" providerId="AD" clId="Web-{8CA88CDA-74E0-7153-8DCC-220CD7D328C9}" dt="2024-09-05T14:10:39" v="1"/>
          <pc:sldLayoutMkLst>
            <pc:docMk/>
            <pc:sldMasterMk cId="1811037989" sldId="2147483679"/>
            <pc:sldLayoutMk cId="3741912163" sldId="2147483683"/>
          </pc:sldLayoutMkLst>
        </pc:sldLayoutChg>
        <pc:sldLayoutChg chg="mod">
          <pc:chgData name="David BILLON" userId="S::dbillon@diginamic-formation.fr::73b7ec79-e464-4e8b-aa76-13bb70d637ef" providerId="AD" clId="Web-{8CA88CDA-74E0-7153-8DCC-220CD7D328C9}" dt="2024-09-05T14:10:39" v="1"/>
          <pc:sldLayoutMkLst>
            <pc:docMk/>
            <pc:sldMasterMk cId="1811037989" sldId="2147483679"/>
            <pc:sldLayoutMk cId="3294739742" sldId="2147483684"/>
          </pc:sldLayoutMkLst>
        </pc:sldLayoutChg>
        <pc:sldLayoutChg chg="mod">
          <pc:chgData name="David BILLON" userId="S::dbillon@diginamic-formation.fr::73b7ec79-e464-4e8b-aa76-13bb70d637ef" providerId="AD" clId="Web-{8CA88CDA-74E0-7153-8DCC-220CD7D328C9}" dt="2024-09-05T14:10:39" v="1"/>
          <pc:sldLayoutMkLst>
            <pc:docMk/>
            <pc:sldMasterMk cId="1811037989" sldId="2147483679"/>
            <pc:sldLayoutMk cId="2370670487" sldId="2147483685"/>
          </pc:sldLayoutMkLst>
        </pc:sldLayoutChg>
        <pc:sldLayoutChg chg="mod">
          <pc:chgData name="David BILLON" userId="S::dbillon@diginamic-formation.fr::73b7ec79-e464-4e8b-aa76-13bb70d637ef" providerId="AD" clId="Web-{8CA88CDA-74E0-7153-8DCC-220CD7D328C9}" dt="2024-09-05T14:10:39" v="1"/>
          <pc:sldLayoutMkLst>
            <pc:docMk/>
            <pc:sldMasterMk cId="1811037989" sldId="2147483679"/>
            <pc:sldLayoutMk cId="3426710647" sldId="2147483686"/>
          </pc:sldLayoutMkLst>
        </pc:sldLayoutChg>
        <pc:sldLayoutChg chg="mod">
          <pc:chgData name="David BILLON" userId="S::dbillon@diginamic-formation.fr::73b7ec79-e464-4e8b-aa76-13bb70d637ef" providerId="AD" clId="Web-{8CA88CDA-74E0-7153-8DCC-220CD7D328C9}" dt="2024-09-05T14:10:39" v="1"/>
          <pc:sldLayoutMkLst>
            <pc:docMk/>
            <pc:sldMasterMk cId="1811037989" sldId="2147483679"/>
            <pc:sldLayoutMk cId="105260415" sldId="2147483687"/>
          </pc:sldLayoutMkLst>
        </pc:sldLayoutChg>
        <pc:sldLayoutChg chg="mod">
          <pc:chgData name="David BILLON" userId="S::dbillon@diginamic-formation.fr::73b7ec79-e464-4e8b-aa76-13bb70d637ef" providerId="AD" clId="Web-{8CA88CDA-74E0-7153-8DCC-220CD7D328C9}" dt="2024-09-05T14:10:39" v="1"/>
          <pc:sldLayoutMkLst>
            <pc:docMk/>
            <pc:sldMasterMk cId="1811037989" sldId="2147483679"/>
            <pc:sldLayoutMk cId="4013779709" sldId="2147483688"/>
          </pc:sldLayoutMkLst>
        </pc:sldLayoutChg>
        <pc:sldLayoutChg chg="mod">
          <pc:chgData name="David BILLON" userId="S::dbillon@diginamic-formation.fr::73b7ec79-e464-4e8b-aa76-13bb70d637ef" providerId="AD" clId="Web-{8CA88CDA-74E0-7153-8DCC-220CD7D328C9}" dt="2024-09-05T14:10:39" v="1"/>
          <pc:sldLayoutMkLst>
            <pc:docMk/>
            <pc:sldMasterMk cId="1811037989" sldId="2147483679"/>
            <pc:sldLayoutMk cId="1751871328" sldId="2147483689"/>
          </pc:sldLayoutMkLst>
        </pc:sldLayoutChg>
        <pc:sldLayoutChg chg="mod">
          <pc:chgData name="David BILLON" userId="S::dbillon@diginamic-formation.fr::73b7ec79-e464-4e8b-aa76-13bb70d637ef" providerId="AD" clId="Web-{8CA88CDA-74E0-7153-8DCC-220CD7D328C9}" dt="2024-09-05T14:10:39" v="1"/>
          <pc:sldLayoutMkLst>
            <pc:docMk/>
            <pc:sldMasterMk cId="1811037989" sldId="2147483679"/>
            <pc:sldLayoutMk cId="4068902088" sldId="2147483690"/>
          </pc:sldLayoutMkLst>
        </pc:sldLayoutChg>
      </pc:sldMasterChg>
      <pc:sldMasterChg chg="mod modSldLayout">
        <pc:chgData name="David BILLON" userId="S::dbillon@diginamic-formation.fr::73b7ec79-e464-4e8b-aa76-13bb70d637ef" providerId="AD" clId="Web-{8CA88CDA-74E0-7153-8DCC-220CD7D328C9}" dt="2024-09-05T14:10:39" v="1"/>
        <pc:sldMasterMkLst>
          <pc:docMk/>
          <pc:sldMasterMk cId="4040484998" sldId="2147483691"/>
        </pc:sldMasterMkLst>
        <pc:sldLayoutChg chg="mod">
          <pc:chgData name="David BILLON" userId="S::dbillon@diginamic-formation.fr::73b7ec79-e464-4e8b-aa76-13bb70d637ef" providerId="AD" clId="Web-{8CA88CDA-74E0-7153-8DCC-220CD7D328C9}" dt="2024-09-05T14:10:39" v="1"/>
          <pc:sldLayoutMkLst>
            <pc:docMk/>
            <pc:sldMasterMk cId="4040484998" sldId="2147483691"/>
            <pc:sldLayoutMk cId="3193875756" sldId="2147483692"/>
          </pc:sldLayoutMkLst>
        </pc:sldLayoutChg>
        <pc:sldLayoutChg chg="mod">
          <pc:chgData name="David BILLON" userId="S::dbillon@diginamic-formation.fr::73b7ec79-e464-4e8b-aa76-13bb70d637ef" providerId="AD" clId="Web-{8CA88CDA-74E0-7153-8DCC-220CD7D328C9}" dt="2024-09-05T14:10:39" v="1"/>
          <pc:sldLayoutMkLst>
            <pc:docMk/>
            <pc:sldMasterMk cId="4040484998" sldId="2147483691"/>
            <pc:sldLayoutMk cId="2523641116" sldId="2147483693"/>
          </pc:sldLayoutMkLst>
        </pc:sldLayoutChg>
        <pc:sldLayoutChg chg="mod">
          <pc:chgData name="David BILLON" userId="S::dbillon@diginamic-formation.fr::73b7ec79-e464-4e8b-aa76-13bb70d637ef" providerId="AD" clId="Web-{8CA88CDA-74E0-7153-8DCC-220CD7D328C9}" dt="2024-09-05T14:10:39" v="1"/>
          <pc:sldLayoutMkLst>
            <pc:docMk/>
            <pc:sldMasterMk cId="4040484998" sldId="2147483691"/>
            <pc:sldLayoutMk cId="1948843472" sldId="2147483694"/>
          </pc:sldLayoutMkLst>
        </pc:sldLayoutChg>
        <pc:sldLayoutChg chg="mod">
          <pc:chgData name="David BILLON" userId="S::dbillon@diginamic-formation.fr::73b7ec79-e464-4e8b-aa76-13bb70d637ef" providerId="AD" clId="Web-{8CA88CDA-74E0-7153-8DCC-220CD7D328C9}" dt="2024-09-05T14:10:39" v="1"/>
          <pc:sldLayoutMkLst>
            <pc:docMk/>
            <pc:sldMasterMk cId="4040484998" sldId="2147483691"/>
            <pc:sldLayoutMk cId="27796722" sldId="2147483695"/>
          </pc:sldLayoutMkLst>
        </pc:sldLayoutChg>
        <pc:sldLayoutChg chg="mod">
          <pc:chgData name="David BILLON" userId="S::dbillon@diginamic-formation.fr::73b7ec79-e464-4e8b-aa76-13bb70d637ef" providerId="AD" clId="Web-{8CA88CDA-74E0-7153-8DCC-220CD7D328C9}" dt="2024-09-05T14:10:39" v="1"/>
          <pc:sldLayoutMkLst>
            <pc:docMk/>
            <pc:sldMasterMk cId="4040484998" sldId="2147483691"/>
            <pc:sldLayoutMk cId="1150758857" sldId="2147483696"/>
          </pc:sldLayoutMkLst>
        </pc:sldLayoutChg>
        <pc:sldLayoutChg chg="mod">
          <pc:chgData name="David BILLON" userId="S::dbillon@diginamic-formation.fr::73b7ec79-e464-4e8b-aa76-13bb70d637ef" providerId="AD" clId="Web-{8CA88CDA-74E0-7153-8DCC-220CD7D328C9}" dt="2024-09-05T14:10:39" v="1"/>
          <pc:sldLayoutMkLst>
            <pc:docMk/>
            <pc:sldMasterMk cId="4040484998" sldId="2147483691"/>
            <pc:sldLayoutMk cId="1967604035" sldId="2147483697"/>
          </pc:sldLayoutMkLst>
        </pc:sldLayoutChg>
        <pc:sldLayoutChg chg="mod">
          <pc:chgData name="David BILLON" userId="S::dbillon@diginamic-formation.fr::73b7ec79-e464-4e8b-aa76-13bb70d637ef" providerId="AD" clId="Web-{8CA88CDA-74E0-7153-8DCC-220CD7D328C9}" dt="2024-09-05T14:10:39" v="1"/>
          <pc:sldLayoutMkLst>
            <pc:docMk/>
            <pc:sldMasterMk cId="4040484998" sldId="2147483691"/>
            <pc:sldLayoutMk cId="2031152654" sldId="2147483698"/>
          </pc:sldLayoutMkLst>
        </pc:sldLayoutChg>
        <pc:sldLayoutChg chg="mod">
          <pc:chgData name="David BILLON" userId="S::dbillon@diginamic-formation.fr::73b7ec79-e464-4e8b-aa76-13bb70d637ef" providerId="AD" clId="Web-{8CA88CDA-74E0-7153-8DCC-220CD7D328C9}" dt="2024-09-05T14:10:39" v="1"/>
          <pc:sldLayoutMkLst>
            <pc:docMk/>
            <pc:sldMasterMk cId="4040484998" sldId="2147483691"/>
            <pc:sldLayoutMk cId="2108033158" sldId="2147483699"/>
          </pc:sldLayoutMkLst>
        </pc:sldLayoutChg>
        <pc:sldLayoutChg chg="mod">
          <pc:chgData name="David BILLON" userId="S::dbillon@diginamic-formation.fr::73b7ec79-e464-4e8b-aa76-13bb70d637ef" providerId="AD" clId="Web-{8CA88CDA-74E0-7153-8DCC-220CD7D328C9}" dt="2024-09-05T14:10:39" v="1"/>
          <pc:sldLayoutMkLst>
            <pc:docMk/>
            <pc:sldMasterMk cId="4040484998" sldId="2147483691"/>
            <pc:sldLayoutMk cId="3943738811" sldId="2147483700"/>
          </pc:sldLayoutMkLst>
        </pc:sldLayoutChg>
        <pc:sldLayoutChg chg="mod">
          <pc:chgData name="David BILLON" userId="S::dbillon@diginamic-formation.fr::73b7ec79-e464-4e8b-aa76-13bb70d637ef" providerId="AD" clId="Web-{8CA88CDA-74E0-7153-8DCC-220CD7D328C9}" dt="2024-09-05T14:10:39" v="1"/>
          <pc:sldLayoutMkLst>
            <pc:docMk/>
            <pc:sldMasterMk cId="4040484998" sldId="2147483691"/>
            <pc:sldLayoutMk cId="1324902883" sldId="2147483701"/>
          </pc:sldLayoutMkLst>
        </pc:sldLayoutChg>
        <pc:sldLayoutChg chg="mod">
          <pc:chgData name="David BILLON" userId="S::dbillon@diginamic-formation.fr::73b7ec79-e464-4e8b-aa76-13bb70d637ef" providerId="AD" clId="Web-{8CA88CDA-74E0-7153-8DCC-220CD7D328C9}" dt="2024-09-05T14:10:39" v="1"/>
          <pc:sldLayoutMkLst>
            <pc:docMk/>
            <pc:sldMasterMk cId="4040484998" sldId="2147483691"/>
            <pc:sldLayoutMk cId="3309641857" sldId="2147483702"/>
          </pc:sldLayoutMkLst>
        </pc:sldLayoutChg>
      </pc:sldMasterChg>
    </pc:docChg>
  </pc:docChgLst>
  <pc:docChgLst>
    <pc:chgData name="Henri PIERRE" userId="2da7524c-1fb2-4983-b678-eb95ff4dc2d7" providerId="ADAL" clId="{6378D2EC-637C-43C1-AC37-2127959A1FE7}"/>
    <pc:docChg chg="custSel delSld modSld">
      <pc:chgData name="Henri PIERRE" userId="2da7524c-1fb2-4983-b678-eb95ff4dc2d7" providerId="ADAL" clId="{6378D2EC-637C-43C1-AC37-2127959A1FE7}" dt="2024-04-16T11:23:35.592" v="5" actId="47"/>
      <pc:docMkLst>
        <pc:docMk/>
      </pc:docMkLst>
      <pc:sldChg chg="addSp delSp modSp mod">
        <pc:chgData name="Henri PIERRE" userId="2da7524c-1fb2-4983-b678-eb95ff4dc2d7" providerId="ADAL" clId="{6378D2EC-637C-43C1-AC37-2127959A1FE7}" dt="2024-04-16T09:22:36.941" v="1" actId="478"/>
        <pc:sldMkLst>
          <pc:docMk/>
          <pc:sldMk cId="0" sldId="257"/>
        </pc:sldMkLst>
        <pc:spChg chg="add del mod">
          <ac:chgData name="Henri PIERRE" userId="2da7524c-1fb2-4983-b678-eb95ff4dc2d7" providerId="ADAL" clId="{6378D2EC-637C-43C1-AC37-2127959A1FE7}" dt="2024-04-16T09:22:36.941" v="1" actId="478"/>
          <ac:spMkLst>
            <pc:docMk/>
            <pc:sldMk cId="0" sldId="257"/>
            <ac:spMk id="3" creationId="{53C7C3ED-9F40-08FC-D054-7797EB341AEA}"/>
          </ac:spMkLst>
        </pc:spChg>
        <pc:spChg chg="del">
          <ac:chgData name="Henri PIERRE" userId="2da7524c-1fb2-4983-b678-eb95ff4dc2d7" providerId="ADAL" clId="{6378D2EC-637C-43C1-AC37-2127959A1FE7}" dt="2024-04-16T09:22:35.501" v="0" actId="478"/>
          <ac:spMkLst>
            <pc:docMk/>
            <pc:sldMk cId="0" sldId="257"/>
            <ac:spMk id="1471" creationId="{00000000-0000-0000-0000-000000000000}"/>
          </ac:spMkLst>
        </pc:spChg>
      </pc:sldChg>
      <pc:sldChg chg="modSp mod">
        <pc:chgData name="Henri PIERRE" userId="2da7524c-1fb2-4983-b678-eb95ff4dc2d7" providerId="ADAL" clId="{6378D2EC-637C-43C1-AC37-2127959A1FE7}" dt="2024-04-16T09:22:49.812" v="3" actId="14100"/>
        <pc:sldMkLst>
          <pc:docMk/>
          <pc:sldMk cId="0" sldId="258"/>
        </pc:sldMkLst>
        <pc:spChg chg="mod">
          <ac:chgData name="Henri PIERRE" userId="2da7524c-1fb2-4983-b678-eb95ff4dc2d7" providerId="ADAL" clId="{6378D2EC-637C-43C1-AC37-2127959A1FE7}" dt="2024-04-16T09:22:49.812" v="3" actId="14100"/>
          <ac:spMkLst>
            <pc:docMk/>
            <pc:sldMk cId="0" sldId="258"/>
            <ac:spMk id="1480" creationId="{00000000-0000-0000-0000-000000000000}"/>
          </ac:spMkLst>
        </pc:spChg>
      </pc:sldChg>
      <pc:sldChg chg="del">
        <pc:chgData name="Henri PIERRE" userId="2da7524c-1fb2-4983-b678-eb95ff4dc2d7" providerId="ADAL" clId="{6378D2EC-637C-43C1-AC37-2127959A1FE7}" dt="2024-04-16T11:23:35.592" v="5" actId="47"/>
        <pc:sldMkLst>
          <pc:docMk/>
          <pc:sldMk cId="0" sldId="283"/>
        </pc:sldMkLst>
      </pc:sldChg>
      <pc:sldChg chg="del">
        <pc:chgData name="Henri PIERRE" userId="2da7524c-1fb2-4983-b678-eb95ff4dc2d7" providerId="ADAL" clId="{6378D2EC-637C-43C1-AC37-2127959A1FE7}" dt="2024-04-16T11:23:31.089" v="4" actId="2696"/>
        <pc:sldMkLst>
          <pc:docMk/>
          <pc:sldMk cId="3099096257" sldId="285"/>
        </pc:sldMkLst>
      </pc:sldChg>
      <pc:sldChg chg="del">
        <pc:chgData name="Henri PIERRE" userId="2da7524c-1fb2-4983-b678-eb95ff4dc2d7" providerId="ADAL" clId="{6378D2EC-637C-43C1-AC37-2127959A1FE7}" dt="2024-04-16T11:23:31.089" v="4" actId="2696"/>
        <pc:sldMkLst>
          <pc:docMk/>
          <pc:sldMk cId="0" sldId="286"/>
        </pc:sldMkLst>
      </pc:sldChg>
      <pc:sldChg chg="del">
        <pc:chgData name="Henri PIERRE" userId="2da7524c-1fb2-4983-b678-eb95ff4dc2d7" providerId="ADAL" clId="{6378D2EC-637C-43C1-AC37-2127959A1FE7}" dt="2024-04-16T11:23:31.089" v="4" actId="2696"/>
        <pc:sldMkLst>
          <pc:docMk/>
          <pc:sldMk cId="0" sldId="287"/>
        </pc:sldMkLst>
      </pc:sldChg>
      <pc:sldChg chg="del">
        <pc:chgData name="Henri PIERRE" userId="2da7524c-1fb2-4983-b678-eb95ff4dc2d7" providerId="ADAL" clId="{6378D2EC-637C-43C1-AC37-2127959A1FE7}" dt="2024-04-16T11:23:31.089" v="4" actId="2696"/>
        <pc:sldMkLst>
          <pc:docMk/>
          <pc:sldMk cId="0" sldId="288"/>
        </pc:sldMkLst>
      </pc:sldChg>
      <pc:sldChg chg="del">
        <pc:chgData name="Henri PIERRE" userId="2da7524c-1fb2-4983-b678-eb95ff4dc2d7" providerId="ADAL" clId="{6378D2EC-637C-43C1-AC37-2127959A1FE7}" dt="2024-04-16T11:23:31.089" v="4" actId="2696"/>
        <pc:sldMkLst>
          <pc:docMk/>
          <pc:sldMk cId="0" sldId="289"/>
        </pc:sldMkLst>
      </pc:sldChg>
      <pc:sldChg chg="del">
        <pc:chgData name="Henri PIERRE" userId="2da7524c-1fb2-4983-b678-eb95ff4dc2d7" providerId="ADAL" clId="{6378D2EC-637C-43C1-AC37-2127959A1FE7}" dt="2024-04-16T11:23:31.089" v="4" actId="2696"/>
        <pc:sldMkLst>
          <pc:docMk/>
          <pc:sldMk cId="0" sldId="290"/>
        </pc:sldMkLst>
      </pc:sldChg>
      <pc:sldChg chg="del">
        <pc:chgData name="Henri PIERRE" userId="2da7524c-1fb2-4983-b678-eb95ff4dc2d7" providerId="ADAL" clId="{6378D2EC-637C-43C1-AC37-2127959A1FE7}" dt="2024-04-16T11:23:31.089" v="4" actId="2696"/>
        <pc:sldMkLst>
          <pc:docMk/>
          <pc:sldMk cId="0" sldId="291"/>
        </pc:sldMkLst>
      </pc:sldChg>
      <pc:sldChg chg="del">
        <pc:chgData name="Henri PIERRE" userId="2da7524c-1fb2-4983-b678-eb95ff4dc2d7" providerId="ADAL" clId="{6378D2EC-637C-43C1-AC37-2127959A1FE7}" dt="2024-04-16T11:23:31.089" v="4" actId="2696"/>
        <pc:sldMkLst>
          <pc:docMk/>
          <pc:sldMk cId="0" sldId="292"/>
        </pc:sldMkLst>
      </pc:sldChg>
      <pc:sldChg chg="del">
        <pc:chgData name="Henri PIERRE" userId="2da7524c-1fb2-4983-b678-eb95ff4dc2d7" providerId="ADAL" clId="{6378D2EC-637C-43C1-AC37-2127959A1FE7}" dt="2024-04-16T11:23:31.089" v="4" actId="2696"/>
        <pc:sldMkLst>
          <pc:docMk/>
          <pc:sldMk cId="2083916423" sldId="293"/>
        </pc:sldMkLst>
      </pc:sldChg>
      <pc:sldChg chg="del">
        <pc:chgData name="Henri PIERRE" userId="2da7524c-1fb2-4983-b678-eb95ff4dc2d7" providerId="ADAL" clId="{6378D2EC-637C-43C1-AC37-2127959A1FE7}" dt="2024-04-16T11:23:31.089" v="4" actId="2696"/>
        <pc:sldMkLst>
          <pc:docMk/>
          <pc:sldMk cId="0" sldId="294"/>
        </pc:sldMkLst>
      </pc:sldChg>
      <pc:sldChg chg="del">
        <pc:chgData name="Henri PIERRE" userId="2da7524c-1fb2-4983-b678-eb95ff4dc2d7" providerId="ADAL" clId="{6378D2EC-637C-43C1-AC37-2127959A1FE7}" dt="2024-04-16T11:23:31.089" v="4" actId="2696"/>
        <pc:sldMkLst>
          <pc:docMk/>
          <pc:sldMk cId="1880168729" sldId="295"/>
        </pc:sldMkLst>
      </pc:sldChg>
      <pc:sldChg chg="del">
        <pc:chgData name="Henri PIERRE" userId="2da7524c-1fb2-4983-b678-eb95ff4dc2d7" providerId="ADAL" clId="{6378D2EC-637C-43C1-AC37-2127959A1FE7}" dt="2024-04-16T11:23:31.089" v="4" actId="2696"/>
        <pc:sldMkLst>
          <pc:docMk/>
          <pc:sldMk cId="3712743387" sldId="296"/>
        </pc:sldMkLst>
      </pc:sldChg>
      <pc:sldChg chg="del">
        <pc:chgData name="Henri PIERRE" userId="2da7524c-1fb2-4983-b678-eb95ff4dc2d7" providerId="ADAL" clId="{6378D2EC-637C-43C1-AC37-2127959A1FE7}" dt="2024-04-16T11:23:31.089" v="4" actId="2696"/>
        <pc:sldMkLst>
          <pc:docMk/>
          <pc:sldMk cId="0" sldId="297"/>
        </pc:sldMkLst>
      </pc:sldChg>
      <pc:sldChg chg="del">
        <pc:chgData name="Henri PIERRE" userId="2da7524c-1fb2-4983-b678-eb95ff4dc2d7" providerId="ADAL" clId="{6378D2EC-637C-43C1-AC37-2127959A1FE7}" dt="2024-04-16T11:23:31.089" v="4" actId="2696"/>
        <pc:sldMkLst>
          <pc:docMk/>
          <pc:sldMk cId="0" sldId="298"/>
        </pc:sldMkLst>
      </pc:sldChg>
      <pc:sldChg chg="del">
        <pc:chgData name="Henri PIERRE" userId="2da7524c-1fb2-4983-b678-eb95ff4dc2d7" providerId="ADAL" clId="{6378D2EC-637C-43C1-AC37-2127959A1FE7}" dt="2024-04-16T11:23:31.089" v="4" actId="2696"/>
        <pc:sldMkLst>
          <pc:docMk/>
          <pc:sldMk cId="1206453014" sldId="299"/>
        </pc:sldMkLst>
      </pc:sldChg>
      <pc:sldChg chg="del">
        <pc:chgData name="Henri PIERRE" userId="2da7524c-1fb2-4983-b678-eb95ff4dc2d7" providerId="ADAL" clId="{6378D2EC-637C-43C1-AC37-2127959A1FE7}" dt="2024-04-16T11:23:31.089" v="4" actId="2696"/>
        <pc:sldMkLst>
          <pc:docMk/>
          <pc:sldMk cId="2300440886" sldId="300"/>
        </pc:sldMkLst>
      </pc:sldChg>
      <pc:sldChg chg="del">
        <pc:chgData name="Henri PIERRE" userId="2da7524c-1fb2-4983-b678-eb95ff4dc2d7" providerId="ADAL" clId="{6378D2EC-637C-43C1-AC37-2127959A1FE7}" dt="2024-04-16T11:23:31.089" v="4" actId="2696"/>
        <pc:sldMkLst>
          <pc:docMk/>
          <pc:sldMk cId="663255557" sldId="301"/>
        </pc:sldMkLst>
      </pc:sldChg>
      <pc:sldChg chg="del">
        <pc:chgData name="Henri PIERRE" userId="2da7524c-1fb2-4983-b678-eb95ff4dc2d7" providerId="ADAL" clId="{6378D2EC-637C-43C1-AC37-2127959A1FE7}" dt="2024-04-16T11:23:31.089" v="4" actId="2696"/>
        <pc:sldMkLst>
          <pc:docMk/>
          <pc:sldMk cId="3596458482" sldId="302"/>
        </pc:sldMkLst>
      </pc:sldChg>
      <pc:sldChg chg="del">
        <pc:chgData name="Henri PIERRE" userId="2da7524c-1fb2-4983-b678-eb95ff4dc2d7" providerId="ADAL" clId="{6378D2EC-637C-43C1-AC37-2127959A1FE7}" dt="2024-04-16T11:23:31.089" v="4" actId="2696"/>
        <pc:sldMkLst>
          <pc:docMk/>
          <pc:sldMk cId="1658091847" sldId="303"/>
        </pc:sldMkLst>
      </pc:sldChg>
      <pc:sldChg chg="del">
        <pc:chgData name="Henri PIERRE" userId="2da7524c-1fb2-4983-b678-eb95ff4dc2d7" providerId="ADAL" clId="{6378D2EC-637C-43C1-AC37-2127959A1FE7}" dt="2024-04-16T11:23:31.089" v="4" actId="2696"/>
        <pc:sldMkLst>
          <pc:docMk/>
          <pc:sldMk cId="1774274494" sldId="304"/>
        </pc:sldMkLst>
      </pc:sldChg>
      <pc:sldChg chg="del">
        <pc:chgData name="Henri PIERRE" userId="2da7524c-1fb2-4983-b678-eb95ff4dc2d7" providerId="ADAL" clId="{6378D2EC-637C-43C1-AC37-2127959A1FE7}" dt="2024-04-16T11:23:31.089" v="4" actId="2696"/>
        <pc:sldMkLst>
          <pc:docMk/>
          <pc:sldMk cId="3209034872" sldId="305"/>
        </pc:sldMkLst>
      </pc:sldChg>
      <pc:sldChg chg="del">
        <pc:chgData name="Henri PIERRE" userId="2da7524c-1fb2-4983-b678-eb95ff4dc2d7" providerId="ADAL" clId="{6378D2EC-637C-43C1-AC37-2127959A1FE7}" dt="2024-04-16T11:23:31.089" v="4" actId="2696"/>
        <pc:sldMkLst>
          <pc:docMk/>
          <pc:sldMk cId="2593744376" sldId="306"/>
        </pc:sldMkLst>
      </pc:sldChg>
      <pc:sldChg chg="del">
        <pc:chgData name="Henri PIERRE" userId="2da7524c-1fb2-4983-b678-eb95ff4dc2d7" providerId="ADAL" clId="{6378D2EC-637C-43C1-AC37-2127959A1FE7}" dt="2024-04-16T11:23:31.089" v="4" actId="2696"/>
        <pc:sldMkLst>
          <pc:docMk/>
          <pc:sldMk cId="0" sldId="307"/>
        </pc:sldMkLst>
      </pc:sldChg>
      <pc:sldChg chg="del">
        <pc:chgData name="Henri PIERRE" userId="2da7524c-1fb2-4983-b678-eb95ff4dc2d7" providerId="ADAL" clId="{6378D2EC-637C-43C1-AC37-2127959A1FE7}" dt="2024-04-16T11:23:31.089" v="4" actId="2696"/>
        <pc:sldMkLst>
          <pc:docMk/>
          <pc:sldMk cId="0" sldId="308"/>
        </pc:sldMkLst>
      </pc:sldChg>
      <pc:sldChg chg="del">
        <pc:chgData name="Henri PIERRE" userId="2da7524c-1fb2-4983-b678-eb95ff4dc2d7" providerId="ADAL" clId="{6378D2EC-637C-43C1-AC37-2127959A1FE7}" dt="2024-04-16T11:23:31.089" v="4" actId="2696"/>
        <pc:sldMkLst>
          <pc:docMk/>
          <pc:sldMk cId="1666836047" sldId="309"/>
        </pc:sldMkLst>
      </pc:sldChg>
      <pc:sldChg chg="del">
        <pc:chgData name="Henri PIERRE" userId="2da7524c-1fb2-4983-b678-eb95ff4dc2d7" providerId="ADAL" clId="{6378D2EC-637C-43C1-AC37-2127959A1FE7}" dt="2024-04-16T11:23:31.089" v="4" actId="2696"/>
        <pc:sldMkLst>
          <pc:docMk/>
          <pc:sldMk cId="2476541302" sldId="310"/>
        </pc:sldMkLst>
      </pc:sldChg>
      <pc:sldChg chg="del">
        <pc:chgData name="Henri PIERRE" userId="2da7524c-1fb2-4983-b678-eb95ff4dc2d7" providerId="ADAL" clId="{6378D2EC-637C-43C1-AC37-2127959A1FE7}" dt="2024-04-16T11:23:31.089" v="4" actId="2696"/>
        <pc:sldMkLst>
          <pc:docMk/>
          <pc:sldMk cId="3365862865" sldId="311"/>
        </pc:sldMkLst>
      </pc:sldChg>
      <pc:sldChg chg="del">
        <pc:chgData name="Henri PIERRE" userId="2da7524c-1fb2-4983-b678-eb95ff4dc2d7" providerId="ADAL" clId="{6378D2EC-637C-43C1-AC37-2127959A1FE7}" dt="2024-04-16T11:23:31.089" v="4" actId="2696"/>
        <pc:sldMkLst>
          <pc:docMk/>
          <pc:sldMk cId="0" sldId="312"/>
        </pc:sldMkLst>
      </pc:sldChg>
      <pc:sldChg chg="del">
        <pc:chgData name="Henri PIERRE" userId="2da7524c-1fb2-4983-b678-eb95ff4dc2d7" providerId="ADAL" clId="{6378D2EC-637C-43C1-AC37-2127959A1FE7}" dt="2024-04-16T11:23:31.089" v="4" actId="2696"/>
        <pc:sldMkLst>
          <pc:docMk/>
          <pc:sldMk cId="2075383656" sldId="315"/>
        </pc:sldMkLst>
      </pc:sldChg>
      <pc:sldChg chg="del">
        <pc:chgData name="Henri PIERRE" userId="2da7524c-1fb2-4983-b678-eb95ff4dc2d7" providerId="ADAL" clId="{6378D2EC-637C-43C1-AC37-2127959A1FE7}" dt="2024-04-16T11:23:31.089" v="4" actId="2696"/>
        <pc:sldMkLst>
          <pc:docMk/>
          <pc:sldMk cId="0" sldId="316"/>
        </pc:sldMkLst>
      </pc:sldChg>
      <pc:sldChg chg="del">
        <pc:chgData name="Henri PIERRE" userId="2da7524c-1fb2-4983-b678-eb95ff4dc2d7" providerId="ADAL" clId="{6378D2EC-637C-43C1-AC37-2127959A1FE7}" dt="2024-04-16T11:23:31.089" v="4" actId="2696"/>
        <pc:sldMkLst>
          <pc:docMk/>
          <pc:sldMk cId="0" sldId="317"/>
        </pc:sldMkLst>
      </pc:sldChg>
      <pc:sldChg chg="del">
        <pc:chgData name="Henri PIERRE" userId="2da7524c-1fb2-4983-b678-eb95ff4dc2d7" providerId="ADAL" clId="{6378D2EC-637C-43C1-AC37-2127959A1FE7}" dt="2024-04-16T11:23:31.089" v="4" actId="2696"/>
        <pc:sldMkLst>
          <pc:docMk/>
          <pc:sldMk cId="0" sldId="318"/>
        </pc:sldMkLst>
      </pc:sldChg>
      <pc:sldChg chg="del">
        <pc:chgData name="Henri PIERRE" userId="2da7524c-1fb2-4983-b678-eb95ff4dc2d7" providerId="ADAL" clId="{6378D2EC-637C-43C1-AC37-2127959A1FE7}" dt="2024-04-16T11:23:31.089" v="4" actId="2696"/>
        <pc:sldMkLst>
          <pc:docMk/>
          <pc:sldMk cId="0" sldId="319"/>
        </pc:sldMkLst>
      </pc:sldChg>
      <pc:sldChg chg="del">
        <pc:chgData name="Henri PIERRE" userId="2da7524c-1fb2-4983-b678-eb95ff4dc2d7" providerId="ADAL" clId="{6378D2EC-637C-43C1-AC37-2127959A1FE7}" dt="2024-04-16T11:23:31.089" v="4" actId="2696"/>
        <pc:sldMkLst>
          <pc:docMk/>
          <pc:sldMk cId="0" sldId="320"/>
        </pc:sldMkLst>
      </pc:sldChg>
      <pc:sldMasterChg chg="delSldLayout">
        <pc:chgData name="Henri PIERRE" userId="2da7524c-1fb2-4983-b678-eb95ff4dc2d7" providerId="ADAL" clId="{6378D2EC-637C-43C1-AC37-2127959A1FE7}" dt="2024-04-16T11:23:31.089" v="4" actId="2696"/>
        <pc:sldMasterMkLst>
          <pc:docMk/>
          <pc:sldMasterMk cId="0" sldId="2147483678"/>
        </pc:sldMasterMkLst>
        <pc:sldLayoutChg chg="del">
          <pc:chgData name="Henri PIERRE" userId="2da7524c-1fb2-4983-b678-eb95ff4dc2d7" providerId="ADAL" clId="{6378D2EC-637C-43C1-AC37-2127959A1FE7}" dt="2024-04-16T11:23:31.089" v="4" actId="2696"/>
          <pc:sldLayoutMkLst>
            <pc:docMk/>
            <pc:sldMasterMk cId="0" sldId="2147483678"/>
            <pc:sldLayoutMk cId="0" sldId="2147483650"/>
          </pc:sldLayoutMkLst>
        </pc:sldLayoutChg>
        <pc:sldLayoutChg chg="del">
          <pc:chgData name="Henri PIERRE" userId="2da7524c-1fb2-4983-b678-eb95ff4dc2d7" providerId="ADAL" clId="{6378D2EC-637C-43C1-AC37-2127959A1FE7}" dt="2024-04-16T11:23:31.089" v="4" actId="2696"/>
          <pc:sldLayoutMkLst>
            <pc:docMk/>
            <pc:sldMasterMk cId="0" sldId="2147483678"/>
            <pc:sldLayoutMk cId="0" sldId="2147483651"/>
          </pc:sldLayoutMkLst>
        </pc:sldLayoutChg>
        <pc:sldLayoutChg chg="del">
          <pc:chgData name="Henri PIERRE" userId="2da7524c-1fb2-4983-b678-eb95ff4dc2d7" providerId="ADAL" clId="{6378D2EC-637C-43C1-AC37-2127959A1FE7}" dt="2024-04-16T11:23:31.089" v="4" actId="2696"/>
          <pc:sldLayoutMkLst>
            <pc:docMk/>
            <pc:sldMasterMk cId="0" sldId="2147483678"/>
            <pc:sldLayoutMk cId="0" sldId="2147483654"/>
          </pc:sldLayoutMkLst>
        </pc:sldLayoutChg>
        <pc:sldLayoutChg chg="del">
          <pc:chgData name="Henri PIERRE" userId="2da7524c-1fb2-4983-b678-eb95ff4dc2d7" providerId="ADAL" clId="{6378D2EC-637C-43C1-AC37-2127959A1FE7}" dt="2024-04-16T11:23:31.089" v="4" actId="2696"/>
          <pc:sldLayoutMkLst>
            <pc:docMk/>
            <pc:sldMasterMk cId="0" sldId="2147483678"/>
            <pc:sldLayoutMk cId="0" sldId="2147483655"/>
          </pc:sldLayoutMkLst>
        </pc:sldLayoutChg>
        <pc:sldLayoutChg chg="del">
          <pc:chgData name="Henri PIERRE" userId="2da7524c-1fb2-4983-b678-eb95ff4dc2d7" providerId="ADAL" clId="{6378D2EC-637C-43C1-AC37-2127959A1FE7}" dt="2024-04-16T11:23:31.089" v="4" actId="2696"/>
          <pc:sldLayoutMkLst>
            <pc:docMk/>
            <pc:sldMasterMk cId="0" sldId="2147483678"/>
            <pc:sldLayoutMk cId="0" sldId="2147483656"/>
          </pc:sldLayoutMkLst>
        </pc:sldLayoutChg>
        <pc:sldLayoutChg chg="del">
          <pc:chgData name="Henri PIERRE" userId="2da7524c-1fb2-4983-b678-eb95ff4dc2d7" providerId="ADAL" clId="{6378D2EC-637C-43C1-AC37-2127959A1FE7}" dt="2024-04-16T11:23:31.089" v="4" actId="2696"/>
          <pc:sldLayoutMkLst>
            <pc:docMk/>
            <pc:sldMasterMk cId="0" sldId="2147483678"/>
            <pc:sldLayoutMk cId="0" sldId="2147483657"/>
          </pc:sldLayoutMkLst>
        </pc:sldLayoutChg>
        <pc:sldLayoutChg chg="del">
          <pc:chgData name="Henri PIERRE" userId="2da7524c-1fb2-4983-b678-eb95ff4dc2d7" providerId="ADAL" clId="{6378D2EC-637C-43C1-AC37-2127959A1FE7}" dt="2024-04-16T11:23:31.089" v="4" actId="2696"/>
          <pc:sldLayoutMkLst>
            <pc:docMk/>
            <pc:sldMasterMk cId="0" sldId="2147483678"/>
            <pc:sldLayoutMk cId="0" sldId="2147483660"/>
          </pc:sldLayoutMkLst>
        </pc:sldLayoutChg>
        <pc:sldLayoutChg chg="del">
          <pc:chgData name="Henri PIERRE" userId="2da7524c-1fb2-4983-b678-eb95ff4dc2d7" providerId="ADAL" clId="{6378D2EC-637C-43C1-AC37-2127959A1FE7}" dt="2024-04-16T11:23:31.089" v="4" actId="2696"/>
          <pc:sldLayoutMkLst>
            <pc:docMk/>
            <pc:sldMasterMk cId="0" sldId="2147483678"/>
            <pc:sldLayoutMk cId="0" sldId="2147483661"/>
          </pc:sldLayoutMkLst>
        </pc:sldLayoutChg>
        <pc:sldLayoutChg chg="del">
          <pc:chgData name="Henri PIERRE" userId="2da7524c-1fb2-4983-b678-eb95ff4dc2d7" providerId="ADAL" clId="{6378D2EC-637C-43C1-AC37-2127959A1FE7}" dt="2024-04-16T11:23:31.089" v="4" actId="2696"/>
          <pc:sldLayoutMkLst>
            <pc:docMk/>
            <pc:sldMasterMk cId="0" sldId="2147483678"/>
            <pc:sldLayoutMk cId="0" sldId="2147483662"/>
          </pc:sldLayoutMkLst>
        </pc:sldLayoutChg>
        <pc:sldLayoutChg chg="del">
          <pc:chgData name="Henri PIERRE" userId="2da7524c-1fb2-4983-b678-eb95ff4dc2d7" providerId="ADAL" clId="{6378D2EC-637C-43C1-AC37-2127959A1FE7}" dt="2024-04-16T11:23:31.089" v="4" actId="2696"/>
          <pc:sldLayoutMkLst>
            <pc:docMk/>
            <pc:sldMasterMk cId="0" sldId="2147483678"/>
            <pc:sldLayoutMk cId="0" sldId="2147483663"/>
          </pc:sldLayoutMkLst>
        </pc:sldLayoutChg>
        <pc:sldLayoutChg chg="del">
          <pc:chgData name="Henri PIERRE" userId="2da7524c-1fb2-4983-b678-eb95ff4dc2d7" providerId="ADAL" clId="{6378D2EC-637C-43C1-AC37-2127959A1FE7}" dt="2024-04-16T11:23:31.089" v="4" actId="2696"/>
          <pc:sldLayoutMkLst>
            <pc:docMk/>
            <pc:sldMasterMk cId="0" sldId="2147483678"/>
            <pc:sldLayoutMk cId="0" sldId="2147483664"/>
          </pc:sldLayoutMkLst>
        </pc:sldLayoutChg>
        <pc:sldLayoutChg chg="del">
          <pc:chgData name="Henri PIERRE" userId="2da7524c-1fb2-4983-b678-eb95ff4dc2d7" providerId="ADAL" clId="{6378D2EC-637C-43C1-AC37-2127959A1FE7}" dt="2024-04-16T11:23:31.089" v="4" actId="2696"/>
          <pc:sldLayoutMkLst>
            <pc:docMk/>
            <pc:sldMasterMk cId="0" sldId="2147483678"/>
            <pc:sldLayoutMk cId="0" sldId="2147483665"/>
          </pc:sldLayoutMkLst>
        </pc:sldLayoutChg>
        <pc:sldLayoutChg chg="del">
          <pc:chgData name="Henri PIERRE" userId="2da7524c-1fb2-4983-b678-eb95ff4dc2d7" providerId="ADAL" clId="{6378D2EC-637C-43C1-AC37-2127959A1FE7}" dt="2024-04-16T11:23:31.089" v="4" actId="2696"/>
          <pc:sldLayoutMkLst>
            <pc:docMk/>
            <pc:sldMasterMk cId="0" sldId="2147483678"/>
            <pc:sldLayoutMk cId="0" sldId="2147483667"/>
          </pc:sldLayoutMkLst>
        </pc:sldLayoutChg>
        <pc:sldLayoutChg chg="del">
          <pc:chgData name="Henri PIERRE" userId="2da7524c-1fb2-4983-b678-eb95ff4dc2d7" providerId="ADAL" clId="{6378D2EC-637C-43C1-AC37-2127959A1FE7}" dt="2024-04-16T11:23:31.089" v="4" actId="2696"/>
          <pc:sldLayoutMkLst>
            <pc:docMk/>
            <pc:sldMasterMk cId="0" sldId="2147483678"/>
            <pc:sldLayoutMk cId="0" sldId="2147483668"/>
          </pc:sldLayoutMkLst>
        </pc:sldLayoutChg>
        <pc:sldLayoutChg chg="del">
          <pc:chgData name="Henri PIERRE" userId="2da7524c-1fb2-4983-b678-eb95ff4dc2d7" providerId="ADAL" clId="{6378D2EC-637C-43C1-AC37-2127959A1FE7}" dt="2024-04-16T11:23:31.089" v="4" actId="2696"/>
          <pc:sldLayoutMkLst>
            <pc:docMk/>
            <pc:sldMasterMk cId="0" sldId="2147483678"/>
            <pc:sldLayoutMk cId="0" sldId="2147483669"/>
          </pc:sldLayoutMkLst>
        </pc:sldLayoutChg>
        <pc:sldLayoutChg chg="del">
          <pc:chgData name="Henri PIERRE" userId="2da7524c-1fb2-4983-b678-eb95ff4dc2d7" providerId="ADAL" clId="{6378D2EC-637C-43C1-AC37-2127959A1FE7}" dt="2024-04-16T11:23:31.089" v="4" actId="2696"/>
          <pc:sldLayoutMkLst>
            <pc:docMk/>
            <pc:sldMasterMk cId="0" sldId="2147483678"/>
            <pc:sldLayoutMk cId="0" sldId="2147483670"/>
          </pc:sldLayoutMkLst>
        </pc:sldLayoutChg>
        <pc:sldLayoutChg chg="del">
          <pc:chgData name="Henri PIERRE" userId="2da7524c-1fb2-4983-b678-eb95ff4dc2d7" providerId="ADAL" clId="{6378D2EC-637C-43C1-AC37-2127959A1FE7}" dt="2024-04-16T11:23:31.089" v="4" actId="2696"/>
          <pc:sldLayoutMkLst>
            <pc:docMk/>
            <pc:sldMasterMk cId="0" sldId="2147483678"/>
            <pc:sldLayoutMk cId="0" sldId="2147483671"/>
          </pc:sldLayoutMkLst>
        </pc:sldLayoutChg>
        <pc:sldLayoutChg chg="del">
          <pc:chgData name="Henri PIERRE" userId="2da7524c-1fb2-4983-b678-eb95ff4dc2d7" providerId="ADAL" clId="{6378D2EC-637C-43C1-AC37-2127959A1FE7}" dt="2024-04-16T11:23:31.089" v="4" actId="2696"/>
          <pc:sldLayoutMkLst>
            <pc:docMk/>
            <pc:sldMasterMk cId="0" sldId="2147483678"/>
            <pc:sldLayoutMk cId="0" sldId="2147483672"/>
          </pc:sldLayoutMkLst>
        </pc:sldLayoutChg>
        <pc:sldLayoutChg chg="del">
          <pc:chgData name="Henri PIERRE" userId="2da7524c-1fb2-4983-b678-eb95ff4dc2d7" providerId="ADAL" clId="{6378D2EC-637C-43C1-AC37-2127959A1FE7}" dt="2024-04-16T11:23:31.089" v="4" actId="2696"/>
          <pc:sldLayoutMkLst>
            <pc:docMk/>
            <pc:sldMasterMk cId="0" sldId="2147483678"/>
            <pc:sldLayoutMk cId="0" sldId="2147483673"/>
          </pc:sldLayoutMkLst>
        </pc:sldLayoutChg>
      </pc:sldMasterChg>
    </pc:docChg>
  </pc:docChgLst>
  <pc:docChgLst>
    <pc:chgData name="Angela CRUZ" userId="S::acruz@diginamic-formation.fr::b37e0954-872f-48c6-ac1d-b9aa17f48f9e" providerId="AD" clId="Web-{01B79D55-D7CD-F15C-5ADE-1BDA868EFDDD}"/>
    <pc:docChg chg="delSld modSld">
      <pc:chgData name="Angela CRUZ" userId="S::acruz@diginamic-formation.fr::b37e0954-872f-48c6-ac1d-b9aa17f48f9e" providerId="AD" clId="Web-{01B79D55-D7CD-F15C-5ADE-1BDA868EFDDD}" dt="2024-04-16T10:51:51.304" v="17"/>
      <pc:docMkLst>
        <pc:docMk/>
      </pc:docMkLst>
      <pc:sldChg chg="addSp modSp">
        <pc:chgData name="Angela CRUZ" userId="S::acruz@diginamic-formation.fr::b37e0954-872f-48c6-ac1d-b9aa17f48f9e" providerId="AD" clId="Web-{01B79D55-D7CD-F15C-5ADE-1BDA868EFDDD}" dt="2024-04-16T09:52:17.481" v="15" actId="1076"/>
        <pc:sldMkLst>
          <pc:docMk/>
          <pc:sldMk cId="0" sldId="277"/>
        </pc:sldMkLst>
        <pc:spChg chg="mod">
          <ac:chgData name="Angela CRUZ" userId="S::acruz@diginamic-formation.fr::b37e0954-872f-48c6-ac1d-b9aa17f48f9e" providerId="AD" clId="Web-{01B79D55-D7CD-F15C-5ADE-1BDA868EFDDD}" dt="2024-04-16T09:51:13.525" v="9" actId="1076"/>
          <ac:spMkLst>
            <pc:docMk/>
            <pc:sldMk cId="0" sldId="277"/>
            <ac:spMk id="3446" creationId="{00000000-0000-0000-0000-000000000000}"/>
          </ac:spMkLst>
        </pc:spChg>
        <pc:spChg chg="mod">
          <ac:chgData name="Angela CRUZ" userId="S::acruz@diginamic-formation.fr::b37e0954-872f-48c6-ac1d-b9aa17f48f9e" providerId="AD" clId="Web-{01B79D55-D7CD-F15C-5ADE-1BDA868EFDDD}" dt="2024-04-16T09:51:01.525" v="7" actId="1076"/>
          <ac:spMkLst>
            <pc:docMk/>
            <pc:sldMk cId="0" sldId="277"/>
            <ac:spMk id="3447" creationId="{00000000-0000-0000-0000-000000000000}"/>
          </ac:spMkLst>
        </pc:spChg>
        <pc:picChg chg="add mod">
          <ac:chgData name="Angela CRUZ" userId="S::acruz@diginamic-formation.fr::b37e0954-872f-48c6-ac1d-b9aa17f48f9e" providerId="AD" clId="Web-{01B79D55-D7CD-F15C-5ADE-1BDA868EFDDD}" dt="2024-04-16T09:50:43.118" v="2" actId="1076"/>
          <ac:picMkLst>
            <pc:docMk/>
            <pc:sldMk cId="0" sldId="277"/>
            <ac:picMk id="2" creationId="{F292E2C3-EEB2-A81E-8DF8-BC3AAF6C6265}"/>
          </ac:picMkLst>
        </pc:picChg>
        <pc:picChg chg="add mod">
          <ac:chgData name="Angela CRUZ" userId="S::acruz@diginamic-formation.fr::b37e0954-872f-48c6-ac1d-b9aa17f48f9e" providerId="AD" clId="Web-{01B79D55-D7CD-F15C-5ADE-1BDA868EFDDD}" dt="2024-04-16T09:52:17.481" v="15" actId="1076"/>
          <ac:picMkLst>
            <pc:docMk/>
            <pc:sldMk cId="0" sldId="277"/>
            <ac:picMk id="3" creationId="{A092C943-A0D7-9E70-71A8-5321E994736B}"/>
          </ac:picMkLst>
        </pc:picChg>
      </pc:sldChg>
      <pc:sldChg chg="del">
        <pc:chgData name="Angela CRUZ" userId="S::acruz@diginamic-formation.fr::b37e0954-872f-48c6-ac1d-b9aa17f48f9e" providerId="AD" clId="Web-{01B79D55-D7CD-F15C-5ADE-1BDA868EFDDD}" dt="2024-04-16T10:51:51.304" v="17"/>
        <pc:sldMkLst>
          <pc:docMk/>
          <pc:sldMk cId="0" sldId="313"/>
        </pc:sldMkLst>
      </pc:sldChg>
      <pc:sldChg chg="del">
        <pc:chgData name="Angela CRUZ" userId="S::acruz@diginamic-formation.fr::b37e0954-872f-48c6-ac1d-b9aa17f48f9e" providerId="AD" clId="Web-{01B79D55-D7CD-F15C-5ADE-1BDA868EFDDD}" dt="2024-04-16T10:51:49.351" v="16"/>
        <pc:sldMkLst>
          <pc:docMk/>
          <pc:sldMk cId="33933523" sldId="314"/>
        </pc:sldMkLst>
      </pc:sldChg>
    </pc:docChg>
  </pc:docChgLst>
  <pc:docChgLst>
    <pc:chgData name="Mohammad Wasin  AL SHAMI" userId="S::malshami@diginamic-formation.fr::c25dbe51-7c73-48f4-9f4c-a0fee3608806" providerId="AD" clId="Web-{7A7F2DBF-C2CB-824B-2318-AA16759CDE2B}"/>
    <pc:docChg chg="modSld">
      <pc:chgData name="Mohammad Wasin  AL SHAMI" userId="S::malshami@diginamic-formation.fr::c25dbe51-7c73-48f4-9f4c-a0fee3608806" providerId="AD" clId="Web-{7A7F2DBF-C2CB-824B-2318-AA16759CDE2B}" dt="2024-04-16T11:00:36.035" v="0" actId="20577"/>
      <pc:docMkLst>
        <pc:docMk/>
      </pc:docMkLst>
      <pc:sldChg chg="modSp">
        <pc:chgData name="Mohammad Wasin  AL SHAMI" userId="S::malshami@diginamic-formation.fr::c25dbe51-7c73-48f4-9f4c-a0fee3608806" providerId="AD" clId="Web-{7A7F2DBF-C2CB-824B-2318-AA16759CDE2B}" dt="2024-04-16T11:00:36.035" v="0" actId="20577"/>
        <pc:sldMkLst>
          <pc:docMk/>
          <pc:sldMk cId="0" sldId="265"/>
        </pc:sldMkLst>
        <pc:spChg chg="mod">
          <ac:chgData name="Mohammad Wasin  AL SHAMI" userId="S::malshami@diginamic-formation.fr::c25dbe51-7c73-48f4-9f4c-a0fee3608806" providerId="AD" clId="Web-{7A7F2DBF-C2CB-824B-2318-AA16759CDE2B}" dt="2024-04-16T11:00:36.035" v="0" actId="20577"/>
          <ac:spMkLst>
            <pc:docMk/>
            <pc:sldMk cId="0" sldId="265"/>
            <ac:spMk id="1956" creationId="{00000000-0000-0000-0000-000000000000}"/>
          </ac:spMkLst>
        </pc:spChg>
      </pc:sldChg>
    </pc:docChg>
  </pc:docChgLst>
  <pc:docChgLst>
    <pc:chgData name="Angela CRUZ" userId="S::acruz@diginamic-formation.fr::b37e0954-872f-48c6-ac1d-b9aa17f48f9e" providerId="AD" clId="Web-{7393DF73-6B09-0196-542D-09056A61B03E}"/>
    <pc:docChg chg="addSld delSld modSld sldOrd addSection delSection modSection">
      <pc:chgData name="Angela CRUZ" userId="S::acruz@diginamic-formation.fr::b37e0954-872f-48c6-ac1d-b9aa17f48f9e" providerId="AD" clId="Web-{7393DF73-6B09-0196-542D-09056A61B03E}" dt="2024-09-06T09:39:01.544" v="667" actId="1076"/>
      <pc:docMkLst>
        <pc:docMk/>
      </pc:docMkLst>
      <pc:sldChg chg="modSp">
        <pc:chgData name="Angela CRUZ" userId="S::acruz@diginamic-formation.fr::b37e0954-872f-48c6-ac1d-b9aa17f48f9e" providerId="AD" clId="Web-{7393DF73-6B09-0196-542D-09056A61B03E}" dt="2024-09-06T09:06:02.545" v="550" actId="20577"/>
        <pc:sldMkLst>
          <pc:docMk/>
          <pc:sldMk cId="0" sldId="256"/>
        </pc:sldMkLst>
        <pc:spChg chg="mod">
          <ac:chgData name="Angela CRUZ" userId="S::acruz@diginamic-formation.fr::b37e0954-872f-48c6-ac1d-b9aa17f48f9e" providerId="AD" clId="Web-{7393DF73-6B09-0196-542D-09056A61B03E}" dt="2024-09-06T09:06:02.545" v="550" actId="20577"/>
          <ac:spMkLst>
            <pc:docMk/>
            <pc:sldMk cId="0" sldId="256"/>
            <ac:spMk id="903" creationId="{00000000-0000-0000-0000-000000000000}"/>
          </ac:spMkLst>
        </pc:spChg>
      </pc:sldChg>
      <pc:sldChg chg="modSp">
        <pc:chgData name="Angela CRUZ" userId="S::acruz@diginamic-formation.fr::b37e0954-872f-48c6-ac1d-b9aa17f48f9e" providerId="AD" clId="Web-{7393DF73-6B09-0196-542D-09056A61B03E}" dt="2024-09-06T08:57:28.246" v="496" actId="14100"/>
        <pc:sldMkLst>
          <pc:docMk/>
          <pc:sldMk cId="0" sldId="257"/>
        </pc:sldMkLst>
        <pc:spChg chg="mod">
          <ac:chgData name="Angela CRUZ" userId="S::acruz@diginamic-formation.fr::b37e0954-872f-48c6-ac1d-b9aa17f48f9e" providerId="AD" clId="Web-{7393DF73-6B09-0196-542D-09056A61B03E}" dt="2024-09-06T08:57:28.246" v="496" actId="14100"/>
          <ac:spMkLst>
            <pc:docMk/>
            <pc:sldMk cId="0" sldId="257"/>
            <ac:spMk id="3" creationId="{00000000-0000-0000-0000-000000000000}"/>
          </ac:spMkLst>
        </pc:spChg>
        <pc:spChg chg="mod">
          <ac:chgData name="Angela CRUZ" userId="S::acruz@diginamic-formation.fr::b37e0954-872f-48c6-ac1d-b9aa17f48f9e" providerId="AD" clId="Web-{7393DF73-6B09-0196-542D-09056A61B03E}" dt="2024-09-06T07:56:26.603" v="56" actId="1076"/>
          <ac:spMkLst>
            <pc:docMk/>
            <pc:sldMk cId="0" sldId="257"/>
            <ac:spMk id="1461" creationId="{00000000-0000-0000-0000-000000000000}"/>
          </ac:spMkLst>
        </pc:spChg>
        <pc:spChg chg="mod">
          <ac:chgData name="Angela CRUZ" userId="S::acruz@diginamic-formation.fr::b37e0954-872f-48c6-ac1d-b9aa17f48f9e" providerId="AD" clId="Web-{7393DF73-6B09-0196-542D-09056A61B03E}" dt="2024-09-06T07:55:39.117" v="50"/>
          <ac:spMkLst>
            <pc:docMk/>
            <pc:sldMk cId="0" sldId="257"/>
            <ac:spMk id="1462" creationId="{00000000-0000-0000-0000-000000000000}"/>
          </ac:spMkLst>
        </pc:spChg>
        <pc:spChg chg="mod">
          <ac:chgData name="Angela CRUZ" userId="S::acruz@diginamic-formation.fr::b37e0954-872f-48c6-ac1d-b9aa17f48f9e" providerId="AD" clId="Web-{7393DF73-6B09-0196-542D-09056A61B03E}" dt="2024-09-06T07:55:17.350" v="49" actId="1076"/>
          <ac:spMkLst>
            <pc:docMk/>
            <pc:sldMk cId="0" sldId="257"/>
            <ac:spMk id="1463" creationId="{00000000-0000-0000-0000-000000000000}"/>
          </ac:spMkLst>
        </pc:spChg>
        <pc:spChg chg="mod">
          <ac:chgData name="Angela CRUZ" userId="S::acruz@diginamic-formation.fr::b37e0954-872f-48c6-ac1d-b9aa17f48f9e" providerId="AD" clId="Web-{7393DF73-6B09-0196-542D-09056A61B03E}" dt="2024-09-06T07:55:50.414" v="51"/>
          <ac:spMkLst>
            <pc:docMk/>
            <pc:sldMk cId="0" sldId="257"/>
            <ac:spMk id="1464" creationId="{00000000-0000-0000-0000-000000000000}"/>
          </ac:spMkLst>
        </pc:spChg>
        <pc:spChg chg="mod">
          <ac:chgData name="Angela CRUZ" userId="S::acruz@diginamic-formation.fr::b37e0954-872f-48c6-ac1d-b9aa17f48f9e" providerId="AD" clId="Web-{7393DF73-6B09-0196-542D-09056A61B03E}" dt="2024-09-06T07:55:09.303" v="47" actId="1076"/>
          <ac:spMkLst>
            <pc:docMk/>
            <pc:sldMk cId="0" sldId="257"/>
            <ac:spMk id="1465" creationId="{00000000-0000-0000-0000-000000000000}"/>
          </ac:spMkLst>
        </pc:spChg>
        <pc:spChg chg="mod">
          <ac:chgData name="Angela CRUZ" userId="S::acruz@diginamic-formation.fr::b37e0954-872f-48c6-ac1d-b9aa17f48f9e" providerId="AD" clId="Web-{7393DF73-6B09-0196-542D-09056A61B03E}" dt="2024-09-06T07:55:59.133" v="52"/>
          <ac:spMkLst>
            <pc:docMk/>
            <pc:sldMk cId="0" sldId="257"/>
            <ac:spMk id="1466" creationId="{00000000-0000-0000-0000-000000000000}"/>
          </ac:spMkLst>
        </pc:spChg>
        <pc:spChg chg="mod">
          <ac:chgData name="Angela CRUZ" userId="S::acruz@diginamic-formation.fr::b37e0954-872f-48c6-ac1d-b9aa17f48f9e" providerId="AD" clId="Web-{7393DF73-6B09-0196-542D-09056A61B03E}" dt="2024-09-06T07:56:10.243" v="54" actId="1076"/>
          <ac:spMkLst>
            <pc:docMk/>
            <pc:sldMk cId="0" sldId="257"/>
            <ac:spMk id="1467" creationId="{00000000-0000-0000-0000-000000000000}"/>
          </ac:spMkLst>
        </pc:spChg>
        <pc:spChg chg="mod">
          <ac:chgData name="Angela CRUZ" userId="S::acruz@diginamic-formation.fr::b37e0954-872f-48c6-ac1d-b9aa17f48f9e" providerId="AD" clId="Web-{7393DF73-6B09-0196-542D-09056A61B03E}" dt="2024-09-06T07:56:05.039" v="53"/>
          <ac:spMkLst>
            <pc:docMk/>
            <pc:sldMk cId="0" sldId="257"/>
            <ac:spMk id="1468" creationId="{00000000-0000-0000-0000-000000000000}"/>
          </ac:spMkLst>
        </pc:spChg>
        <pc:spChg chg="mod">
          <ac:chgData name="Angela CRUZ" userId="S::acruz@diginamic-formation.fr::b37e0954-872f-48c6-ac1d-b9aa17f48f9e" providerId="AD" clId="Web-{7393DF73-6B09-0196-542D-09056A61B03E}" dt="2024-09-06T07:56:16.571" v="55" actId="1076"/>
          <ac:spMkLst>
            <pc:docMk/>
            <pc:sldMk cId="0" sldId="257"/>
            <ac:spMk id="1470" creationId="{00000000-0000-0000-0000-000000000000}"/>
          </ac:spMkLst>
        </pc:spChg>
      </pc:sldChg>
      <pc:sldChg chg="addSp modSp">
        <pc:chgData name="Angela CRUZ" userId="S::acruz@diginamic-formation.fr::b37e0954-872f-48c6-ac1d-b9aa17f48f9e" providerId="AD" clId="Web-{7393DF73-6B09-0196-542D-09056A61B03E}" dt="2024-09-06T08:57:20.871" v="494" actId="14100"/>
        <pc:sldMkLst>
          <pc:docMk/>
          <pc:sldMk cId="0" sldId="258"/>
        </pc:sldMkLst>
        <pc:spChg chg="mod">
          <ac:chgData name="Angela CRUZ" userId="S::acruz@diginamic-formation.fr::b37e0954-872f-48c6-ac1d-b9aa17f48f9e" providerId="AD" clId="Web-{7393DF73-6B09-0196-542D-09056A61B03E}" dt="2024-09-06T08:57:20.871" v="494" actId="14100"/>
          <ac:spMkLst>
            <pc:docMk/>
            <pc:sldMk cId="0" sldId="258"/>
            <ac:spMk id="3" creationId="{00000000-0000-0000-0000-000000000000}"/>
          </ac:spMkLst>
        </pc:spChg>
        <pc:picChg chg="add">
          <ac:chgData name="Angela CRUZ" userId="S::acruz@diginamic-formation.fr::b37e0954-872f-48c6-ac1d-b9aa17f48f9e" providerId="AD" clId="Web-{7393DF73-6B09-0196-542D-09056A61B03E}" dt="2024-09-06T07:59:31.062" v="81"/>
          <ac:picMkLst>
            <pc:docMk/>
            <pc:sldMk cId="0" sldId="258"/>
            <ac:picMk id="5" creationId="{F8B4C93C-C6AB-7CAD-B6AB-630BBB2CFC0C}"/>
          </ac:picMkLst>
        </pc:picChg>
      </pc:sldChg>
      <pc:sldChg chg="mod ord modShow">
        <pc:chgData name="Angela CRUZ" userId="S::acruz@diginamic-formation.fr::b37e0954-872f-48c6-ac1d-b9aa17f48f9e" providerId="AD" clId="Web-{7393DF73-6B09-0196-542D-09056A61B03E}" dt="2024-09-06T09:10:01.460" v="565"/>
        <pc:sldMkLst>
          <pc:docMk/>
          <pc:sldMk cId="0" sldId="259"/>
        </pc:sldMkLst>
      </pc:sldChg>
      <pc:sldChg chg="modSp">
        <pc:chgData name="Angela CRUZ" userId="S::acruz@diginamic-formation.fr::b37e0954-872f-48c6-ac1d-b9aa17f48f9e" providerId="AD" clId="Web-{7393DF73-6B09-0196-542D-09056A61B03E}" dt="2024-09-06T09:06:09.405" v="552" actId="14100"/>
        <pc:sldMkLst>
          <pc:docMk/>
          <pc:sldMk cId="0" sldId="261"/>
        </pc:sldMkLst>
        <pc:spChg chg="mod">
          <ac:chgData name="Angela CRUZ" userId="S::acruz@diginamic-formation.fr::b37e0954-872f-48c6-ac1d-b9aa17f48f9e" providerId="AD" clId="Web-{7393DF73-6B09-0196-542D-09056A61B03E}" dt="2024-09-06T09:06:09.405" v="552" actId="14100"/>
          <ac:spMkLst>
            <pc:docMk/>
            <pc:sldMk cId="0" sldId="261"/>
            <ac:spMk id="1623" creationId="{00000000-0000-0000-0000-000000000000}"/>
          </ac:spMkLst>
        </pc:spChg>
      </pc:sldChg>
      <pc:sldChg chg="addSp modSp">
        <pc:chgData name="Angela CRUZ" userId="S::acruz@diginamic-formation.fr::b37e0954-872f-48c6-ac1d-b9aa17f48f9e" providerId="AD" clId="Web-{7393DF73-6B09-0196-542D-09056A61B03E}" dt="2024-09-06T09:39:01.544" v="667" actId="1076"/>
        <pc:sldMkLst>
          <pc:docMk/>
          <pc:sldMk cId="0" sldId="266"/>
        </pc:sldMkLst>
        <pc:spChg chg="mod">
          <ac:chgData name="Angela CRUZ" userId="S::acruz@diginamic-formation.fr::b37e0954-872f-48c6-ac1d-b9aa17f48f9e" providerId="AD" clId="Web-{7393DF73-6B09-0196-542D-09056A61B03E}" dt="2024-09-06T08:57:14.011" v="492" actId="14100"/>
          <ac:spMkLst>
            <pc:docMk/>
            <pc:sldMk cId="0" sldId="266"/>
            <ac:spMk id="3" creationId="{00000000-0000-0000-0000-000000000000}"/>
          </ac:spMkLst>
        </pc:spChg>
        <pc:spChg chg="mod">
          <ac:chgData name="Angela CRUZ" userId="S::acruz@diginamic-formation.fr::b37e0954-872f-48c6-ac1d-b9aa17f48f9e" providerId="AD" clId="Web-{7393DF73-6B09-0196-542D-09056A61B03E}" dt="2024-09-06T09:39:01.544" v="667" actId="1076"/>
          <ac:spMkLst>
            <pc:docMk/>
            <pc:sldMk cId="0" sldId="266"/>
            <ac:spMk id="6" creationId="{A70D099F-1FF8-511C-F888-3D8E506F43C7}"/>
          </ac:spMkLst>
        </pc:spChg>
        <pc:spChg chg="mod">
          <ac:chgData name="Angela CRUZ" userId="S::acruz@diginamic-formation.fr::b37e0954-872f-48c6-ac1d-b9aa17f48f9e" providerId="AD" clId="Web-{7393DF73-6B09-0196-542D-09056A61B03E}" dt="2024-09-06T09:24:04.576" v="666" actId="1076"/>
          <ac:spMkLst>
            <pc:docMk/>
            <pc:sldMk cId="0" sldId="266"/>
            <ac:spMk id="12" creationId="{76CF5E41-7AB0-ED45-2200-3ABF94E69C61}"/>
          </ac:spMkLst>
        </pc:spChg>
        <pc:spChg chg="mod">
          <ac:chgData name="Angela CRUZ" userId="S::acruz@diginamic-formation.fr::b37e0954-872f-48c6-ac1d-b9aa17f48f9e" providerId="AD" clId="Web-{7393DF73-6B09-0196-542D-09056A61B03E}" dt="2024-09-06T07:50:44.216" v="18" actId="20577"/>
          <ac:spMkLst>
            <pc:docMk/>
            <pc:sldMk cId="0" sldId="266"/>
            <ac:spMk id="1962" creationId="{00000000-0000-0000-0000-000000000000}"/>
          </ac:spMkLst>
        </pc:spChg>
        <pc:picChg chg="add">
          <ac:chgData name="Angela CRUZ" userId="S::acruz@diginamic-formation.fr::b37e0954-872f-48c6-ac1d-b9aa17f48f9e" providerId="AD" clId="Web-{7393DF73-6B09-0196-542D-09056A61B03E}" dt="2024-09-06T07:59:33.656" v="82"/>
          <ac:picMkLst>
            <pc:docMk/>
            <pc:sldMk cId="0" sldId="266"/>
            <ac:picMk id="5" creationId="{05E38D61-4B6B-F811-76D7-315BD193C2DD}"/>
          </ac:picMkLst>
        </pc:picChg>
        <pc:picChg chg="mod">
          <ac:chgData name="Angela CRUZ" userId="S::acruz@diginamic-formation.fr::b37e0954-872f-48c6-ac1d-b9aa17f48f9e" providerId="AD" clId="Web-{7393DF73-6B09-0196-542D-09056A61B03E}" dt="2024-09-06T09:23:57.841" v="664" actId="1076"/>
          <ac:picMkLst>
            <pc:docMk/>
            <pc:sldMk cId="0" sldId="266"/>
            <ac:picMk id="11" creationId="{3D7760E4-8610-70A9-C7ED-3B1DCF8C5CE2}"/>
          </ac:picMkLst>
        </pc:picChg>
      </pc:sldChg>
      <pc:sldChg chg="addSp modSp">
        <pc:chgData name="Angela CRUZ" userId="S::acruz@diginamic-formation.fr::b37e0954-872f-48c6-ac1d-b9aa17f48f9e" providerId="AD" clId="Web-{7393DF73-6B09-0196-542D-09056A61B03E}" dt="2024-09-06T08:56:56.667" v="488" actId="14100"/>
        <pc:sldMkLst>
          <pc:docMk/>
          <pc:sldMk cId="0" sldId="278"/>
        </pc:sldMkLst>
        <pc:spChg chg="mod">
          <ac:chgData name="Angela CRUZ" userId="S::acruz@diginamic-formation.fr::b37e0954-872f-48c6-ac1d-b9aa17f48f9e" providerId="AD" clId="Web-{7393DF73-6B09-0196-542D-09056A61B03E}" dt="2024-09-06T08:56:56.667" v="488" actId="14100"/>
          <ac:spMkLst>
            <pc:docMk/>
            <pc:sldMk cId="0" sldId="278"/>
            <ac:spMk id="3" creationId="{00000000-0000-0000-0000-000000000000}"/>
          </ac:spMkLst>
        </pc:spChg>
        <pc:picChg chg="add">
          <ac:chgData name="Angela CRUZ" userId="S::acruz@diginamic-formation.fr::b37e0954-872f-48c6-ac1d-b9aa17f48f9e" providerId="AD" clId="Web-{7393DF73-6B09-0196-542D-09056A61B03E}" dt="2024-09-06T07:59:37.422" v="84"/>
          <ac:picMkLst>
            <pc:docMk/>
            <pc:sldMk cId="0" sldId="278"/>
            <ac:picMk id="5" creationId="{853A75EE-58EA-A8CE-BE31-76CADF1A7246}"/>
          </ac:picMkLst>
        </pc:picChg>
      </pc:sldChg>
      <pc:sldChg chg="addSp">
        <pc:chgData name="Angela CRUZ" userId="S::acruz@diginamic-formation.fr::b37e0954-872f-48c6-ac1d-b9aa17f48f9e" providerId="AD" clId="Web-{7393DF73-6B09-0196-542D-09056A61B03E}" dt="2024-09-06T08:01:04.081" v="120"/>
        <pc:sldMkLst>
          <pc:docMk/>
          <pc:sldMk cId="0" sldId="284"/>
        </pc:sldMkLst>
        <pc:picChg chg="add">
          <ac:chgData name="Angela CRUZ" userId="S::acruz@diginamic-formation.fr::b37e0954-872f-48c6-ac1d-b9aa17f48f9e" providerId="AD" clId="Web-{7393DF73-6B09-0196-542D-09056A61B03E}" dt="2024-09-06T08:01:04.081" v="120"/>
          <ac:picMkLst>
            <pc:docMk/>
            <pc:sldMk cId="0" sldId="284"/>
            <ac:picMk id="5" creationId="{8D195970-3798-73C3-E995-398A30C4709E}"/>
          </ac:picMkLst>
        </pc:picChg>
      </pc:sldChg>
      <pc:sldChg chg="modSp mod ord modShow">
        <pc:chgData name="Angela CRUZ" userId="S::acruz@diginamic-formation.fr::b37e0954-872f-48c6-ac1d-b9aa17f48f9e" providerId="AD" clId="Web-{7393DF73-6B09-0196-542D-09056A61B03E}" dt="2024-09-06T09:10:05.272" v="566"/>
        <pc:sldMkLst>
          <pc:docMk/>
          <pc:sldMk cId="3099096257" sldId="285"/>
        </pc:sldMkLst>
        <pc:picChg chg="mod">
          <ac:chgData name="Angela CRUZ" userId="S::acruz@diginamic-formation.fr::b37e0954-872f-48c6-ac1d-b9aa17f48f9e" providerId="AD" clId="Web-{7393DF73-6B09-0196-542D-09056A61B03E}" dt="2024-09-06T07:39:30.661" v="0" actId="1076"/>
          <ac:picMkLst>
            <pc:docMk/>
            <pc:sldMk cId="3099096257" sldId="285"/>
            <ac:picMk id="6" creationId="{FDA853BD-3246-5D45-0BD6-058563F660F6}"/>
          </ac:picMkLst>
        </pc:picChg>
      </pc:sldChg>
      <pc:sldChg chg="addSp modSp">
        <pc:chgData name="Angela CRUZ" userId="S::acruz@diginamic-formation.fr::b37e0954-872f-48c6-ac1d-b9aa17f48f9e" providerId="AD" clId="Web-{7393DF73-6B09-0196-542D-09056A61B03E}" dt="2024-09-06T08:57:04.901" v="490" actId="14100"/>
        <pc:sldMkLst>
          <pc:docMk/>
          <pc:sldMk cId="205306958" sldId="286"/>
        </pc:sldMkLst>
        <pc:spChg chg="mod">
          <ac:chgData name="Angela CRUZ" userId="S::acruz@diginamic-formation.fr::b37e0954-872f-48c6-ac1d-b9aa17f48f9e" providerId="AD" clId="Web-{7393DF73-6B09-0196-542D-09056A61B03E}" dt="2024-09-06T08:57:04.901" v="490" actId="14100"/>
          <ac:spMkLst>
            <pc:docMk/>
            <pc:sldMk cId="205306958" sldId="286"/>
            <ac:spMk id="3" creationId="{736F2C11-8582-6A07-E3B9-BADA942A67D4}"/>
          </ac:spMkLst>
        </pc:spChg>
        <pc:picChg chg="add">
          <ac:chgData name="Angela CRUZ" userId="S::acruz@diginamic-formation.fr::b37e0954-872f-48c6-ac1d-b9aa17f48f9e" providerId="AD" clId="Web-{7393DF73-6B09-0196-542D-09056A61B03E}" dt="2024-09-06T07:59:35.391" v="83"/>
          <ac:picMkLst>
            <pc:docMk/>
            <pc:sldMk cId="205306958" sldId="286"/>
            <ac:picMk id="4" creationId="{C42E18D9-F4F7-2DC2-54F1-61267FC99F93}"/>
          </ac:picMkLst>
        </pc:picChg>
      </pc:sldChg>
      <pc:sldChg chg="addSp modSp">
        <pc:chgData name="Angela CRUZ" userId="S::acruz@diginamic-formation.fr::b37e0954-872f-48c6-ac1d-b9aa17f48f9e" providerId="AD" clId="Web-{7393DF73-6B09-0196-542D-09056A61B03E}" dt="2024-09-06T08:56:49.292" v="486" actId="14100"/>
        <pc:sldMkLst>
          <pc:docMk/>
          <pc:sldMk cId="1285871828" sldId="287"/>
        </pc:sldMkLst>
        <pc:spChg chg="mod">
          <ac:chgData name="Angela CRUZ" userId="S::acruz@diginamic-formation.fr::b37e0954-872f-48c6-ac1d-b9aa17f48f9e" providerId="AD" clId="Web-{7393DF73-6B09-0196-542D-09056A61B03E}" dt="2024-09-06T08:56:49.292" v="486" actId="14100"/>
          <ac:spMkLst>
            <pc:docMk/>
            <pc:sldMk cId="1285871828" sldId="287"/>
            <ac:spMk id="3" creationId="{EE05CC6A-4452-39F5-3BC8-1835502F56CD}"/>
          </ac:spMkLst>
        </pc:spChg>
        <pc:spChg chg="add mod">
          <ac:chgData name="Angela CRUZ" userId="S::acruz@diginamic-formation.fr::b37e0954-872f-48c6-ac1d-b9aa17f48f9e" providerId="AD" clId="Web-{7393DF73-6B09-0196-542D-09056A61B03E}" dt="2024-09-06T07:58:39.560" v="72" actId="14100"/>
          <ac:spMkLst>
            <pc:docMk/>
            <pc:sldMk cId="1285871828" sldId="287"/>
            <ac:spMk id="4" creationId="{3683F41A-6447-DB89-7196-5127E0580F00}"/>
          </ac:spMkLst>
        </pc:spChg>
        <pc:spChg chg="mod">
          <ac:chgData name="Angela CRUZ" userId="S::acruz@diginamic-formation.fr::b37e0954-872f-48c6-ac1d-b9aa17f48f9e" providerId="AD" clId="Web-{7393DF73-6B09-0196-542D-09056A61B03E}" dt="2024-09-06T08:37:40.689" v="301" actId="20577"/>
          <ac:spMkLst>
            <pc:docMk/>
            <pc:sldMk cId="1285871828" sldId="287"/>
            <ac:spMk id="6" creationId="{31C67745-EE40-0061-AD09-D2ACEBB5DB4A}"/>
          </ac:spMkLst>
        </pc:spChg>
        <pc:spChg chg="mod">
          <ac:chgData name="Angela CRUZ" userId="S::acruz@diginamic-formation.fr::b37e0954-872f-48c6-ac1d-b9aa17f48f9e" providerId="AD" clId="Web-{7393DF73-6B09-0196-542D-09056A61B03E}" dt="2024-09-06T08:19:00.431" v="129" actId="1076"/>
          <ac:spMkLst>
            <pc:docMk/>
            <pc:sldMk cId="1285871828" sldId="287"/>
            <ac:spMk id="23" creationId="{9DB292A6-D60F-8479-5896-C77AA4A2E3DE}"/>
          </ac:spMkLst>
        </pc:spChg>
        <pc:spChg chg="mod">
          <ac:chgData name="Angela CRUZ" userId="S::acruz@diginamic-formation.fr::b37e0954-872f-48c6-ac1d-b9aa17f48f9e" providerId="AD" clId="Web-{7393DF73-6B09-0196-542D-09056A61B03E}" dt="2024-09-06T08:06:40.624" v="123" actId="1076"/>
          <ac:spMkLst>
            <pc:docMk/>
            <pc:sldMk cId="1285871828" sldId="287"/>
            <ac:spMk id="41" creationId="{C5F0C291-FA4F-F5A7-60AB-DF090011F085}"/>
          </ac:spMkLst>
        </pc:spChg>
        <pc:spChg chg="mod">
          <ac:chgData name="Angela CRUZ" userId="S::acruz@diginamic-formation.fr::b37e0954-872f-48c6-ac1d-b9aa17f48f9e" providerId="AD" clId="Web-{7393DF73-6B09-0196-542D-09056A61B03E}" dt="2024-09-06T08:00:18.470" v="104" actId="1076"/>
          <ac:spMkLst>
            <pc:docMk/>
            <pc:sldMk cId="1285871828" sldId="287"/>
            <ac:spMk id="45" creationId="{F381333C-E9CE-6206-7128-2C22160BBC73}"/>
          </ac:spMkLst>
        </pc:spChg>
        <pc:spChg chg="mod">
          <ac:chgData name="Angela CRUZ" userId="S::acruz@diginamic-formation.fr::b37e0954-872f-48c6-ac1d-b9aa17f48f9e" providerId="AD" clId="Web-{7393DF73-6B09-0196-542D-09056A61B03E}" dt="2024-09-06T08:06:42.093" v="124" actId="1076"/>
          <ac:spMkLst>
            <pc:docMk/>
            <pc:sldMk cId="1285871828" sldId="287"/>
            <ac:spMk id="47" creationId="{642577C0-14E3-73FB-8994-18792314E444}"/>
          </ac:spMkLst>
        </pc:spChg>
        <pc:spChg chg="mod">
          <ac:chgData name="Angela CRUZ" userId="S::acruz@diginamic-formation.fr::b37e0954-872f-48c6-ac1d-b9aa17f48f9e" providerId="AD" clId="Web-{7393DF73-6B09-0196-542D-09056A61B03E}" dt="2024-09-06T08:00:27.408" v="108" actId="1076"/>
          <ac:spMkLst>
            <pc:docMk/>
            <pc:sldMk cId="1285871828" sldId="287"/>
            <ac:spMk id="53" creationId="{DBD34068-6F09-4125-C4DF-3396F4F62E24}"/>
          </ac:spMkLst>
        </pc:spChg>
        <pc:picChg chg="add">
          <ac:chgData name="Angela CRUZ" userId="S::acruz@diginamic-formation.fr::b37e0954-872f-48c6-ac1d-b9aa17f48f9e" providerId="AD" clId="Web-{7393DF73-6B09-0196-542D-09056A61B03E}" dt="2024-09-06T07:59:39.438" v="85"/>
          <ac:picMkLst>
            <pc:docMk/>
            <pc:sldMk cId="1285871828" sldId="287"/>
            <ac:picMk id="7" creationId="{66C8BF83-4382-44F2-7291-87000F07206C}"/>
          </ac:picMkLst>
        </pc:picChg>
        <pc:picChg chg="mod">
          <ac:chgData name="Angela CRUZ" userId="S::acruz@diginamic-formation.fr::b37e0954-872f-48c6-ac1d-b9aa17f48f9e" providerId="AD" clId="Web-{7393DF73-6B09-0196-542D-09056A61B03E}" dt="2024-09-06T08:00:27.392" v="106" actId="1076"/>
          <ac:picMkLst>
            <pc:docMk/>
            <pc:sldMk cId="1285871828" sldId="287"/>
            <ac:picMk id="31" creationId="{986E719D-99E4-D9A5-8BA8-C04FDB8469EC}"/>
          </ac:picMkLst>
        </pc:picChg>
        <pc:picChg chg="mod">
          <ac:chgData name="Angela CRUZ" userId="S::acruz@diginamic-formation.fr::b37e0954-872f-48c6-ac1d-b9aa17f48f9e" providerId="AD" clId="Web-{7393DF73-6B09-0196-542D-09056A61B03E}" dt="2024-09-06T08:00:27.392" v="107" actId="1076"/>
          <ac:picMkLst>
            <pc:docMk/>
            <pc:sldMk cId="1285871828" sldId="287"/>
            <ac:picMk id="33" creationId="{06C25D70-E562-201B-F83B-CE3F3092D438}"/>
          </ac:picMkLst>
        </pc:picChg>
        <pc:cxnChg chg="mod">
          <ac:chgData name="Angela CRUZ" userId="S::acruz@diginamic-formation.fr::b37e0954-872f-48c6-ac1d-b9aa17f48f9e" providerId="AD" clId="Web-{7393DF73-6B09-0196-542D-09056A61B03E}" dt="2024-09-06T08:00:27.377" v="105" actId="1076"/>
          <ac:cxnSpMkLst>
            <pc:docMk/>
            <pc:sldMk cId="1285871828" sldId="287"/>
            <ac:cxnSpMk id="19" creationId="{266D4DAF-EE95-B966-0505-C6690749ACFF}"/>
          </ac:cxnSpMkLst>
        </pc:cxnChg>
      </pc:sldChg>
      <pc:sldChg chg="addSp">
        <pc:chgData name="Angela CRUZ" userId="S::acruz@diginamic-formation.fr::b37e0954-872f-48c6-ac1d-b9aa17f48f9e" providerId="AD" clId="Web-{7393DF73-6B09-0196-542D-09056A61B03E}" dt="2024-09-06T08:00:47.487" v="111"/>
        <pc:sldMkLst>
          <pc:docMk/>
          <pc:sldMk cId="245486997" sldId="288"/>
        </pc:sldMkLst>
        <pc:picChg chg="add">
          <ac:chgData name="Angela CRUZ" userId="S::acruz@diginamic-formation.fr::b37e0954-872f-48c6-ac1d-b9aa17f48f9e" providerId="AD" clId="Web-{7393DF73-6B09-0196-542D-09056A61B03E}" dt="2024-09-06T08:00:47.487" v="111"/>
          <ac:picMkLst>
            <pc:docMk/>
            <pc:sldMk cId="245486997" sldId="288"/>
            <ac:picMk id="6" creationId="{6120DE8A-8F21-7660-0133-7DBC82827FF0}"/>
          </ac:picMkLst>
        </pc:picChg>
      </pc:sldChg>
      <pc:sldChg chg="addSp">
        <pc:chgData name="Angela CRUZ" userId="S::acruz@diginamic-formation.fr::b37e0954-872f-48c6-ac1d-b9aa17f48f9e" providerId="AD" clId="Web-{7393DF73-6B09-0196-542D-09056A61B03E}" dt="2024-09-06T08:00:55.050" v="115"/>
        <pc:sldMkLst>
          <pc:docMk/>
          <pc:sldMk cId="1171653162" sldId="289"/>
        </pc:sldMkLst>
        <pc:picChg chg="add">
          <ac:chgData name="Angela CRUZ" userId="S::acruz@diginamic-formation.fr::b37e0954-872f-48c6-ac1d-b9aa17f48f9e" providerId="AD" clId="Web-{7393DF73-6B09-0196-542D-09056A61B03E}" dt="2024-09-06T08:00:55.050" v="115"/>
          <ac:picMkLst>
            <pc:docMk/>
            <pc:sldMk cId="1171653162" sldId="289"/>
            <ac:picMk id="6" creationId="{48487795-CC73-7864-1DE7-768FAFE1B34F}"/>
          </ac:picMkLst>
        </pc:picChg>
      </pc:sldChg>
      <pc:sldChg chg="addSp delSp modSp del ord">
        <pc:chgData name="Angela CRUZ" userId="S::acruz@diginamic-formation.fr::b37e0954-872f-48c6-ac1d-b9aa17f48f9e" providerId="AD" clId="Web-{7393DF73-6B09-0196-542D-09056A61B03E}" dt="2024-09-06T08:42:06.011" v="363"/>
        <pc:sldMkLst>
          <pc:docMk/>
          <pc:sldMk cId="1016468495" sldId="290"/>
        </pc:sldMkLst>
        <pc:spChg chg="add mod">
          <ac:chgData name="Angela CRUZ" userId="S::acruz@diginamic-formation.fr::b37e0954-872f-48c6-ac1d-b9aa17f48f9e" providerId="AD" clId="Web-{7393DF73-6B09-0196-542D-09056A61B03E}" dt="2024-09-06T07:59:07.436" v="78" actId="1076"/>
          <ac:spMkLst>
            <pc:docMk/>
            <pc:sldMk cId="1016468495" sldId="290"/>
            <ac:spMk id="4" creationId="{D47C3486-5936-6599-F651-57FDDB2B1588}"/>
          </ac:spMkLst>
        </pc:spChg>
        <pc:spChg chg="mod">
          <ac:chgData name="Angela CRUZ" userId="S::acruz@diginamic-formation.fr::b37e0954-872f-48c6-ac1d-b9aa17f48f9e" providerId="AD" clId="Web-{7393DF73-6B09-0196-542D-09056A61B03E}" dt="2024-09-06T08:37:44.674" v="302" actId="20577"/>
          <ac:spMkLst>
            <pc:docMk/>
            <pc:sldMk cId="1016468495" sldId="290"/>
            <ac:spMk id="6" creationId="{31C67745-EE40-0061-AD09-D2ACEBB5DB4A}"/>
          </ac:spMkLst>
        </pc:spChg>
        <pc:spChg chg="add mod">
          <ac:chgData name="Angela CRUZ" userId="S::acruz@diginamic-formation.fr::b37e0954-872f-48c6-ac1d-b9aa17f48f9e" providerId="AD" clId="Web-{7393DF73-6B09-0196-542D-09056A61B03E}" dt="2024-09-06T08:30:56.237" v="217" actId="1076"/>
          <ac:spMkLst>
            <pc:docMk/>
            <pc:sldMk cId="1016468495" sldId="290"/>
            <ac:spMk id="9" creationId="{C9B21B80-4120-D887-ED4A-B0D7528C2010}"/>
          </ac:spMkLst>
        </pc:spChg>
        <pc:spChg chg="add mod ord topLvl">
          <ac:chgData name="Angela CRUZ" userId="S::acruz@diginamic-formation.fr::b37e0954-872f-48c6-ac1d-b9aa17f48f9e" providerId="AD" clId="Web-{7393DF73-6B09-0196-542D-09056A61B03E}" dt="2024-09-06T08:29:44.719" v="195" actId="14100"/>
          <ac:spMkLst>
            <pc:docMk/>
            <pc:sldMk cId="1016468495" sldId="290"/>
            <ac:spMk id="14" creationId="{8B0E7949-44BA-F008-E64B-4163D21B6FB2}"/>
          </ac:spMkLst>
        </pc:spChg>
        <pc:spChg chg="mod">
          <ac:chgData name="Angela CRUZ" userId="S::acruz@diginamic-formation.fr::b37e0954-872f-48c6-ac1d-b9aa17f48f9e" providerId="AD" clId="Web-{7393DF73-6B09-0196-542D-09056A61B03E}" dt="2024-09-06T08:30:56.237" v="216" actId="1076"/>
          <ac:spMkLst>
            <pc:docMk/>
            <pc:sldMk cId="1016468495" sldId="290"/>
            <ac:spMk id="23" creationId="{9DB292A6-D60F-8479-5896-C77AA4A2E3DE}"/>
          </ac:spMkLst>
        </pc:spChg>
        <pc:grpChg chg="add del mod">
          <ac:chgData name="Angela CRUZ" userId="S::acruz@diginamic-formation.fr::b37e0954-872f-48c6-ac1d-b9aa17f48f9e" providerId="AD" clId="Web-{7393DF73-6B09-0196-542D-09056A61B03E}" dt="2024-09-06T08:26:39.713" v="172"/>
          <ac:grpSpMkLst>
            <pc:docMk/>
            <pc:sldMk cId="1016468495" sldId="290"/>
            <ac:grpSpMk id="15" creationId="{5B63D505-E9DC-F73D-0B2F-5F55CA6BE8E4}"/>
          </ac:grpSpMkLst>
        </pc:grpChg>
        <pc:grpChg chg="add mod">
          <ac:chgData name="Angela CRUZ" userId="S::acruz@diginamic-formation.fr::b37e0954-872f-48c6-ac1d-b9aa17f48f9e" providerId="AD" clId="Web-{7393DF73-6B09-0196-542D-09056A61B03E}" dt="2024-09-06T08:30:56.237" v="218" actId="1076"/>
          <ac:grpSpMkLst>
            <pc:docMk/>
            <pc:sldMk cId="1016468495" sldId="290"/>
            <ac:grpSpMk id="19" creationId="{F2C7F6CE-FB44-25CF-F80E-9E9E90B38C6B}"/>
          </ac:grpSpMkLst>
        </pc:grpChg>
        <pc:picChg chg="add">
          <ac:chgData name="Angela CRUZ" userId="S::acruz@diginamic-formation.fr::b37e0954-872f-48c6-ac1d-b9aa17f48f9e" providerId="AD" clId="Web-{7393DF73-6B09-0196-542D-09056A61B03E}" dt="2024-09-06T08:00:36.455" v="109"/>
          <ac:picMkLst>
            <pc:docMk/>
            <pc:sldMk cId="1016468495" sldId="290"/>
            <ac:picMk id="7" creationId="{AEE66A23-C83C-69FE-41E9-0A724FFF65A0}"/>
          </ac:picMkLst>
        </pc:picChg>
        <pc:picChg chg="add mod topLvl">
          <ac:chgData name="Angela CRUZ" userId="S::acruz@diginamic-formation.fr::b37e0954-872f-48c6-ac1d-b9aa17f48f9e" providerId="AD" clId="Web-{7393DF73-6B09-0196-542D-09056A61B03E}" dt="2024-09-06T08:26:39.713" v="172"/>
          <ac:picMkLst>
            <pc:docMk/>
            <pc:sldMk cId="1016468495" sldId="290"/>
            <ac:picMk id="10" creationId="{97B4B31C-9130-948E-29D3-537737C16C7C}"/>
          </ac:picMkLst>
        </pc:picChg>
        <pc:picChg chg="add mod topLvl">
          <ac:chgData name="Angela CRUZ" userId="S::acruz@diginamic-formation.fr::b37e0954-872f-48c6-ac1d-b9aa17f48f9e" providerId="AD" clId="Web-{7393DF73-6B09-0196-542D-09056A61B03E}" dt="2024-09-06T08:26:39.713" v="172"/>
          <ac:picMkLst>
            <pc:docMk/>
            <pc:sldMk cId="1016468495" sldId="290"/>
            <ac:picMk id="11" creationId="{0E02B764-0246-81FD-B4B3-930DB989A27D}"/>
          </ac:picMkLst>
        </pc:picChg>
        <pc:picChg chg="add mod topLvl">
          <ac:chgData name="Angela CRUZ" userId="S::acruz@diginamic-formation.fr::b37e0954-872f-48c6-ac1d-b9aa17f48f9e" providerId="AD" clId="Web-{7393DF73-6B09-0196-542D-09056A61B03E}" dt="2024-09-06T08:26:39.713" v="172"/>
          <ac:picMkLst>
            <pc:docMk/>
            <pc:sldMk cId="1016468495" sldId="290"/>
            <ac:picMk id="12" creationId="{1E33E20A-20C9-313C-82A8-9CF161662EE9}"/>
          </ac:picMkLst>
        </pc:picChg>
        <pc:picChg chg="add mod topLvl">
          <ac:chgData name="Angela CRUZ" userId="S::acruz@diginamic-formation.fr::b37e0954-872f-48c6-ac1d-b9aa17f48f9e" providerId="AD" clId="Web-{7393DF73-6B09-0196-542D-09056A61B03E}" dt="2024-09-06T08:26:39.713" v="172"/>
          <ac:picMkLst>
            <pc:docMk/>
            <pc:sldMk cId="1016468495" sldId="290"/>
            <ac:picMk id="13" creationId="{68C531EC-3BFE-6F01-A9BF-FF1DA126DE96}"/>
          </ac:picMkLst>
        </pc:picChg>
        <pc:picChg chg="add mod">
          <ac:chgData name="Angela CRUZ" userId="S::acruz@diginamic-formation.fr::b37e0954-872f-48c6-ac1d-b9aa17f48f9e" providerId="AD" clId="Web-{7393DF73-6B09-0196-542D-09056A61B03E}" dt="2024-09-06T08:27:25.621" v="178" actId="14100"/>
          <ac:picMkLst>
            <pc:docMk/>
            <pc:sldMk cId="1016468495" sldId="290"/>
            <ac:picMk id="16" creationId="{E9D3B2E8-5D95-33C6-A3D2-FFE6DF776C1C}"/>
          </ac:picMkLst>
        </pc:picChg>
        <pc:picChg chg="add del mod">
          <ac:chgData name="Angela CRUZ" userId="S::acruz@diginamic-formation.fr::b37e0954-872f-48c6-ac1d-b9aa17f48f9e" providerId="AD" clId="Web-{7393DF73-6B09-0196-542D-09056A61B03E}" dt="2024-09-06T08:28:25.873" v="189"/>
          <ac:picMkLst>
            <pc:docMk/>
            <pc:sldMk cId="1016468495" sldId="290"/>
            <ac:picMk id="17" creationId="{25E52A4D-1960-F628-BADF-452B360FB2F1}"/>
          </ac:picMkLst>
        </pc:picChg>
        <pc:picChg chg="add mod">
          <ac:chgData name="Angela CRUZ" userId="S::acruz@diginamic-formation.fr::b37e0954-872f-48c6-ac1d-b9aa17f48f9e" providerId="AD" clId="Web-{7393DF73-6B09-0196-542D-09056A61B03E}" dt="2024-09-06T08:29:01.843" v="194" actId="1076"/>
          <ac:picMkLst>
            <pc:docMk/>
            <pc:sldMk cId="1016468495" sldId="290"/>
            <ac:picMk id="18" creationId="{0D0233CF-0172-2BD2-0D2F-2DBBD77631B3}"/>
          </ac:picMkLst>
        </pc:picChg>
      </pc:sldChg>
      <pc:sldChg chg="addSp delSp modSp del ord">
        <pc:chgData name="Angela CRUZ" userId="S::acruz@diginamic-formation.fr::b37e0954-872f-48c6-ac1d-b9aa17f48f9e" providerId="AD" clId="Web-{7393DF73-6B09-0196-542D-09056A61B03E}" dt="2024-09-06T09:11:59.800" v="580"/>
        <pc:sldMkLst>
          <pc:docMk/>
          <pc:sldMk cId="2512378882" sldId="292"/>
        </pc:sldMkLst>
        <pc:spChg chg="add mod">
          <ac:chgData name="Angela CRUZ" userId="S::acruz@diginamic-formation.fr::b37e0954-872f-48c6-ac1d-b9aa17f48f9e" providerId="AD" clId="Web-{7393DF73-6B09-0196-542D-09056A61B03E}" dt="2024-09-06T07:51:50.749" v="30"/>
          <ac:spMkLst>
            <pc:docMk/>
            <pc:sldMk cId="2512378882" sldId="292"/>
            <ac:spMk id="4" creationId="{0EF36A3F-0651-BC65-C145-23C0107E9774}"/>
          </ac:spMkLst>
        </pc:spChg>
        <pc:spChg chg="del">
          <ac:chgData name="Angela CRUZ" userId="S::acruz@diginamic-formation.fr::b37e0954-872f-48c6-ac1d-b9aa17f48f9e" providerId="AD" clId="Web-{7393DF73-6B09-0196-542D-09056A61B03E}" dt="2024-09-06T09:10:37.735" v="567"/>
          <ac:spMkLst>
            <pc:docMk/>
            <pc:sldMk cId="2512378882" sldId="292"/>
            <ac:spMk id="6" creationId="{31C67745-EE40-0061-AD09-D2ACEBB5DB4A}"/>
          </ac:spMkLst>
        </pc:spChg>
        <pc:picChg chg="mod">
          <ac:chgData name="Angela CRUZ" userId="S::acruz@diginamic-formation.fr::b37e0954-872f-48c6-ac1d-b9aa17f48f9e" providerId="AD" clId="Web-{7393DF73-6B09-0196-542D-09056A61B03E}" dt="2024-09-06T09:10:39.969" v="568" actId="1076"/>
          <ac:picMkLst>
            <pc:docMk/>
            <pc:sldMk cId="2512378882" sldId="292"/>
            <ac:picMk id="3" creationId="{D023A9C8-B145-525A-A14E-B791F7149294}"/>
          </ac:picMkLst>
        </pc:picChg>
        <pc:picChg chg="add">
          <ac:chgData name="Angela CRUZ" userId="S::acruz@diginamic-formation.fr::b37e0954-872f-48c6-ac1d-b9aa17f48f9e" providerId="AD" clId="Web-{7393DF73-6B09-0196-542D-09056A61B03E}" dt="2024-09-06T08:00:45.815" v="110"/>
          <ac:picMkLst>
            <pc:docMk/>
            <pc:sldMk cId="2512378882" sldId="292"/>
            <ac:picMk id="7" creationId="{B1A30C94-6259-2C9B-199D-EE6CDB3CC854}"/>
          </ac:picMkLst>
        </pc:picChg>
        <pc:picChg chg="add del mod">
          <ac:chgData name="Angela CRUZ" userId="S::acruz@diginamic-formation.fr::b37e0954-872f-48c6-ac1d-b9aa17f48f9e" providerId="AD" clId="Web-{7393DF73-6B09-0196-542D-09056A61B03E}" dt="2024-09-06T09:11:42.940" v="578"/>
          <ac:picMkLst>
            <pc:docMk/>
            <pc:sldMk cId="2512378882" sldId="292"/>
            <ac:picMk id="11" creationId="{F879756F-600F-E4B6-8DD0-2A23A955DB09}"/>
          </ac:picMkLst>
        </pc:picChg>
      </pc:sldChg>
      <pc:sldChg chg="ord">
        <pc:chgData name="Angela CRUZ" userId="S::acruz@diginamic-formation.fr::b37e0954-872f-48c6-ac1d-b9aa17f48f9e" providerId="AD" clId="Web-{7393DF73-6B09-0196-542D-09056A61B03E}" dt="2024-09-06T07:52:56.783" v="46"/>
        <pc:sldMkLst>
          <pc:docMk/>
          <pc:sldMk cId="2083916423" sldId="293"/>
        </pc:sldMkLst>
      </pc:sldChg>
      <pc:sldChg chg="addSp modSp add ord replId">
        <pc:chgData name="Angela CRUZ" userId="S::acruz@diginamic-formation.fr::b37e0954-872f-48c6-ac1d-b9aa17f48f9e" providerId="AD" clId="Web-{7393DF73-6B09-0196-542D-09056A61B03E}" dt="2024-09-06T08:00:49.424" v="112"/>
        <pc:sldMkLst>
          <pc:docMk/>
          <pc:sldMk cId="1396393057" sldId="294"/>
        </pc:sldMkLst>
        <pc:spChg chg="mod">
          <ac:chgData name="Angela CRUZ" userId="S::acruz@diginamic-formation.fr::b37e0954-872f-48c6-ac1d-b9aa17f48f9e" providerId="AD" clId="Web-{7393DF73-6B09-0196-542D-09056A61B03E}" dt="2024-09-06T07:52:07.797" v="33" actId="20577"/>
          <ac:spMkLst>
            <pc:docMk/>
            <pc:sldMk cId="1396393057" sldId="294"/>
            <ac:spMk id="4" creationId="{0EF36A3F-0651-BC65-C145-23C0107E9774}"/>
          </ac:spMkLst>
        </pc:spChg>
        <pc:spChg chg="mod">
          <ac:chgData name="Angela CRUZ" userId="S::acruz@diginamic-formation.fr::b37e0954-872f-48c6-ac1d-b9aa17f48f9e" providerId="AD" clId="Web-{7393DF73-6B09-0196-542D-09056A61B03E}" dt="2024-09-06T07:52:11.469" v="35" actId="20577"/>
          <ac:spMkLst>
            <pc:docMk/>
            <pc:sldMk cId="1396393057" sldId="294"/>
            <ac:spMk id="6" creationId="{31C67745-EE40-0061-AD09-D2ACEBB5DB4A}"/>
          </ac:spMkLst>
        </pc:spChg>
        <pc:picChg chg="add">
          <ac:chgData name="Angela CRUZ" userId="S::acruz@diginamic-formation.fr::b37e0954-872f-48c6-ac1d-b9aa17f48f9e" providerId="AD" clId="Web-{7393DF73-6B09-0196-542D-09056A61B03E}" dt="2024-09-06T08:00:49.424" v="112"/>
          <ac:picMkLst>
            <pc:docMk/>
            <pc:sldMk cId="1396393057" sldId="294"/>
            <ac:picMk id="5" creationId="{E4951338-2F3F-307A-21FA-ABD88DCC6C49}"/>
          </ac:picMkLst>
        </pc:picChg>
      </pc:sldChg>
      <pc:sldChg chg="addSp add replId">
        <pc:chgData name="Angela CRUZ" userId="S::acruz@diginamic-formation.fr::b37e0954-872f-48c6-ac1d-b9aa17f48f9e" providerId="AD" clId="Web-{7393DF73-6B09-0196-542D-09056A61B03E}" dt="2024-09-06T08:00:51.659" v="113"/>
        <pc:sldMkLst>
          <pc:docMk/>
          <pc:sldMk cId="3712743387" sldId="296"/>
        </pc:sldMkLst>
        <pc:picChg chg="add">
          <ac:chgData name="Angela CRUZ" userId="S::acruz@diginamic-formation.fr::b37e0954-872f-48c6-ac1d-b9aa17f48f9e" providerId="AD" clId="Web-{7393DF73-6B09-0196-542D-09056A61B03E}" dt="2024-09-06T08:00:51.659" v="113"/>
          <ac:picMkLst>
            <pc:docMk/>
            <pc:sldMk cId="3712743387" sldId="296"/>
            <ac:picMk id="5" creationId="{E184BB29-4C9A-D1CC-8D21-3675759D8C1D}"/>
          </ac:picMkLst>
        </pc:picChg>
      </pc:sldChg>
      <pc:sldChg chg="addSp add replId">
        <pc:chgData name="Angela CRUZ" userId="S::acruz@diginamic-formation.fr::b37e0954-872f-48c6-ac1d-b9aa17f48f9e" providerId="AD" clId="Web-{7393DF73-6B09-0196-542D-09056A61B03E}" dt="2024-09-06T08:00:53.393" v="114"/>
        <pc:sldMkLst>
          <pc:docMk/>
          <pc:sldMk cId="4068290594" sldId="297"/>
        </pc:sldMkLst>
        <pc:picChg chg="add">
          <ac:chgData name="Angela CRUZ" userId="S::acruz@diginamic-formation.fr::b37e0954-872f-48c6-ac1d-b9aa17f48f9e" providerId="AD" clId="Web-{7393DF73-6B09-0196-542D-09056A61B03E}" dt="2024-09-06T08:00:53.393" v="114"/>
          <ac:picMkLst>
            <pc:docMk/>
            <pc:sldMk cId="4068290594" sldId="297"/>
            <ac:picMk id="5" creationId="{42074883-6A4B-FB9F-4275-BFF5130268FF}"/>
          </ac:picMkLst>
        </pc:picChg>
      </pc:sldChg>
      <pc:sldChg chg="addSp modSp add ord replId">
        <pc:chgData name="Angela CRUZ" userId="S::acruz@diginamic-formation.fr::b37e0954-872f-48c6-ac1d-b9aa17f48f9e" providerId="AD" clId="Web-{7393DF73-6B09-0196-542D-09056A61B03E}" dt="2024-09-06T08:00:56.472" v="116"/>
        <pc:sldMkLst>
          <pc:docMk/>
          <pc:sldMk cId="3239209582" sldId="298"/>
        </pc:sldMkLst>
        <pc:spChg chg="mod">
          <ac:chgData name="Angela CRUZ" userId="S::acruz@diginamic-formation.fr::b37e0954-872f-48c6-ac1d-b9aa17f48f9e" providerId="AD" clId="Web-{7393DF73-6B09-0196-542D-09056A61B03E}" dt="2024-09-06T07:52:34.220" v="41" actId="20577"/>
          <ac:spMkLst>
            <pc:docMk/>
            <pc:sldMk cId="3239209582" sldId="298"/>
            <ac:spMk id="4" creationId="{0EF36A3F-0651-BC65-C145-23C0107E9774}"/>
          </ac:spMkLst>
        </pc:spChg>
        <pc:picChg chg="add">
          <ac:chgData name="Angela CRUZ" userId="S::acruz@diginamic-formation.fr::b37e0954-872f-48c6-ac1d-b9aa17f48f9e" providerId="AD" clId="Web-{7393DF73-6B09-0196-542D-09056A61B03E}" dt="2024-09-06T08:00:56.472" v="116"/>
          <ac:picMkLst>
            <pc:docMk/>
            <pc:sldMk cId="3239209582" sldId="298"/>
            <ac:picMk id="5" creationId="{50AAB9AE-EE59-1EAE-0782-AA2A420509D1}"/>
          </ac:picMkLst>
        </pc:picChg>
      </pc:sldChg>
      <pc:sldChg chg="addSp add replId">
        <pc:chgData name="Angela CRUZ" userId="S::acruz@diginamic-formation.fr::b37e0954-872f-48c6-ac1d-b9aa17f48f9e" providerId="AD" clId="Web-{7393DF73-6B09-0196-542D-09056A61B03E}" dt="2024-09-06T08:00:58.050" v="117"/>
        <pc:sldMkLst>
          <pc:docMk/>
          <pc:sldMk cId="1206453014" sldId="299"/>
        </pc:sldMkLst>
        <pc:picChg chg="add">
          <ac:chgData name="Angela CRUZ" userId="S::acruz@diginamic-formation.fr::b37e0954-872f-48c6-ac1d-b9aa17f48f9e" providerId="AD" clId="Web-{7393DF73-6B09-0196-542D-09056A61B03E}" dt="2024-09-06T08:00:58.050" v="117"/>
          <ac:picMkLst>
            <pc:docMk/>
            <pc:sldMk cId="1206453014" sldId="299"/>
            <ac:picMk id="5" creationId="{52BDD3E8-3E8A-775E-30BF-0AF711A01485}"/>
          </ac:picMkLst>
        </pc:picChg>
      </pc:sldChg>
      <pc:sldChg chg="addSp add replId">
        <pc:chgData name="Angela CRUZ" userId="S::acruz@diginamic-formation.fr::b37e0954-872f-48c6-ac1d-b9aa17f48f9e" providerId="AD" clId="Web-{7393DF73-6B09-0196-542D-09056A61B03E}" dt="2024-09-06T08:01:02.534" v="119"/>
        <pc:sldMkLst>
          <pc:docMk/>
          <pc:sldMk cId="2300440886" sldId="300"/>
        </pc:sldMkLst>
        <pc:picChg chg="add">
          <ac:chgData name="Angela CRUZ" userId="S::acruz@diginamic-formation.fr::b37e0954-872f-48c6-ac1d-b9aa17f48f9e" providerId="AD" clId="Web-{7393DF73-6B09-0196-542D-09056A61B03E}" dt="2024-09-06T08:01:02.534" v="119"/>
          <ac:picMkLst>
            <pc:docMk/>
            <pc:sldMk cId="2300440886" sldId="300"/>
            <ac:picMk id="5" creationId="{51405D10-C787-119B-E49D-21AFB10CF5AF}"/>
          </ac:picMkLst>
        </pc:picChg>
      </pc:sldChg>
      <pc:sldChg chg="addSp add ord replId">
        <pc:chgData name="Angela CRUZ" userId="S::acruz@diginamic-formation.fr::b37e0954-872f-48c6-ac1d-b9aa17f48f9e" providerId="AD" clId="Web-{7393DF73-6B09-0196-542D-09056A61B03E}" dt="2024-09-06T08:00:59.503" v="118"/>
        <pc:sldMkLst>
          <pc:docMk/>
          <pc:sldMk cId="663255557" sldId="301"/>
        </pc:sldMkLst>
        <pc:picChg chg="add">
          <ac:chgData name="Angela CRUZ" userId="S::acruz@diginamic-formation.fr::b37e0954-872f-48c6-ac1d-b9aa17f48f9e" providerId="AD" clId="Web-{7393DF73-6B09-0196-542D-09056A61B03E}" dt="2024-09-06T08:00:59.503" v="118"/>
          <ac:picMkLst>
            <pc:docMk/>
            <pc:sldMk cId="663255557" sldId="301"/>
            <ac:picMk id="5" creationId="{CD3497A5-D618-ED5D-13A6-435D382AF065}"/>
          </ac:picMkLst>
        </pc:picChg>
      </pc:sldChg>
      <pc:sldChg chg="addSp modSp add replId">
        <pc:chgData name="Angela CRUZ" userId="S::acruz@diginamic-formation.fr::b37e0954-872f-48c6-ac1d-b9aa17f48f9e" providerId="AD" clId="Web-{7393DF73-6B09-0196-542D-09056A61B03E}" dt="2024-09-06T08:56:41.713" v="484" actId="14100"/>
        <pc:sldMkLst>
          <pc:docMk/>
          <pc:sldMk cId="3596458482" sldId="302"/>
        </pc:sldMkLst>
        <pc:spChg chg="add mod">
          <ac:chgData name="Angela CRUZ" userId="S::acruz@diginamic-formation.fr::b37e0954-872f-48c6-ac1d-b9aa17f48f9e" providerId="AD" clId="Web-{7393DF73-6B09-0196-542D-09056A61B03E}" dt="2024-09-06T08:36:38.046" v="295" actId="1076"/>
          <ac:spMkLst>
            <pc:docMk/>
            <pc:sldMk cId="3596458482" sldId="302"/>
            <ac:spMk id="3" creationId="{0021E942-7BA2-25A9-9B8A-338A44E89D21}"/>
          </ac:spMkLst>
        </pc:spChg>
        <pc:spChg chg="mod">
          <ac:chgData name="Angela CRUZ" userId="S::acruz@diginamic-formation.fr::b37e0954-872f-48c6-ac1d-b9aa17f48f9e" providerId="AD" clId="Web-{7393DF73-6B09-0196-542D-09056A61B03E}" dt="2024-09-06T08:42:24.152" v="364" actId="20577"/>
          <ac:spMkLst>
            <pc:docMk/>
            <pc:sldMk cId="3596458482" sldId="302"/>
            <ac:spMk id="6" creationId="{31C67745-EE40-0061-AD09-D2ACEBB5DB4A}"/>
          </ac:spMkLst>
        </pc:spChg>
        <pc:spChg chg="mod">
          <ac:chgData name="Angela CRUZ" userId="S::acruz@diginamic-formation.fr::b37e0954-872f-48c6-ac1d-b9aa17f48f9e" providerId="AD" clId="Web-{7393DF73-6B09-0196-542D-09056A61B03E}" dt="2024-09-06T08:56:41.713" v="484" actId="14100"/>
          <ac:spMkLst>
            <pc:docMk/>
            <pc:sldMk cId="3596458482" sldId="302"/>
            <ac:spMk id="8" creationId="{8AB85746-90EF-4B7A-5285-D309D3A342EF}"/>
          </ac:spMkLst>
        </pc:spChg>
        <pc:spChg chg="mod">
          <ac:chgData name="Angela CRUZ" userId="S::acruz@diginamic-formation.fr::b37e0954-872f-48c6-ac1d-b9aa17f48f9e" providerId="AD" clId="Web-{7393DF73-6B09-0196-542D-09056A61B03E}" dt="2024-09-06T08:36:41.796" v="297" actId="1076"/>
          <ac:spMkLst>
            <pc:docMk/>
            <pc:sldMk cId="3596458482" sldId="302"/>
            <ac:spMk id="9" creationId="{C9B21B80-4120-D887-ED4A-B0D7528C2010}"/>
          </ac:spMkLst>
        </pc:spChg>
        <pc:spChg chg="mod">
          <ac:chgData name="Angela CRUZ" userId="S::acruz@diginamic-formation.fr::b37e0954-872f-48c6-ac1d-b9aa17f48f9e" providerId="AD" clId="Web-{7393DF73-6B09-0196-542D-09056A61B03E}" dt="2024-09-06T08:35:09.543" v="281" actId="1076"/>
          <ac:spMkLst>
            <pc:docMk/>
            <pc:sldMk cId="3596458482" sldId="302"/>
            <ac:spMk id="23" creationId="{9DB292A6-D60F-8479-5896-C77AA4A2E3DE}"/>
          </ac:spMkLst>
        </pc:spChg>
        <pc:grpChg chg="mod">
          <ac:chgData name="Angela CRUZ" userId="S::acruz@diginamic-formation.fr::b37e0954-872f-48c6-ac1d-b9aa17f48f9e" providerId="AD" clId="Web-{7393DF73-6B09-0196-542D-09056A61B03E}" dt="2024-09-06T08:35:09.637" v="283" actId="1076"/>
          <ac:grpSpMkLst>
            <pc:docMk/>
            <pc:sldMk cId="3596458482" sldId="302"/>
            <ac:grpSpMk id="19" creationId="{F2C7F6CE-FB44-25CF-F80E-9E9E90B38C6B}"/>
          </ac:grpSpMkLst>
        </pc:grpChg>
        <pc:picChg chg="add mod">
          <ac:chgData name="Angela CRUZ" userId="S::acruz@diginamic-formation.fr::b37e0954-872f-48c6-ac1d-b9aa17f48f9e" providerId="AD" clId="Web-{7393DF73-6B09-0196-542D-09056A61B03E}" dt="2024-09-06T08:36:29.499" v="292" actId="1076"/>
          <ac:picMkLst>
            <pc:docMk/>
            <pc:sldMk cId="3596458482" sldId="302"/>
            <ac:picMk id="5" creationId="{100A0AB0-ED33-C73F-8411-3EAC7A58DD19}"/>
          </ac:picMkLst>
        </pc:picChg>
      </pc:sldChg>
      <pc:sldChg chg="addSp delSp modSp add replId">
        <pc:chgData name="Angela CRUZ" userId="S::acruz@diginamic-formation.fr::b37e0954-872f-48c6-ac1d-b9aa17f48f9e" providerId="AD" clId="Web-{7393DF73-6B09-0196-542D-09056A61B03E}" dt="2024-09-06T08:56:35.322" v="482" actId="14100"/>
        <pc:sldMkLst>
          <pc:docMk/>
          <pc:sldMk cId="1658091847" sldId="303"/>
        </pc:sldMkLst>
        <pc:spChg chg="mod">
          <ac:chgData name="Angela CRUZ" userId="S::acruz@diginamic-formation.fr::b37e0954-872f-48c6-ac1d-b9aa17f48f9e" providerId="AD" clId="Web-{7393DF73-6B09-0196-542D-09056A61B03E}" dt="2024-09-06T08:46:50.818" v="390" actId="1076"/>
          <ac:spMkLst>
            <pc:docMk/>
            <pc:sldMk cId="1658091847" sldId="303"/>
            <ac:spMk id="3" creationId="{0021E942-7BA2-25A9-9B8A-338A44E89D21}"/>
          </ac:spMkLst>
        </pc:spChg>
        <pc:spChg chg="mod">
          <ac:chgData name="Angela CRUZ" userId="S::acruz@diginamic-formation.fr::b37e0954-872f-48c6-ac1d-b9aa17f48f9e" providerId="AD" clId="Web-{7393DF73-6B09-0196-542D-09056A61B03E}" dt="2024-09-06T08:49:47.042" v="409" actId="20577"/>
          <ac:spMkLst>
            <pc:docMk/>
            <pc:sldMk cId="1658091847" sldId="303"/>
            <ac:spMk id="6" creationId="{31C67745-EE40-0061-AD09-D2ACEBB5DB4A}"/>
          </ac:spMkLst>
        </pc:spChg>
        <pc:spChg chg="mod">
          <ac:chgData name="Angela CRUZ" userId="S::acruz@diginamic-formation.fr::b37e0954-872f-48c6-ac1d-b9aa17f48f9e" providerId="AD" clId="Web-{7393DF73-6B09-0196-542D-09056A61B03E}" dt="2024-09-06T08:39:46.397" v="349" actId="14100"/>
          <ac:spMkLst>
            <pc:docMk/>
            <pc:sldMk cId="1658091847" sldId="303"/>
            <ac:spMk id="9" creationId="{C9B21B80-4120-D887-ED4A-B0D7528C2010}"/>
          </ac:spMkLst>
        </pc:spChg>
        <pc:spChg chg="add mod">
          <ac:chgData name="Angela CRUZ" userId="S::acruz@diginamic-formation.fr::b37e0954-872f-48c6-ac1d-b9aa17f48f9e" providerId="AD" clId="Web-{7393DF73-6B09-0196-542D-09056A61B03E}" dt="2024-09-06T08:49:23.495" v="408" actId="1076"/>
          <ac:spMkLst>
            <pc:docMk/>
            <pc:sldMk cId="1658091847" sldId="303"/>
            <ac:spMk id="15" creationId="{A7F4AC4E-A9E6-F8C2-1698-89F8F601EE19}"/>
          </ac:spMkLst>
        </pc:spChg>
        <pc:spChg chg="mod">
          <ac:chgData name="Angela CRUZ" userId="S::acruz@diginamic-formation.fr::b37e0954-872f-48c6-ac1d-b9aa17f48f9e" providerId="AD" clId="Web-{7393DF73-6B09-0196-542D-09056A61B03E}" dt="2024-09-06T08:56:35.322" v="482" actId="14100"/>
          <ac:spMkLst>
            <pc:docMk/>
            <pc:sldMk cId="1658091847" sldId="303"/>
            <ac:spMk id="22" creationId="{1EFEA77B-7A05-0BE5-32FD-A7016A051DD3}"/>
          </ac:spMkLst>
        </pc:spChg>
        <pc:spChg chg="mod">
          <ac:chgData name="Angela CRUZ" userId="S::acruz@diginamic-formation.fr::b37e0954-872f-48c6-ac1d-b9aa17f48f9e" providerId="AD" clId="Web-{7393DF73-6B09-0196-542D-09056A61B03E}" dt="2024-09-06T08:48:00.070" v="403" actId="1076"/>
          <ac:spMkLst>
            <pc:docMk/>
            <pc:sldMk cId="1658091847" sldId="303"/>
            <ac:spMk id="23" creationId="{9DB292A6-D60F-8479-5896-C77AA4A2E3DE}"/>
          </ac:spMkLst>
        </pc:spChg>
        <pc:grpChg chg="del">
          <ac:chgData name="Angela CRUZ" userId="S::acruz@diginamic-formation.fr::b37e0954-872f-48c6-ac1d-b9aa17f48f9e" providerId="AD" clId="Web-{7393DF73-6B09-0196-542D-09056A61B03E}" dt="2024-09-06T08:37:55.486" v="305"/>
          <ac:grpSpMkLst>
            <pc:docMk/>
            <pc:sldMk cId="1658091847" sldId="303"/>
            <ac:grpSpMk id="19" creationId="{F2C7F6CE-FB44-25CF-F80E-9E9E90B38C6B}"/>
          </ac:grpSpMkLst>
        </pc:grpChg>
        <pc:picChg chg="del">
          <ac:chgData name="Angela CRUZ" userId="S::acruz@diginamic-formation.fr::b37e0954-872f-48c6-ac1d-b9aa17f48f9e" providerId="AD" clId="Web-{7393DF73-6B09-0196-542D-09056A61B03E}" dt="2024-09-06T08:38:10.690" v="306"/>
          <ac:picMkLst>
            <pc:docMk/>
            <pc:sldMk cId="1658091847" sldId="303"/>
            <ac:picMk id="5" creationId="{100A0AB0-ED33-C73F-8411-3EAC7A58DD19}"/>
          </ac:picMkLst>
        </pc:picChg>
        <pc:picChg chg="add mod">
          <ac:chgData name="Angela CRUZ" userId="S::acruz@diginamic-formation.fr::b37e0954-872f-48c6-ac1d-b9aa17f48f9e" providerId="AD" clId="Web-{7393DF73-6B09-0196-542D-09056A61B03E}" dt="2024-09-06T08:41:04.743" v="359" actId="1076"/>
          <ac:picMkLst>
            <pc:docMk/>
            <pc:sldMk cId="1658091847" sldId="303"/>
            <ac:picMk id="8" creationId="{96210917-E167-F951-C1E8-D0A39471C939}"/>
          </ac:picMkLst>
        </pc:picChg>
        <pc:picChg chg="add mod">
          <ac:chgData name="Angela CRUZ" userId="S::acruz@diginamic-formation.fr::b37e0954-872f-48c6-ac1d-b9aa17f48f9e" providerId="AD" clId="Web-{7393DF73-6B09-0196-542D-09056A61B03E}" dt="2024-09-06T08:47:07.881" v="394" actId="1076"/>
          <ac:picMkLst>
            <pc:docMk/>
            <pc:sldMk cId="1658091847" sldId="303"/>
            <ac:picMk id="17" creationId="{EB6CF052-9E92-A697-E878-6091AE1BF727}"/>
          </ac:picMkLst>
        </pc:picChg>
        <pc:picChg chg="add del mod">
          <ac:chgData name="Angela CRUZ" userId="S::acruz@diginamic-formation.fr::b37e0954-872f-48c6-ac1d-b9aa17f48f9e" providerId="AD" clId="Web-{7393DF73-6B09-0196-542D-09056A61B03E}" dt="2024-09-06T08:48:54.697" v="404"/>
          <ac:picMkLst>
            <pc:docMk/>
            <pc:sldMk cId="1658091847" sldId="303"/>
            <ac:picMk id="20" creationId="{D23B2AAA-26AC-EC84-084C-78E876E5B883}"/>
          </ac:picMkLst>
        </pc:picChg>
        <pc:picChg chg="add mod">
          <ac:chgData name="Angela CRUZ" userId="S::acruz@diginamic-formation.fr::b37e0954-872f-48c6-ac1d-b9aa17f48f9e" providerId="AD" clId="Web-{7393DF73-6B09-0196-542D-09056A61B03E}" dt="2024-09-06T08:49:17.229" v="407" actId="1076"/>
          <ac:picMkLst>
            <pc:docMk/>
            <pc:sldMk cId="1658091847" sldId="303"/>
            <ac:picMk id="21" creationId="{D004163D-42B0-9903-024A-1AE88D6A4D50}"/>
          </ac:picMkLst>
        </pc:picChg>
      </pc:sldChg>
      <pc:sldChg chg="addSp delSp modSp add replId">
        <pc:chgData name="Angela CRUZ" userId="S::acruz@diginamic-formation.fr::b37e0954-872f-48c6-ac1d-b9aa17f48f9e" providerId="AD" clId="Web-{7393DF73-6B09-0196-542D-09056A61B03E}" dt="2024-09-06T09:03:44.603" v="525"/>
        <pc:sldMkLst>
          <pc:docMk/>
          <pc:sldMk cId="3209034872" sldId="305"/>
        </pc:sldMkLst>
        <pc:spChg chg="mod">
          <ac:chgData name="Angela CRUZ" userId="S::acruz@diginamic-formation.fr::b37e0954-872f-48c6-ac1d-b9aa17f48f9e" providerId="AD" clId="Web-{7393DF73-6B09-0196-542D-09056A61B03E}" dt="2024-09-06T08:50:11.075" v="411" actId="20577"/>
          <ac:spMkLst>
            <pc:docMk/>
            <pc:sldMk cId="3209034872" sldId="305"/>
            <ac:spMk id="6" creationId="{31C67745-EE40-0061-AD09-D2ACEBB5DB4A}"/>
          </ac:spMkLst>
        </pc:spChg>
        <pc:spChg chg="del">
          <ac:chgData name="Angela CRUZ" userId="S::acruz@diginamic-formation.fr::b37e0954-872f-48c6-ac1d-b9aa17f48f9e" providerId="AD" clId="Web-{7393DF73-6B09-0196-542D-09056A61B03E}" dt="2024-09-06T08:51:11.811" v="415"/>
          <ac:spMkLst>
            <pc:docMk/>
            <pc:sldMk cId="3209034872" sldId="305"/>
            <ac:spMk id="9" creationId="{C9B21B80-4120-D887-ED4A-B0D7528C2010}"/>
          </ac:spMkLst>
        </pc:spChg>
        <pc:spChg chg="mod">
          <ac:chgData name="Angela CRUZ" userId="S::acruz@diginamic-formation.fr::b37e0954-872f-48c6-ac1d-b9aa17f48f9e" providerId="AD" clId="Web-{7393DF73-6B09-0196-542D-09056A61B03E}" dt="2024-09-06T08:56:27.681" v="480" actId="14100"/>
          <ac:spMkLst>
            <pc:docMk/>
            <pc:sldMk cId="3209034872" sldId="305"/>
            <ac:spMk id="11" creationId="{3BBBC861-BB41-6D7F-7EBC-44B3C63F5848}"/>
          </ac:spMkLst>
        </pc:spChg>
        <pc:spChg chg="add del mod">
          <ac:chgData name="Angela CRUZ" userId="S::acruz@diginamic-formation.fr::b37e0954-872f-48c6-ac1d-b9aa17f48f9e" providerId="AD" clId="Web-{7393DF73-6B09-0196-542D-09056A61B03E}" dt="2024-09-06T09:03:44.603" v="525"/>
          <ac:spMkLst>
            <pc:docMk/>
            <pc:sldMk cId="3209034872" sldId="305"/>
            <ac:spMk id="12" creationId="{637294A6-A02B-9542-672E-3187070EBCE2}"/>
          </ac:spMkLst>
        </pc:spChg>
        <pc:spChg chg="add mod">
          <ac:chgData name="Angela CRUZ" userId="S::acruz@diginamic-formation.fr::b37e0954-872f-48c6-ac1d-b9aa17f48f9e" providerId="AD" clId="Web-{7393DF73-6B09-0196-542D-09056A61B03E}" dt="2024-09-06T08:59:24.297" v="506" actId="1076"/>
          <ac:spMkLst>
            <pc:docMk/>
            <pc:sldMk cId="3209034872" sldId="305"/>
            <ac:spMk id="14" creationId="{E0D9D0E1-AB01-A926-530A-F366166732DD}"/>
          </ac:spMkLst>
        </pc:spChg>
        <pc:spChg chg="del">
          <ac:chgData name="Angela CRUZ" userId="S::acruz@diginamic-formation.fr::b37e0954-872f-48c6-ac1d-b9aa17f48f9e" providerId="AD" clId="Web-{7393DF73-6B09-0196-542D-09056A61B03E}" dt="2024-09-06T08:51:13.467" v="416"/>
          <ac:spMkLst>
            <pc:docMk/>
            <pc:sldMk cId="3209034872" sldId="305"/>
            <ac:spMk id="23" creationId="{9DB292A6-D60F-8479-5896-C77AA4A2E3DE}"/>
          </ac:spMkLst>
        </pc:spChg>
        <pc:picChg chg="add del mod">
          <ac:chgData name="Angela CRUZ" userId="S::acruz@diginamic-formation.fr::b37e0954-872f-48c6-ac1d-b9aa17f48f9e" providerId="AD" clId="Web-{7393DF73-6B09-0196-542D-09056A61B03E}" dt="2024-09-06T08:53:45.676" v="418"/>
          <ac:picMkLst>
            <pc:docMk/>
            <pc:sldMk cId="3209034872" sldId="305"/>
            <ac:picMk id="5" creationId="{AC21FEFE-9D7D-2176-57FD-70FF910CFB36}"/>
          </ac:picMkLst>
        </pc:picChg>
        <pc:picChg chg="del">
          <ac:chgData name="Angela CRUZ" userId="S::acruz@diginamic-formation.fr::b37e0954-872f-48c6-ac1d-b9aa17f48f9e" providerId="AD" clId="Web-{7393DF73-6B09-0196-542D-09056A61B03E}" dt="2024-09-06T08:50:13.512" v="412"/>
          <ac:picMkLst>
            <pc:docMk/>
            <pc:sldMk cId="3209034872" sldId="305"/>
            <ac:picMk id="8" creationId="{96210917-E167-F951-C1E8-D0A39471C939}"/>
          </ac:picMkLst>
        </pc:picChg>
        <pc:picChg chg="add mod modCrop">
          <ac:chgData name="Angela CRUZ" userId="S::acruz@diginamic-formation.fr::b37e0954-872f-48c6-ac1d-b9aa17f48f9e" providerId="AD" clId="Web-{7393DF73-6B09-0196-542D-09056A61B03E}" dt="2024-09-06T08:57:41.606" v="497" actId="1076"/>
          <ac:picMkLst>
            <pc:docMk/>
            <pc:sldMk cId="3209034872" sldId="305"/>
            <ac:picMk id="10" creationId="{7BA02A54-2C52-C732-307E-5595F498790B}"/>
          </ac:picMkLst>
        </pc:picChg>
        <pc:picChg chg="del">
          <ac:chgData name="Angela CRUZ" userId="S::acruz@diginamic-formation.fr::b37e0954-872f-48c6-ac1d-b9aa17f48f9e" providerId="AD" clId="Web-{7393DF73-6B09-0196-542D-09056A61B03E}" dt="2024-09-06T08:50:51.357" v="413"/>
          <ac:picMkLst>
            <pc:docMk/>
            <pc:sldMk cId="3209034872" sldId="305"/>
            <ac:picMk id="17" creationId="{EB6CF052-9E92-A697-E878-6091AE1BF727}"/>
          </ac:picMkLst>
        </pc:picChg>
        <pc:picChg chg="del">
          <ac:chgData name="Angela CRUZ" userId="S::acruz@diginamic-formation.fr::b37e0954-872f-48c6-ac1d-b9aa17f48f9e" providerId="AD" clId="Web-{7393DF73-6B09-0196-542D-09056A61B03E}" dt="2024-09-06T08:50:52.654" v="414"/>
          <ac:picMkLst>
            <pc:docMk/>
            <pc:sldMk cId="3209034872" sldId="305"/>
            <ac:picMk id="21" creationId="{D004163D-42B0-9903-024A-1AE88D6A4D50}"/>
          </ac:picMkLst>
        </pc:picChg>
      </pc:sldChg>
      <pc:sldChg chg="addSp delSp modSp add replId">
        <pc:chgData name="Angela CRUZ" userId="S::acruz@diginamic-formation.fr::b37e0954-872f-48c6-ac1d-b9aa17f48f9e" providerId="AD" clId="Web-{7393DF73-6B09-0196-542D-09056A61B03E}" dt="2024-09-06T09:05:34.747" v="548" actId="1076"/>
        <pc:sldMkLst>
          <pc:docMk/>
          <pc:sldMk cId="2593744376" sldId="306"/>
        </pc:sldMkLst>
        <pc:spChg chg="del">
          <ac:chgData name="Angela CRUZ" userId="S::acruz@diginamic-formation.fr::b37e0954-872f-48c6-ac1d-b9aa17f48f9e" providerId="AD" clId="Web-{7393DF73-6B09-0196-542D-09056A61B03E}" dt="2024-09-06T08:59:36.282" v="508"/>
          <ac:spMkLst>
            <pc:docMk/>
            <pc:sldMk cId="2593744376" sldId="306"/>
            <ac:spMk id="3" creationId="{0021E942-7BA2-25A9-9B8A-338A44E89D21}"/>
          </ac:spMkLst>
        </pc:spChg>
        <pc:spChg chg="mod">
          <ac:chgData name="Angela CRUZ" userId="S::acruz@diginamic-formation.fr::b37e0954-872f-48c6-ac1d-b9aa17f48f9e" providerId="AD" clId="Web-{7393DF73-6B09-0196-542D-09056A61B03E}" dt="2024-09-06T08:59:09.921" v="503" actId="20577"/>
          <ac:spMkLst>
            <pc:docMk/>
            <pc:sldMk cId="2593744376" sldId="306"/>
            <ac:spMk id="6" creationId="{31C67745-EE40-0061-AD09-D2ACEBB5DB4A}"/>
          </ac:spMkLst>
        </pc:spChg>
        <pc:spChg chg="del">
          <ac:chgData name="Angela CRUZ" userId="S::acruz@diginamic-formation.fr::b37e0954-872f-48c6-ac1d-b9aa17f48f9e" providerId="AD" clId="Web-{7393DF73-6B09-0196-542D-09056A61B03E}" dt="2024-09-06T09:03:39.853" v="524"/>
          <ac:spMkLst>
            <pc:docMk/>
            <pc:sldMk cId="2593744376" sldId="306"/>
            <ac:spMk id="12" creationId="{637294A6-A02B-9542-672E-3187070EBCE2}"/>
          </ac:spMkLst>
        </pc:spChg>
        <pc:spChg chg="mod">
          <ac:chgData name="Angela CRUZ" userId="S::acruz@diginamic-formation.fr::b37e0954-872f-48c6-ac1d-b9aa17f48f9e" providerId="AD" clId="Web-{7393DF73-6B09-0196-542D-09056A61B03E}" dt="2024-09-06T09:05:34.747" v="548" actId="1076"/>
          <ac:spMkLst>
            <pc:docMk/>
            <pc:sldMk cId="2593744376" sldId="306"/>
            <ac:spMk id="15" creationId="{A7F4AC4E-A9E6-F8C2-1698-89F8F601EE19}"/>
          </ac:spMkLst>
        </pc:spChg>
        <pc:spChg chg="add mod ord">
          <ac:chgData name="Angela CRUZ" userId="S::acruz@diginamic-formation.fr::b37e0954-872f-48c6-ac1d-b9aa17f48f9e" providerId="AD" clId="Web-{7393DF73-6B09-0196-542D-09056A61B03E}" dt="2024-09-06T09:05:18.216" v="545" actId="1076"/>
          <ac:spMkLst>
            <pc:docMk/>
            <pc:sldMk cId="2593744376" sldId="306"/>
            <ac:spMk id="17" creationId="{2AE07B63-3966-DF49-A0B4-BE21059DC857}"/>
          </ac:spMkLst>
        </pc:spChg>
        <pc:grpChg chg="add mod">
          <ac:chgData name="Angela CRUZ" userId="S::acruz@diginamic-formation.fr::b37e0954-872f-48c6-ac1d-b9aa17f48f9e" providerId="AD" clId="Web-{7393DF73-6B09-0196-542D-09056A61B03E}" dt="2024-09-06T09:05:30.341" v="547" actId="1076"/>
          <ac:grpSpMkLst>
            <pc:docMk/>
            <pc:sldMk cId="2593744376" sldId="306"/>
            <ac:grpSpMk id="18" creationId="{78B9F347-83BD-C52D-7AE4-B875E52B89F7}"/>
          </ac:grpSpMkLst>
        </pc:grpChg>
        <pc:picChg chg="add mod">
          <ac:chgData name="Angela CRUZ" userId="S::acruz@diginamic-formation.fr::b37e0954-872f-48c6-ac1d-b9aa17f48f9e" providerId="AD" clId="Web-{7393DF73-6B09-0196-542D-09056A61B03E}" dt="2024-09-06T09:05:07.278" v="543" actId="1076"/>
          <ac:picMkLst>
            <pc:docMk/>
            <pc:sldMk cId="2593744376" sldId="306"/>
            <ac:picMk id="5" creationId="{491B45B1-5313-62B2-52E4-BA849705B50B}"/>
          </ac:picMkLst>
        </pc:picChg>
        <pc:picChg chg="add mod">
          <ac:chgData name="Angela CRUZ" userId="S::acruz@diginamic-formation.fr::b37e0954-872f-48c6-ac1d-b9aa17f48f9e" providerId="AD" clId="Web-{7393DF73-6B09-0196-542D-09056A61B03E}" dt="2024-09-06T09:04:28.026" v="536" actId="14100"/>
          <ac:picMkLst>
            <pc:docMk/>
            <pc:sldMk cId="2593744376" sldId="306"/>
            <ac:picMk id="9" creationId="{263836C3-895E-853B-8456-EBDCC263C2C9}"/>
          </ac:picMkLst>
        </pc:picChg>
        <pc:picChg chg="del">
          <ac:chgData name="Angela CRUZ" userId="S::acruz@diginamic-formation.fr::b37e0954-872f-48c6-ac1d-b9aa17f48f9e" providerId="AD" clId="Web-{7393DF73-6B09-0196-542D-09056A61B03E}" dt="2024-09-06T08:59:11.515" v="504"/>
          <ac:picMkLst>
            <pc:docMk/>
            <pc:sldMk cId="2593744376" sldId="306"/>
            <ac:picMk id="10" creationId="{7BA02A54-2C52-C732-307E-5595F498790B}"/>
          </ac:picMkLst>
        </pc:picChg>
        <pc:picChg chg="add del mod">
          <ac:chgData name="Angela CRUZ" userId="S::acruz@diginamic-formation.fr::b37e0954-872f-48c6-ac1d-b9aa17f48f9e" providerId="AD" clId="Web-{7393DF73-6B09-0196-542D-09056A61B03E}" dt="2024-09-06T09:02:49.742" v="517"/>
          <ac:picMkLst>
            <pc:docMk/>
            <pc:sldMk cId="2593744376" sldId="306"/>
            <ac:picMk id="14" creationId="{4022D222-5C8D-7BB4-D3F7-2EA4FA146730}"/>
          </ac:picMkLst>
        </pc:picChg>
      </pc:sldChg>
      <pc:sldChg chg="addSp delSp modSp add replId">
        <pc:chgData name="Angela CRUZ" userId="S::acruz@diginamic-formation.fr::b37e0954-872f-48c6-ac1d-b9aa17f48f9e" providerId="AD" clId="Web-{7393DF73-6B09-0196-542D-09056A61B03E}" dt="2024-09-06T09:19:55.708" v="661" actId="1076"/>
        <pc:sldMkLst>
          <pc:docMk/>
          <pc:sldMk cId="3365862865" sldId="311"/>
        </pc:sldMkLst>
        <pc:spChg chg="mod">
          <ac:chgData name="Angela CRUZ" userId="S::acruz@diginamic-formation.fr::b37e0954-872f-48c6-ac1d-b9aa17f48f9e" providerId="AD" clId="Web-{7393DF73-6B09-0196-542D-09056A61B03E}" dt="2024-09-06T09:17:36.625" v="642" actId="1076"/>
          <ac:spMkLst>
            <pc:docMk/>
            <pc:sldMk cId="3365862865" sldId="311"/>
            <ac:spMk id="8" creationId="{D321609B-A49F-5C03-AA89-1A52C3D76ABB}"/>
          </ac:spMkLst>
        </pc:spChg>
        <pc:spChg chg="del">
          <ac:chgData name="Angela CRUZ" userId="S::acruz@diginamic-formation.fr::b37e0954-872f-48c6-ac1d-b9aa17f48f9e" providerId="AD" clId="Web-{7393DF73-6B09-0196-542D-09056A61B03E}" dt="2024-09-06T09:11:32.393" v="573"/>
          <ac:spMkLst>
            <pc:docMk/>
            <pc:sldMk cId="3365862865" sldId="311"/>
            <ac:spMk id="15" creationId="{A7F4AC4E-A9E6-F8C2-1698-89F8F601EE19}"/>
          </ac:spMkLst>
        </pc:spChg>
        <pc:spChg chg="add del mod">
          <ac:chgData name="Angela CRUZ" userId="S::acruz@diginamic-formation.fr::b37e0954-872f-48c6-ac1d-b9aa17f48f9e" providerId="AD" clId="Web-{7393DF73-6B09-0196-542D-09056A61B03E}" dt="2024-09-06T09:15:47.574" v="635"/>
          <ac:spMkLst>
            <pc:docMk/>
            <pc:sldMk cId="3365862865" sldId="311"/>
            <ac:spMk id="16" creationId="{8824607E-1C6E-AF0A-AF64-696003D5E92A}"/>
          </ac:spMkLst>
        </pc:spChg>
        <pc:spChg chg="add mod">
          <ac:chgData name="Angela CRUZ" userId="S::acruz@diginamic-formation.fr::b37e0954-872f-48c6-ac1d-b9aa17f48f9e" providerId="AD" clId="Web-{7393DF73-6B09-0196-542D-09056A61B03E}" dt="2024-09-06T09:16:11.247" v="637" actId="1076"/>
          <ac:spMkLst>
            <pc:docMk/>
            <pc:sldMk cId="3365862865" sldId="311"/>
            <ac:spMk id="19" creationId="{9F170FFE-4203-8E45-EB77-6AB8CE79CFB4}"/>
          </ac:spMkLst>
        </pc:spChg>
        <pc:grpChg chg="del">
          <ac:chgData name="Angela CRUZ" userId="S::acruz@diginamic-formation.fr::b37e0954-872f-48c6-ac1d-b9aa17f48f9e" providerId="AD" clId="Web-{7393DF73-6B09-0196-542D-09056A61B03E}" dt="2024-09-06T09:11:31.174" v="572"/>
          <ac:grpSpMkLst>
            <pc:docMk/>
            <pc:sldMk cId="3365862865" sldId="311"/>
            <ac:grpSpMk id="18" creationId="{78B9F347-83BD-C52D-7AE4-B875E52B89F7}"/>
          </ac:grpSpMkLst>
        </pc:grpChg>
        <pc:picChg chg="add del mod">
          <ac:chgData name="Angela CRUZ" userId="S::acruz@diginamic-formation.fr::b37e0954-872f-48c6-ac1d-b9aa17f48f9e" providerId="AD" clId="Web-{7393DF73-6B09-0196-542D-09056A61B03E}" dt="2024-09-06T09:13:02.740" v="587"/>
          <ac:picMkLst>
            <pc:docMk/>
            <pc:sldMk cId="3365862865" sldId="311"/>
            <ac:picMk id="3" creationId="{7DB0C246-B053-7B26-621B-AE0F8A738B0E}"/>
          </ac:picMkLst>
        </pc:picChg>
        <pc:picChg chg="add del mod">
          <ac:chgData name="Angela CRUZ" userId="S::acruz@diginamic-formation.fr::b37e0954-872f-48c6-ac1d-b9aa17f48f9e" providerId="AD" clId="Web-{7393DF73-6B09-0196-542D-09056A61B03E}" dt="2024-09-06T09:12:30.067" v="585"/>
          <ac:picMkLst>
            <pc:docMk/>
            <pc:sldMk cId="3365862865" sldId="311"/>
            <ac:picMk id="11" creationId="{D7E51551-8A8A-9B1F-B52B-04F3A09AC944}"/>
          </ac:picMkLst>
        </pc:picChg>
        <pc:picChg chg="add mod">
          <ac:chgData name="Angela CRUZ" userId="S::acruz@diginamic-formation.fr::b37e0954-872f-48c6-ac1d-b9aa17f48f9e" providerId="AD" clId="Web-{7393DF73-6B09-0196-542D-09056A61B03E}" dt="2024-09-06T09:19:10.175" v="653" actId="14100"/>
          <ac:picMkLst>
            <pc:docMk/>
            <pc:sldMk cId="3365862865" sldId="311"/>
            <ac:picMk id="12" creationId="{93738054-4B38-7E79-B296-078A5387188F}"/>
          </ac:picMkLst>
        </pc:picChg>
        <pc:picChg chg="add mod">
          <ac:chgData name="Angela CRUZ" userId="S::acruz@diginamic-formation.fr::b37e0954-872f-48c6-ac1d-b9aa17f48f9e" providerId="AD" clId="Web-{7393DF73-6B09-0196-542D-09056A61B03E}" dt="2024-09-06T09:14:31.977" v="594" actId="1076"/>
          <ac:picMkLst>
            <pc:docMk/>
            <pc:sldMk cId="3365862865" sldId="311"/>
            <ac:picMk id="13" creationId="{62094FD6-3D25-FE94-7395-A5196951D916}"/>
          </ac:picMkLst>
        </pc:picChg>
        <pc:picChg chg="add mod">
          <ac:chgData name="Angela CRUZ" userId="S::acruz@diginamic-formation.fr::b37e0954-872f-48c6-ac1d-b9aa17f48f9e" providerId="AD" clId="Web-{7393DF73-6B09-0196-542D-09056A61B03E}" dt="2024-09-06T09:17:19.702" v="641" actId="1076"/>
          <ac:picMkLst>
            <pc:docMk/>
            <pc:sldMk cId="3365862865" sldId="311"/>
            <ac:picMk id="20" creationId="{E523A090-0DE5-DABB-2EF6-034840833287}"/>
          </ac:picMkLst>
        </pc:picChg>
        <pc:picChg chg="add mod">
          <ac:chgData name="Angela CRUZ" userId="S::acruz@diginamic-formation.fr::b37e0954-872f-48c6-ac1d-b9aa17f48f9e" providerId="AD" clId="Web-{7393DF73-6B09-0196-542D-09056A61B03E}" dt="2024-09-06T09:19:54.536" v="660" actId="1076"/>
          <ac:picMkLst>
            <pc:docMk/>
            <pc:sldMk cId="3365862865" sldId="311"/>
            <ac:picMk id="21" creationId="{DD1B4BF7-EE7E-C327-6EC5-755207C78101}"/>
          </ac:picMkLst>
        </pc:picChg>
        <pc:picChg chg="add del mod">
          <ac:chgData name="Angela CRUZ" userId="S::acruz@diginamic-formation.fr::b37e0954-872f-48c6-ac1d-b9aa17f48f9e" providerId="AD" clId="Web-{7393DF73-6B09-0196-542D-09056A61B03E}" dt="2024-09-06T09:19:02.862" v="652"/>
          <ac:picMkLst>
            <pc:docMk/>
            <pc:sldMk cId="3365862865" sldId="311"/>
            <ac:picMk id="22" creationId="{BD5B2685-0470-93C0-5892-EF51615C226C}"/>
          </ac:picMkLst>
        </pc:picChg>
        <pc:picChg chg="add mod">
          <ac:chgData name="Angela CRUZ" userId="S::acruz@diginamic-formation.fr::b37e0954-872f-48c6-ac1d-b9aa17f48f9e" providerId="AD" clId="Web-{7393DF73-6B09-0196-542D-09056A61B03E}" dt="2024-09-06T09:19:55.708" v="661" actId="1076"/>
          <ac:picMkLst>
            <pc:docMk/>
            <pc:sldMk cId="3365862865" sldId="311"/>
            <ac:picMk id="23" creationId="{C7A4A439-00E9-5ED0-FD9F-8FA8549AF449}"/>
          </ac:picMkLst>
        </pc:picChg>
      </pc:sldChg>
    </pc:docChg>
  </pc:docChgLst>
  <pc:docChgLst>
    <pc:chgData name="David BILLON" userId="S::dbillon@diginamic-formation.fr::73b7ec79-e464-4e8b-aa76-13bb70d637ef" providerId="AD" clId="Web-{6072257B-6CE9-2B0C-2542-706BB232BBF1}"/>
    <pc:docChg chg="modSld modMainMaster">
      <pc:chgData name="David BILLON" userId="S::dbillon@diginamic-formation.fr::73b7ec79-e464-4e8b-aa76-13bb70d637ef" providerId="AD" clId="Web-{6072257B-6CE9-2B0C-2542-706BB232BBF1}" dt="2024-09-05T13:46:15.758" v="4"/>
      <pc:docMkLst>
        <pc:docMk/>
      </pc:docMkLst>
      <pc:sldChg chg="mod modShow">
        <pc:chgData name="David BILLON" userId="S::dbillon@diginamic-formation.fr::73b7ec79-e464-4e8b-aa76-13bb70d637ef" providerId="AD" clId="Web-{6072257B-6CE9-2B0C-2542-706BB232BBF1}" dt="2024-09-05T13:46:15.758" v="4"/>
        <pc:sldMkLst>
          <pc:docMk/>
          <pc:sldMk cId="0" sldId="256"/>
        </pc:sldMkLst>
      </pc:sldChg>
      <pc:sldMasterChg chg="mod modSldLayout">
        <pc:chgData name="David BILLON" userId="S::dbillon@diginamic-formation.fr::73b7ec79-e464-4e8b-aa76-13bb70d637ef" providerId="AD" clId="Web-{6072257B-6CE9-2B0C-2542-706BB232BBF1}" dt="2024-09-05T13:43:29.048" v="2"/>
        <pc:sldMasterMkLst>
          <pc:docMk/>
          <pc:sldMasterMk cId="0" sldId="2147483678"/>
        </pc:sldMasterMkLst>
        <pc:sldLayoutChg chg="mod">
          <pc:chgData name="David BILLON" userId="S::dbillon@diginamic-formation.fr::73b7ec79-e464-4e8b-aa76-13bb70d637ef" providerId="AD" clId="Web-{6072257B-6CE9-2B0C-2542-706BB232BBF1}" dt="2024-09-05T13:43:29.048" v="2"/>
          <pc:sldLayoutMkLst>
            <pc:docMk/>
            <pc:sldMasterMk cId="0" sldId="2147483678"/>
            <pc:sldLayoutMk cId="0" sldId="2147483648"/>
          </pc:sldLayoutMkLst>
        </pc:sldLayoutChg>
        <pc:sldLayoutChg chg="mod">
          <pc:chgData name="David BILLON" userId="S::dbillon@diginamic-formation.fr::73b7ec79-e464-4e8b-aa76-13bb70d637ef" providerId="AD" clId="Web-{6072257B-6CE9-2B0C-2542-706BB232BBF1}" dt="2024-09-05T13:43:29.048" v="2"/>
          <pc:sldLayoutMkLst>
            <pc:docMk/>
            <pc:sldMasterMk cId="0" sldId="2147483678"/>
            <pc:sldLayoutMk cId="0" sldId="2147483649"/>
          </pc:sldLayoutMkLst>
        </pc:sldLayoutChg>
        <pc:sldLayoutChg chg="mod">
          <pc:chgData name="David BILLON" userId="S::dbillon@diginamic-formation.fr::73b7ec79-e464-4e8b-aa76-13bb70d637ef" providerId="AD" clId="Web-{6072257B-6CE9-2B0C-2542-706BB232BBF1}" dt="2024-09-05T13:43:29.048" v="2"/>
          <pc:sldLayoutMkLst>
            <pc:docMk/>
            <pc:sldMasterMk cId="0" sldId="2147483678"/>
            <pc:sldLayoutMk cId="0" sldId="2147483652"/>
          </pc:sldLayoutMkLst>
        </pc:sldLayoutChg>
        <pc:sldLayoutChg chg="mod">
          <pc:chgData name="David BILLON" userId="S::dbillon@diginamic-formation.fr::73b7ec79-e464-4e8b-aa76-13bb70d637ef" providerId="AD" clId="Web-{6072257B-6CE9-2B0C-2542-706BB232BBF1}" dt="2024-09-05T13:43:29.048" v="2"/>
          <pc:sldLayoutMkLst>
            <pc:docMk/>
            <pc:sldMasterMk cId="0" sldId="2147483678"/>
            <pc:sldLayoutMk cId="0" sldId="2147483653"/>
          </pc:sldLayoutMkLst>
        </pc:sldLayoutChg>
        <pc:sldLayoutChg chg="mod">
          <pc:chgData name="David BILLON" userId="S::dbillon@diginamic-formation.fr::73b7ec79-e464-4e8b-aa76-13bb70d637ef" providerId="AD" clId="Web-{6072257B-6CE9-2B0C-2542-706BB232BBF1}" dt="2024-09-05T13:43:29.048" v="2"/>
          <pc:sldLayoutMkLst>
            <pc:docMk/>
            <pc:sldMasterMk cId="0" sldId="2147483678"/>
            <pc:sldLayoutMk cId="0" sldId="2147483658"/>
          </pc:sldLayoutMkLst>
        </pc:sldLayoutChg>
        <pc:sldLayoutChg chg="mod">
          <pc:chgData name="David BILLON" userId="S::dbillon@diginamic-formation.fr::73b7ec79-e464-4e8b-aa76-13bb70d637ef" providerId="AD" clId="Web-{6072257B-6CE9-2B0C-2542-706BB232BBF1}" dt="2024-09-05T13:43:29.048" v="2"/>
          <pc:sldLayoutMkLst>
            <pc:docMk/>
            <pc:sldMasterMk cId="0" sldId="2147483678"/>
            <pc:sldLayoutMk cId="0" sldId="2147483659"/>
          </pc:sldLayoutMkLst>
        </pc:sldLayoutChg>
        <pc:sldLayoutChg chg="mod">
          <pc:chgData name="David BILLON" userId="S::dbillon@diginamic-formation.fr::73b7ec79-e464-4e8b-aa76-13bb70d637ef" providerId="AD" clId="Web-{6072257B-6CE9-2B0C-2542-706BB232BBF1}" dt="2024-09-05T13:43:29.048" v="2"/>
          <pc:sldLayoutMkLst>
            <pc:docMk/>
            <pc:sldMasterMk cId="0" sldId="2147483678"/>
            <pc:sldLayoutMk cId="0" sldId="2147483666"/>
          </pc:sldLayoutMkLst>
        </pc:sldLayoutChg>
        <pc:sldLayoutChg chg="mod">
          <pc:chgData name="David BILLON" userId="S::dbillon@diginamic-formation.fr::73b7ec79-e464-4e8b-aa76-13bb70d637ef" providerId="AD" clId="Web-{6072257B-6CE9-2B0C-2542-706BB232BBF1}" dt="2024-09-05T13:43:29.048" v="2"/>
          <pc:sldLayoutMkLst>
            <pc:docMk/>
            <pc:sldMasterMk cId="0" sldId="2147483678"/>
            <pc:sldLayoutMk cId="0" sldId="2147483674"/>
          </pc:sldLayoutMkLst>
        </pc:sldLayoutChg>
        <pc:sldLayoutChg chg="mod">
          <pc:chgData name="David BILLON" userId="S::dbillon@diginamic-formation.fr::73b7ec79-e464-4e8b-aa76-13bb70d637ef" providerId="AD" clId="Web-{6072257B-6CE9-2B0C-2542-706BB232BBF1}" dt="2024-09-05T13:43:29.048" v="2"/>
          <pc:sldLayoutMkLst>
            <pc:docMk/>
            <pc:sldMasterMk cId="0" sldId="2147483678"/>
            <pc:sldLayoutMk cId="0" sldId="2147483675"/>
          </pc:sldLayoutMkLst>
        </pc:sldLayoutChg>
        <pc:sldLayoutChg chg="mod">
          <pc:chgData name="David BILLON" userId="S::dbillon@diginamic-formation.fr::73b7ec79-e464-4e8b-aa76-13bb70d637ef" providerId="AD" clId="Web-{6072257B-6CE9-2B0C-2542-706BB232BBF1}" dt="2024-09-05T13:43:29.048" v="2"/>
          <pc:sldLayoutMkLst>
            <pc:docMk/>
            <pc:sldMasterMk cId="0" sldId="2147483678"/>
            <pc:sldLayoutMk cId="0" sldId="2147483676"/>
          </pc:sldLayoutMkLst>
        </pc:sldLayoutChg>
        <pc:sldLayoutChg chg="mod">
          <pc:chgData name="David BILLON" userId="S::dbillon@diginamic-formation.fr::73b7ec79-e464-4e8b-aa76-13bb70d637ef" providerId="AD" clId="Web-{6072257B-6CE9-2B0C-2542-706BB232BBF1}" dt="2024-09-05T13:43:29.048" v="2"/>
          <pc:sldLayoutMkLst>
            <pc:docMk/>
            <pc:sldMasterMk cId="0" sldId="2147483678"/>
            <pc:sldLayoutMk cId="0" sldId="2147483677"/>
          </pc:sldLayoutMkLst>
        </pc:sldLayoutChg>
      </pc:sldMasterChg>
    </pc:docChg>
  </pc:docChgLst>
  <pc:docChgLst>
    <pc:chgData name="Henri PIERRE" userId="S::hpierre@diginamic-formation.fr::2da7524c-1fb2-4983-b678-eb95ff4dc2d7" providerId="AD" clId="Web-{522BF963-830D-9D18-756F-36D459FC208E}"/>
    <pc:docChg chg="addSld delSld modSld sldOrd">
      <pc:chgData name="Henri PIERRE" userId="S::hpierre@diginamic-formation.fr::2da7524c-1fb2-4983-b678-eb95ff4dc2d7" providerId="AD" clId="Web-{522BF963-830D-9D18-756F-36D459FC208E}" dt="2024-09-06T09:21:26.548" v="545" actId="20577"/>
      <pc:docMkLst>
        <pc:docMk/>
      </pc:docMkLst>
      <pc:sldChg chg="delSp new del">
        <pc:chgData name="Henri PIERRE" userId="S::hpierre@diginamic-formation.fr::2da7524c-1fb2-4983-b678-eb95ff4dc2d7" providerId="AD" clId="Web-{522BF963-830D-9D18-756F-36D459FC208E}" dt="2024-09-06T09:07:38.140" v="15"/>
        <pc:sldMkLst>
          <pc:docMk/>
          <pc:sldMk cId="2302552865" sldId="307"/>
        </pc:sldMkLst>
        <pc:spChg chg="del">
          <ac:chgData name="Henri PIERRE" userId="S::hpierre@diginamic-formation.fr::2da7524c-1fb2-4983-b678-eb95ff4dc2d7" providerId="AD" clId="Web-{522BF963-830D-9D18-756F-36D459FC208E}" dt="2024-09-06T09:06:57.045" v="4"/>
          <ac:spMkLst>
            <pc:docMk/>
            <pc:sldMk cId="2302552865" sldId="307"/>
            <ac:spMk id="3" creationId="{3D8A072D-E4BA-98D7-50F3-1B8C806302C3}"/>
          </ac:spMkLst>
        </pc:spChg>
        <pc:spChg chg="del">
          <ac:chgData name="Henri PIERRE" userId="S::hpierre@diginamic-formation.fr::2da7524c-1fb2-4983-b678-eb95ff4dc2d7" providerId="AD" clId="Web-{522BF963-830D-9D18-756F-36D459FC208E}" dt="2024-09-06T09:06:57.045" v="3"/>
          <ac:spMkLst>
            <pc:docMk/>
            <pc:sldMk cId="2302552865" sldId="307"/>
            <ac:spMk id="4" creationId="{AFEA4CC8-AEEF-3D92-5E08-E89AA57CFE44}"/>
          </ac:spMkLst>
        </pc:spChg>
        <pc:spChg chg="del">
          <ac:chgData name="Henri PIERRE" userId="S::hpierre@diginamic-formation.fr::2da7524c-1fb2-4983-b678-eb95ff4dc2d7" providerId="AD" clId="Web-{522BF963-830D-9D18-756F-36D459FC208E}" dt="2024-09-06T09:06:57.045" v="2"/>
          <ac:spMkLst>
            <pc:docMk/>
            <pc:sldMk cId="2302552865" sldId="307"/>
            <ac:spMk id="5" creationId="{3EDA0BFA-01EA-82BC-47BC-8A79DEA48235}"/>
          </ac:spMkLst>
        </pc:spChg>
        <pc:spChg chg="del">
          <ac:chgData name="Henri PIERRE" userId="S::hpierre@diginamic-formation.fr::2da7524c-1fb2-4983-b678-eb95ff4dc2d7" providerId="AD" clId="Web-{522BF963-830D-9D18-756F-36D459FC208E}" dt="2024-09-06T09:06:57.045" v="1"/>
          <ac:spMkLst>
            <pc:docMk/>
            <pc:sldMk cId="2302552865" sldId="307"/>
            <ac:spMk id="6" creationId="{B839B8C1-82BE-642B-4BD2-DB1D1F55DDD3}"/>
          </ac:spMkLst>
        </pc:spChg>
      </pc:sldChg>
      <pc:sldChg chg="modSp add ord replId">
        <pc:chgData name="Henri PIERRE" userId="S::hpierre@diginamic-formation.fr::2da7524c-1fb2-4983-b678-eb95ff4dc2d7" providerId="AD" clId="Web-{522BF963-830D-9D18-756F-36D459FC208E}" dt="2024-09-06T09:07:24.608" v="12" actId="20577"/>
        <pc:sldMkLst>
          <pc:docMk/>
          <pc:sldMk cId="2269907367" sldId="308"/>
        </pc:sldMkLst>
        <pc:spChg chg="mod">
          <ac:chgData name="Henri PIERRE" userId="S::hpierre@diginamic-formation.fr::2da7524c-1fb2-4983-b678-eb95ff4dc2d7" providerId="AD" clId="Web-{522BF963-830D-9D18-756F-36D459FC208E}" dt="2024-09-06T09:07:21.014" v="10" actId="20577"/>
          <ac:spMkLst>
            <pc:docMk/>
            <pc:sldMk cId="2269907367" sldId="308"/>
            <ac:spMk id="3452" creationId="{00000000-0000-0000-0000-000000000000}"/>
          </ac:spMkLst>
        </pc:spChg>
        <pc:spChg chg="mod">
          <ac:chgData name="Henri PIERRE" userId="S::hpierre@diginamic-formation.fr::2da7524c-1fb2-4983-b678-eb95ff4dc2d7" providerId="AD" clId="Web-{522BF963-830D-9D18-756F-36D459FC208E}" dt="2024-09-06T09:07:24.608" v="12" actId="20577"/>
          <ac:spMkLst>
            <pc:docMk/>
            <pc:sldMk cId="2269907367" sldId="308"/>
            <ac:spMk id="3453" creationId="{00000000-0000-0000-0000-000000000000}"/>
          </ac:spMkLst>
        </pc:spChg>
      </pc:sldChg>
      <pc:sldChg chg="addSp delSp modSp add ord replId">
        <pc:chgData name="Henri PIERRE" userId="S::hpierre@diginamic-formation.fr::2da7524c-1fb2-4983-b678-eb95ff4dc2d7" providerId="AD" clId="Web-{522BF963-830D-9D18-756F-36D459FC208E}" dt="2024-09-06T09:19:03.686" v="478" actId="20577"/>
        <pc:sldMkLst>
          <pc:docMk/>
          <pc:sldMk cId="1666836047" sldId="309"/>
        </pc:sldMkLst>
        <pc:spChg chg="mod">
          <ac:chgData name="Henri PIERRE" userId="S::hpierre@diginamic-formation.fr::2da7524c-1fb2-4983-b678-eb95ff4dc2d7" providerId="AD" clId="Web-{522BF963-830D-9D18-756F-36D459FC208E}" dt="2024-09-06T09:07:42.280" v="17" actId="20577"/>
          <ac:spMkLst>
            <pc:docMk/>
            <pc:sldMk cId="1666836047" sldId="309"/>
            <ac:spMk id="4" creationId="{0EF36A3F-0651-BC65-C145-23C0107E9774}"/>
          </ac:spMkLst>
        </pc:spChg>
        <pc:spChg chg="add mod">
          <ac:chgData name="Henri PIERRE" userId="S::hpierre@diginamic-formation.fr::2da7524c-1fb2-4983-b678-eb95ff4dc2d7" providerId="AD" clId="Web-{522BF963-830D-9D18-756F-36D459FC208E}" dt="2024-09-06T09:10:44.316" v="170" actId="14100"/>
          <ac:spMkLst>
            <pc:docMk/>
            <pc:sldMk cId="1666836047" sldId="309"/>
            <ac:spMk id="6" creationId="{2CF5B070-AE66-E0BA-908E-5738C8417F76}"/>
          </ac:spMkLst>
        </pc:spChg>
        <pc:spChg chg="add mod">
          <ac:chgData name="Henri PIERRE" userId="S::hpierre@diginamic-formation.fr::2da7524c-1fb2-4983-b678-eb95ff4dc2d7" providerId="AD" clId="Web-{522BF963-830D-9D18-756F-36D459FC208E}" dt="2024-09-06T09:19:03.686" v="478" actId="20577"/>
          <ac:spMkLst>
            <pc:docMk/>
            <pc:sldMk cId="1666836047" sldId="309"/>
            <ac:spMk id="7" creationId="{EF662F90-5894-CB40-FF77-BCE31DC6B78B}"/>
          </ac:spMkLst>
        </pc:spChg>
        <pc:spChg chg="add mod">
          <ac:chgData name="Henri PIERRE" userId="S::hpierre@diginamic-formation.fr::2da7524c-1fb2-4983-b678-eb95ff4dc2d7" providerId="AD" clId="Web-{522BF963-830D-9D18-756F-36D459FC208E}" dt="2024-09-06T09:19:00.530" v="476" actId="14100"/>
          <ac:spMkLst>
            <pc:docMk/>
            <pc:sldMk cId="1666836047" sldId="309"/>
            <ac:spMk id="8" creationId="{C776A958-6714-F779-5E53-9A4BE016875F}"/>
          </ac:spMkLst>
        </pc:spChg>
        <pc:spChg chg="mod">
          <ac:chgData name="Henri PIERRE" userId="S::hpierre@diginamic-formation.fr::2da7524c-1fb2-4983-b678-eb95ff4dc2d7" providerId="AD" clId="Web-{522BF963-830D-9D18-756F-36D459FC208E}" dt="2024-09-06T09:08:01.312" v="29" actId="20577"/>
          <ac:spMkLst>
            <pc:docMk/>
            <pc:sldMk cId="1666836047" sldId="309"/>
            <ac:spMk id="14" creationId="{6B82B89D-3EDF-36DA-DB51-582CBB23B7E7}"/>
          </ac:spMkLst>
        </pc:spChg>
        <pc:spChg chg="mod">
          <ac:chgData name="Henri PIERRE" userId="S::hpierre@diginamic-formation.fr::2da7524c-1fb2-4983-b678-eb95ff4dc2d7" providerId="AD" clId="Web-{522BF963-830D-9D18-756F-36D459FC208E}" dt="2024-09-06T09:12:55.240" v="310" actId="1076"/>
          <ac:spMkLst>
            <pc:docMk/>
            <pc:sldMk cId="1666836047" sldId="309"/>
            <ac:spMk id="16" creationId="{F19BBFC6-E41E-7801-772A-6319BCDFDF42}"/>
          </ac:spMkLst>
        </pc:spChg>
        <pc:spChg chg="mod">
          <ac:chgData name="Henri PIERRE" userId="S::hpierre@diginamic-formation.fr::2da7524c-1fb2-4983-b678-eb95ff4dc2d7" providerId="AD" clId="Web-{522BF963-830D-9D18-756F-36D459FC208E}" dt="2024-09-06T09:14:49.415" v="331" actId="1076"/>
          <ac:spMkLst>
            <pc:docMk/>
            <pc:sldMk cId="1666836047" sldId="309"/>
            <ac:spMk id="18" creationId="{F80501C5-2F8E-6A67-CE85-0843928E646E}"/>
          </ac:spMkLst>
        </pc:spChg>
        <pc:picChg chg="add mod modCrop">
          <ac:chgData name="Henri PIERRE" userId="S::hpierre@diginamic-formation.fr::2da7524c-1fb2-4983-b678-eb95ff4dc2d7" providerId="AD" clId="Web-{522BF963-830D-9D18-756F-36D459FC208E}" dt="2024-09-06T09:13:27.319" v="318" actId="1076"/>
          <ac:picMkLst>
            <pc:docMk/>
            <pc:sldMk cId="1666836047" sldId="309"/>
            <ac:picMk id="3" creationId="{5FFF4BD5-51C7-1D3F-C708-67BFBFDCC3A7}"/>
          </ac:picMkLst>
        </pc:picChg>
        <pc:picChg chg="del">
          <ac:chgData name="Henri PIERRE" userId="S::hpierre@diginamic-formation.fr::2da7524c-1fb2-4983-b678-eb95ff4dc2d7" providerId="AD" clId="Web-{522BF963-830D-9D18-756F-36D459FC208E}" dt="2024-09-06T09:07:49.796" v="18"/>
          <ac:picMkLst>
            <pc:docMk/>
            <pc:sldMk cId="1666836047" sldId="309"/>
            <ac:picMk id="12" creationId="{F408EE99-504E-AAD4-7A59-E422645FDE7E}"/>
          </ac:picMkLst>
        </pc:picChg>
      </pc:sldChg>
      <pc:sldChg chg="addSp delSp modSp add replId">
        <pc:chgData name="Henri PIERRE" userId="S::hpierre@diginamic-formation.fr::2da7524c-1fb2-4983-b678-eb95ff4dc2d7" providerId="AD" clId="Web-{522BF963-830D-9D18-756F-36D459FC208E}" dt="2024-09-06T09:16:25.526" v="378" actId="14100"/>
        <pc:sldMkLst>
          <pc:docMk/>
          <pc:sldMk cId="3509309519" sldId="312"/>
        </pc:sldMkLst>
        <pc:spChg chg="del">
          <ac:chgData name="Henri PIERRE" userId="S::hpierre@diginamic-formation.fr::2da7524c-1fb2-4983-b678-eb95ff4dc2d7" providerId="AD" clId="Web-{522BF963-830D-9D18-756F-36D459FC208E}" dt="2024-09-06T09:14:06.773" v="323"/>
          <ac:spMkLst>
            <pc:docMk/>
            <pc:sldMk cId="3509309519" sldId="312"/>
            <ac:spMk id="6" creationId="{2CF5B070-AE66-E0BA-908E-5738C8417F76}"/>
          </ac:spMkLst>
        </pc:spChg>
        <pc:spChg chg="del">
          <ac:chgData name="Henri PIERRE" userId="S::hpierre@diginamic-formation.fr::2da7524c-1fb2-4983-b678-eb95ff4dc2d7" providerId="AD" clId="Web-{522BF963-830D-9D18-756F-36D459FC208E}" dt="2024-09-06T09:14:06.117" v="322"/>
          <ac:spMkLst>
            <pc:docMk/>
            <pc:sldMk cId="3509309519" sldId="312"/>
            <ac:spMk id="7" creationId="{EF662F90-5894-CB40-FF77-BCE31DC6B78B}"/>
          </ac:spMkLst>
        </pc:spChg>
        <pc:spChg chg="mod">
          <ac:chgData name="Henri PIERRE" userId="S::hpierre@diginamic-formation.fr::2da7524c-1fb2-4983-b678-eb95ff4dc2d7" providerId="AD" clId="Web-{522BF963-830D-9D18-756F-36D459FC208E}" dt="2024-09-06T09:16:25.526" v="378" actId="14100"/>
          <ac:spMkLst>
            <pc:docMk/>
            <pc:sldMk cId="3509309519" sldId="312"/>
            <ac:spMk id="8" creationId="{C776A958-6714-F779-5E53-9A4BE016875F}"/>
          </ac:spMkLst>
        </pc:spChg>
        <pc:spChg chg="mod">
          <ac:chgData name="Henri PIERRE" userId="S::hpierre@diginamic-formation.fr::2da7524c-1fb2-4983-b678-eb95ff4dc2d7" providerId="AD" clId="Web-{522BF963-830D-9D18-756F-36D459FC208E}" dt="2024-09-06T09:16:08.401" v="367" actId="14100"/>
          <ac:spMkLst>
            <pc:docMk/>
            <pc:sldMk cId="3509309519" sldId="312"/>
            <ac:spMk id="14" creationId="{6B82B89D-3EDF-36DA-DB51-582CBB23B7E7}"/>
          </ac:spMkLst>
        </pc:spChg>
        <pc:spChg chg="del">
          <ac:chgData name="Henri PIERRE" userId="S::hpierre@diginamic-formation.fr::2da7524c-1fb2-4983-b678-eb95ff4dc2d7" providerId="AD" clId="Web-{522BF963-830D-9D18-756F-36D459FC208E}" dt="2024-09-06T09:14:09.086" v="324"/>
          <ac:spMkLst>
            <pc:docMk/>
            <pc:sldMk cId="3509309519" sldId="312"/>
            <ac:spMk id="16" creationId="{F19BBFC6-E41E-7801-772A-6319BCDFDF42}"/>
          </ac:spMkLst>
        </pc:spChg>
        <pc:spChg chg="mod">
          <ac:chgData name="Henri PIERRE" userId="S::hpierre@diginamic-formation.fr::2da7524c-1fb2-4983-b678-eb95ff4dc2d7" providerId="AD" clId="Web-{522BF963-830D-9D18-756F-36D459FC208E}" dt="2024-09-06T09:14:42.071" v="330" actId="1076"/>
          <ac:spMkLst>
            <pc:docMk/>
            <pc:sldMk cId="3509309519" sldId="312"/>
            <ac:spMk id="18" creationId="{F80501C5-2F8E-6A67-CE85-0843928E646E}"/>
          </ac:spMkLst>
        </pc:spChg>
        <pc:picChg chg="del">
          <ac:chgData name="Henri PIERRE" userId="S::hpierre@diginamic-formation.fr::2da7524c-1fb2-4983-b678-eb95ff4dc2d7" providerId="AD" clId="Web-{522BF963-830D-9D18-756F-36D459FC208E}" dt="2024-09-06T09:14:03.304" v="321"/>
          <ac:picMkLst>
            <pc:docMk/>
            <pc:sldMk cId="3509309519" sldId="312"/>
            <ac:picMk id="3" creationId="{5FFF4BD5-51C7-1D3F-C708-67BFBFDCC3A7}"/>
          </ac:picMkLst>
        </pc:picChg>
        <pc:picChg chg="add del mod modCrop">
          <ac:chgData name="Henri PIERRE" userId="S::hpierre@diginamic-formation.fr::2da7524c-1fb2-4983-b678-eb95ff4dc2d7" providerId="AD" clId="Web-{522BF963-830D-9D18-756F-36D459FC208E}" dt="2024-09-06T09:15:22.353" v="358"/>
          <ac:picMkLst>
            <pc:docMk/>
            <pc:sldMk cId="3509309519" sldId="312"/>
            <ac:picMk id="9" creationId="{C4CF8012-0445-BDEE-3F27-BA8DAF740D62}"/>
          </ac:picMkLst>
        </pc:picChg>
        <pc:picChg chg="add mod">
          <ac:chgData name="Henri PIERRE" userId="S::hpierre@diginamic-formation.fr::2da7524c-1fb2-4983-b678-eb95ff4dc2d7" providerId="AD" clId="Web-{522BF963-830D-9D18-756F-36D459FC208E}" dt="2024-09-06T09:15:58.916" v="365" actId="1076"/>
          <ac:picMkLst>
            <pc:docMk/>
            <pc:sldMk cId="3509309519" sldId="312"/>
            <ac:picMk id="10" creationId="{9AC560EA-28B3-41AB-41DC-E1C64D9B374C}"/>
          </ac:picMkLst>
        </pc:picChg>
      </pc:sldChg>
      <pc:sldChg chg="addSp delSp modSp add replId">
        <pc:chgData name="Henri PIERRE" userId="S::hpierre@diginamic-formation.fr::2da7524c-1fb2-4983-b678-eb95ff4dc2d7" providerId="AD" clId="Web-{522BF963-830D-9D18-756F-36D459FC208E}" dt="2024-09-06T09:20:24.282" v="516" actId="14100"/>
        <pc:sldMkLst>
          <pc:docMk/>
          <pc:sldMk cId="451458397" sldId="313"/>
        </pc:sldMkLst>
        <pc:spChg chg="add mod">
          <ac:chgData name="Henri PIERRE" userId="S::hpierre@diginamic-formation.fr::2da7524c-1fb2-4983-b678-eb95ff4dc2d7" providerId="AD" clId="Web-{522BF963-830D-9D18-756F-36D459FC208E}" dt="2024-09-06T09:17:48.216" v="424" actId="20577"/>
          <ac:spMkLst>
            <pc:docMk/>
            <pc:sldMk cId="451458397" sldId="313"/>
            <ac:spMk id="6" creationId="{171CD2F6-C356-3C11-0964-179444306F46}"/>
          </ac:spMkLst>
        </pc:spChg>
        <pc:spChg chg="add mod">
          <ac:chgData name="Henri PIERRE" userId="S::hpierre@diginamic-formation.fr::2da7524c-1fb2-4983-b678-eb95ff4dc2d7" providerId="AD" clId="Web-{522BF963-830D-9D18-756F-36D459FC208E}" dt="2024-09-06T09:20:24.282" v="516" actId="14100"/>
          <ac:spMkLst>
            <pc:docMk/>
            <pc:sldMk cId="451458397" sldId="313"/>
            <ac:spMk id="7" creationId="{72ACF057-2183-3C9A-4723-690B32FB73ED}"/>
          </ac:spMkLst>
        </pc:spChg>
        <pc:spChg chg="mod">
          <ac:chgData name="Henri PIERRE" userId="S::hpierre@diginamic-formation.fr::2da7524c-1fb2-4983-b678-eb95ff4dc2d7" providerId="AD" clId="Web-{522BF963-830D-9D18-756F-36D459FC208E}" dt="2024-09-06T09:17:58.778" v="426" actId="14100"/>
          <ac:spMkLst>
            <pc:docMk/>
            <pc:sldMk cId="451458397" sldId="313"/>
            <ac:spMk id="8" creationId="{C776A958-6714-F779-5E53-9A4BE016875F}"/>
          </ac:spMkLst>
        </pc:spChg>
        <pc:picChg chg="add mod">
          <ac:chgData name="Henri PIERRE" userId="S::hpierre@diginamic-formation.fr::2da7524c-1fb2-4983-b678-eb95ff4dc2d7" providerId="AD" clId="Web-{522BF963-830D-9D18-756F-36D459FC208E}" dt="2024-09-06T09:18:03.591" v="427" actId="1076"/>
          <ac:picMkLst>
            <pc:docMk/>
            <pc:sldMk cId="451458397" sldId="313"/>
            <ac:picMk id="3" creationId="{5F258FF4-19C2-9E9C-3327-818A59E276C7}"/>
          </ac:picMkLst>
        </pc:picChg>
        <pc:picChg chg="del">
          <ac:chgData name="Henri PIERRE" userId="S::hpierre@diginamic-formation.fr::2da7524c-1fb2-4983-b678-eb95ff4dc2d7" providerId="AD" clId="Web-{522BF963-830D-9D18-756F-36D459FC208E}" dt="2024-09-06T09:16:40.464" v="380"/>
          <ac:picMkLst>
            <pc:docMk/>
            <pc:sldMk cId="451458397" sldId="313"/>
            <ac:picMk id="10" creationId="{9AC560EA-28B3-41AB-41DC-E1C64D9B374C}"/>
          </ac:picMkLst>
        </pc:picChg>
      </pc:sldChg>
      <pc:sldChg chg="addSp delSp modSp add replId">
        <pc:chgData name="Henri PIERRE" userId="S::hpierre@diginamic-formation.fr::2da7524c-1fb2-4983-b678-eb95ff4dc2d7" providerId="AD" clId="Web-{522BF963-830D-9D18-756F-36D459FC208E}" dt="2024-09-06T09:21:26.548" v="545" actId="20577"/>
        <pc:sldMkLst>
          <pc:docMk/>
          <pc:sldMk cId="33933523" sldId="314"/>
        </pc:sldMkLst>
        <pc:spChg chg="mod">
          <ac:chgData name="Henri PIERRE" userId="S::hpierre@diginamic-formation.fr::2da7524c-1fb2-4983-b678-eb95ff4dc2d7" providerId="AD" clId="Web-{522BF963-830D-9D18-756F-36D459FC208E}" dt="2024-09-06T09:21:26.548" v="545" actId="20577"/>
          <ac:spMkLst>
            <pc:docMk/>
            <pc:sldMk cId="33933523" sldId="314"/>
            <ac:spMk id="6" creationId="{171CD2F6-C356-3C11-0964-179444306F46}"/>
          </ac:spMkLst>
        </pc:spChg>
        <pc:spChg chg="del">
          <ac:chgData name="Henri PIERRE" userId="S::hpierre@diginamic-formation.fr::2da7524c-1fb2-4983-b678-eb95ff4dc2d7" providerId="AD" clId="Web-{522BF963-830D-9D18-756F-36D459FC208E}" dt="2024-09-06T09:20:54.876" v="518"/>
          <ac:spMkLst>
            <pc:docMk/>
            <pc:sldMk cId="33933523" sldId="314"/>
            <ac:spMk id="7" creationId="{72ACF057-2183-3C9A-4723-690B32FB73ED}"/>
          </ac:spMkLst>
        </pc:spChg>
        <pc:spChg chg="del">
          <ac:chgData name="Henri PIERRE" userId="S::hpierre@diginamic-formation.fr::2da7524c-1fb2-4983-b678-eb95ff4dc2d7" providerId="AD" clId="Web-{522BF963-830D-9D18-756F-36D459FC208E}" dt="2024-09-06T09:20:55.751" v="519"/>
          <ac:spMkLst>
            <pc:docMk/>
            <pc:sldMk cId="33933523" sldId="314"/>
            <ac:spMk id="8" creationId="{C776A958-6714-F779-5E53-9A4BE016875F}"/>
          </ac:spMkLst>
        </pc:spChg>
        <pc:picChg chg="del">
          <ac:chgData name="Henri PIERRE" userId="S::hpierre@diginamic-formation.fr::2da7524c-1fb2-4983-b678-eb95ff4dc2d7" providerId="AD" clId="Web-{522BF963-830D-9D18-756F-36D459FC208E}" dt="2024-09-06T09:20:57.407" v="520"/>
          <ac:picMkLst>
            <pc:docMk/>
            <pc:sldMk cId="33933523" sldId="314"/>
            <ac:picMk id="3" creationId="{5F258FF4-19C2-9E9C-3327-818A59E276C7}"/>
          </ac:picMkLst>
        </pc:picChg>
        <pc:picChg chg="add mod">
          <ac:chgData name="Henri PIERRE" userId="S::hpierre@diginamic-formation.fr::2da7524c-1fb2-4983-b678-eb95ff4dc2d7" providerId="AD" clId="Web-{522BF963-830D-9D18-756F-36D459FC208E}" dt="2024-09-06T09:21:15.751" v="523" actId="1076"/>
          <ac:picMkLst>
            <pc:docMk/>
            <pc:sldMk cId="33933523" sldId="314"/>
            <ac:picMk id="9" creationId="{C11A4B87-D169-E389-F7E9-BD208B44A514}"/>
          </ac:picMkLst>
        </pc:picChg>
      </pc:sldChg>
    </pc:docChg>
  </pc:docChgLst>
  <pc:docChgLst>
    <pc:chgData name="David BILLON" userId="S::dbillon@diginamic-formation.fr::73b7ec79-e464-4e8b-aa76-13bb70d637ef" providerId="AD" clId="Web-{003DF50F-D16A-4140-8979-05B8D02B937B}"/>
    <pc:docChg chg="addSld delSld modSld modMainMaster">
      <pc:chgData name="David BILLON" userId="S::dbillon@diginamic-formation.fr::73b7ec79-e464-4e8b-aa76-13bb70d637ef" providerId="AD" clId="Web-{003DF50F-D16A-4140-8979-05B8D02B937B}" dt="2024-09-06T09:37:30.635" v="437"/>
      <pc:docMkLst>
        <pc:docMk/>
      </pc:docMkLst>
      <pc:sldChg chg="modSp">
        <pc:chgData name="David BILLON" userId="S::dbillon@diginamic-formation.fr::73b7ec79-e464-4e8b-aa76-13bb70d637ef" providerId="AD" clId="Web-{003DF50F-D16A-4140-8979-05B8D02B937B}" dt="2024-09-06T07:50:52.776" v="6" actId="14100"/>
        <pc:sldMkLst>
          <pc:docMk/>
          <pc:sldMk cId="0" sldId="278"/>
        </pc:sldMkLst>
        <pc:spChg chg="mod">
          <ac:chgData name="David BILLON" userId="S::dbillon@diginamic-formation.fr::73b7ec79-e464-4e8b-aa76-13bb70d637ef" providerId="AD" clId="Web-{003DF50F-D16A-4140-8979-05B8D02B937B}" dt="2024-09-06T07:50:52.776" v="6" actId="14100"/>
          <ac:spMkLst>
            <pc:docMk/>
            <pc:sldMk cId="0" sldId="278"/>
            <ac:spMk id="3452" creationId="{00000000-0000-0000-0000-000000000000}"/>
          </ac:spMkLst>
        </pc:spChg>
      </pc:sldChg>
      <pc:sldChg chg="addSp modSp">
        <pc:chgData name="David BILLON" userId="S::dbillon@diginamic-formation.fr::73b7ec79-e464-4e8b-aa76-13bb70d637ef" providerId="AD" clId="Web-{003DF50F-D16A-4140-8979-05B8D02B937B}" dt="2024-09-06T08:56:12.791" v="195"/>
        <pc:sldMkLst>
          <pc:docMk/>
          <pc:sldMk cId="205306958" sldId="286"/>
        </pc:sldMkLst>
        <pc:spChg chg="add mod">
          <ac:chgData name="David BILLON" userId="S::dbillon@diginamic-formation.fr::73b7ec79-e464-4e8b-aa76-13bb70d637ef" providerId="AD" clId="Web-{003DF50F-D16A-4140-8979-05B8D02B937B}" dt="2024-09-06T08:56:12.791" v="195"/>
          <ac:spMkLst>
            <pc:docMk/>
            <pc:sldMk cId="205306958" sldId="286"/>
            <ac:spMk id="3" creationId="{736F2C11-8582-6A07-E3B9-BADA942A67D4}"/>
          </ac:spMkLst>
        </pc:spChg>
      </pc:sldChg>
      <pc:sldChg chg="addSp modSp">
        <pc:chgData name="David BILLON" userId="S::dbillon@diginamic-formation.fr::73b7ec79-e464-4e8b-aa76-13bb70d637ef" providerId="AD" clId="Web-{003DF50F-D16A-4140-8979-05B8D02B937B}" dt="2024-09-06T08:56:12.791" v="195"/>
        <pc:sldMkLst>
          <pc:docMk/>
          <pc:sldMk cId="1285871828" sldId="287"/>
        </pc:sldMkLst>
        <pc:spChg chg="add mod">
          <ac:chgData name="David BILLON" userId="S::dbillon@diginamic-formation.fr::73b7ec79-e464-4e8b-aa76-13bb70d637ef" providerId="AD" clId="Web-{003DF50F-D16A-4140-8979-05B8D02B937B}" dt="2024-09-06T08:56:12.791" v="195"/>
          <ac:spMkLst>
            <pc:docMk/>
            <pc:sldMk cId="1285871828" sldId="287"/>
            <ac:spMk id="3" creationId="{EE05CC6A-4452-39F5-3BC8-1835502F56CD}"/>
          </ac:spMkLst>
        </pc:spChg>
      </pc:sldChg>
      <pc:sldChg chg="modSp">
        <pc:chgData name="David BILLON" userId="S::dbillon@diginamic-formation.fr::73b7ec79-e464-4e8b-aa76-13bb70d637ef" providerId="AD" clId="Web-{003DF50F-D16A-4140-8979-05B8D02B937B}" dt="2024-09-06T07:51:34.981" v="14" actId="14100"/>
        <pc:sldMkLst>
          <pc:docMk/>
          <pc:sldMk cId="245486997" sldId="288"/>
        </pc:sldMkLst>
        <pc:spChg chg="mod">
          <ac:chgData name="David BILLON" userId="S::dbillon@diginamic-formation.fr::73b7ec79-e464-4e8b-aa76-13bb70d637ef" providerId="AD" clId="Web-{003DF50F-D16A-4140-8979-05B8D02B937B}" dt="2024-09-06T07:51:34.981" v="14" actId="14100"/>
          <ac:spMkLst>
            <pc:docMk/>
            <pc:sldMk cId="245486997" sldId="288"/>
            <ac:spMk id="3452" creationId="{00000000-0000-0000-0000-000000000000}"/>
          </ac:spMkLst>
        </pc:spChg>
      </pc:sldChg>
      <pc:sldChg chg="addSp delSp modSp">
        <pc:chgData name="David BILLON" userId="S::dbillon@diginamic-formation.fr::73b7ec79-e464-4e8b-aa76-13bb70d637ef" providerId="AD" clId="Web-{003DF50F-D16A-4140-8979-05B8D02B937B}" dt="2024-09-06T08:57:41.575" v="204" actId="1076"/>
        <pc:sldMkLst>
          <pc:docMk/>
          <pc:sldMk cId="1171653162" sldId="289"/>
        </pc:sldMkLst>
        <pc:spChg chg="del mod">
          <ac:chgData name="David BILLON" userId="S::dbillon@diginamic-formation.fr::73b7ec79-e464-4e8b-aa76-13bb70d637ef" providerId="AD" clId="Web-{003DF50F-D16A-4140-8979-05B8D02B937B}" dt="2024-09-06T08:57:35.809" v="202"/>
          <ac:spMkLst>
            <pc:docMk/>
            <pc:sldMk cId="1171653162" sldId="289"/>
            <ac:spMk id="3" creationId="{F3E30703-0680-2827-D6BD-35AB7A9BF01D}"/>
          </ac:spMkLst>
        </pc:spChg>
        <pc:spChg chg="add mod">
          <ac:chgData name="David BILLON" userId="S::dbillon@diginamic-formation.fr::73b7ec79-e464-4e8b-aa76-13bb70d637ef" providerId="AD" clId="Web-{003DF50F-D16A-4140-8979-05B8D02B937B}" dt="2024-09-06T08:57:41.575" v="204" actId="1076"/>
          <ac:spMkLst>
            <pc:docMk/>
            <pc:sldMk cId="1171653162" sldId="289"/>
            <ac:spMk id="4" creationId="{1CB3A675-4C50-5FF6-0473-659CDE3E7B23}"/>
          </ac:spMkLst>
        </pc:spChg>
        <pc:spChg chg="mod">
          <ac:chgData name="David BILLON" userId="S::dbillon@diginamic-formation.fr::73b7ec79-e464-4e8b-aa76-13bb70d637ef" providerId="AD" clId="Web-{003DF50F-D16A-4140-8979-05B8D02B937B}" dt="2024-09-06T07:51:59.013" v="21" actId="14100"/>
          <ac:spMkLst>
            <pc:docMk/>
            <pc:sldMk cId="1171653162" sldId="289"/>
            <ac:spMk id="3452" creationId="{00000000-0000-0000-0000-000000000000}"/>
          </ac:spMkLst>
        </pc:spChg>
      </pc:sldChg>
      <pc:sldChg chg="addSp delSp modSp">
        <pc:chgData name="David BILLON" userId="S::dbillon@diginamic-formation.fr::73b7ec79-e464-4e8b-aa76-13bb70d637ef" providerId="AD" clId="Web-{003DF50F-D16A-4140-8979-05B8D02B937B}" dt="2024-09-06T08:56:34.932" v="198" actId="1076"/>
        <pc:sldMkLst>
          <pc:docMk/>
          <pc:sldMk cId="2512378882" sldId="292"/>
        </pc:sldMkLst>
        <pc:spChg chg="add mod">
          <ac:chgData name="David BILLON" userId="S::dbillon@diginamic-formation.fr::73b7ec79-e464-4e8b-aa76-13bb70d637ef" providerId="AD" clId="Web-{003DF50F-D16A-4140-8979-05B8D02B937B}" dt="2024-09-06T08:56:34.932" v="198" actId="1076"/>
          <ac:spMkLst>
            <pc:docMk/>
            <pc:sldMk cId="2512378882" sldId="292"/>
            <ac:spMk id="5" creationId="{9E2542A0-842A-FD26-C6AB-9FE19A4611D7}"/>
          </ac:spMkLst>
        </pc:spChg>
        <pc:spChg chg="mod">
          <ac:chgData name="David BILLON" userId="S::dbillon@diginamic-formation.fr::73b7ec79-e464-4e8b-aa76-13bb70d637ef" providerId="AD" clId="Web-{003DF50F-D16A-4140-8979-05B8D02B937B}" dt="2024-09-06T07:58:45.479" v="52" actId="20577"/>
          <ac:spMkLst>
            <pc:docMk/>
            <pc:sldMk cId="2512378882" sldId="292"/>
            <ac:spMk id="6" creationId="{31C67745-EE40-0061-AD09-D2ACEBB5DB4A}"/>
          </ac:spMkLst>
        </pc:spChg>
        <pc:spChg chg="del">
          <ac:chgData name="David BILLON" userId="S::dbillon@diginamic-formation.fr::73b7ec79-e464-4e8b-aa76-13bb70d637ef" providerId="AD" clId="Web-{003DF50F-D16A-4140-8979-05B8D02B937B}" dt="2024-09-06T08:00:56.983" v="55"/>
          <ac:spMkLst>
            <pc:docMk/>
            <pc:sldMk cId="2512378882" sldId="292"/>
            <ac:spMk id="23" creationId="{9DB292A6-D60F-8479-5896-C77AA4A2E3DE}"/>
          </ac:spMkLst>
        </pc:spChg>
        <pc:picChg chg="add mod">
          <ac:chgData name="David BILLON" userId="S::dbillon@diginamic-formation.fr::73b7ec79-e464-4e8b-aa76-13bb70d637ef" providerId="AD" clId="Web-{003DF50F-D16A-4140-8979-05B8D02B937B}" dt="2024-09-06T07:58:51.901" v="54" actId="1076"/>
          <ac:picMkLst>
            <pc:docMk/>
            <pc:sldMk cId="2512378882" sldId="292"/>
            <ac:picMk id="3" creationId="{D023A9C8-B145-525A-A14E-B791F7149294}"/>
          </ac:picMkLst>
        </pc:picChg>
      </pc:sldChg>
      <pc:sldChg chg="addSp delSp modSp">
        <pc:chgData name="David BILLON" userId="S::dbillon@diginamic-formation.fr::73b7ec79-e464-4e8b-aa76-13bb70d637ef" providerId="AD" clId="Web-{003DF50F-D16A-4140-8979-05B8D02B937B}" dt="2024-09-06T09:31:35.686" v="405" actId="1076"/>
        <pc:sldMkLst>
          <pc:docMk/>
          <pc:sldMk cId="1396393057" sldId="294"/>
        </pc:sldMkLst>
        <pc:spChg chg="mod">
          <ac:chgData name="David BILLON" userId="S::dbillon@diginamic-formation.fr::73b7ec79-e464-4e8b-aa76-13bb70d637ef" providerId="AD" clId="Web-{003DF50F-D16A-4140-8979-05B8D02B937B}" dt="2024-09-06T08:07:56.059" v="101" actId="14100"/>
          <ac:spMkLst>
            <pc:docMk/>
            <pc:sldMk cId="1396393057" sldId="294"/>
            <ac:spMk id="6" creationId="{31C67745-EE40-0061-AD09-D2ACEBB5DB4A}"/>
          </ac:spMkLst>
        </pc:spChg>
        <pc:spChg chg="add mod">
          <ac:chgData name="David BILLON" userId="S::dbillon@diginamic-formation.fr::73b7ec79-e464-4e8b-aa76-13bb70d637ef" providerId="AD" clId="Web-{003DF50F-D16A-4140-8979-05B8D02B937B}" dt="2024-09-06T08:56:28.791" v="197" actId="1076"/>
          <ac:spMkLst>
            <pc:docMk/>
            <pc:sldMk cId="1396393057" sldId="294"/>
            <ac:spMk id="11" creationId="{677364E9-2552-EFC9-354B-855F02E9C521}"/>
          </ac:spMkLst>
        </pc:spChg>
        <pc:spChg chg="add mod">
          <ac:chgData name="David BILLON" userId="S::dbillon@diginamic-formation.fr::73b7ec79-e464-4e8b-aa76-13bb70d637ef" providerId="AD" clId="Web-{003DF50F-D16A-4140-8979-05B8D02B937B}" dt="2024-09-06T09:30:39.935" v="402" actId="1076"/>
          <ac:spMkLst>
            <pc:docMk/>
            <pc:sldMk cId="1396393057" sldId="294"/>
            <ac:spMk id="14" creationId="{0596041B-6A4D-9A36-8F14-91F676158D5F}"/>
          </ac:spMkLst>
        </pc:spChg>
        <pc:spChg chg="add mod">
          <ac:chgData name="David BILLON" userId="S::dbillon@diginamic-formation.fr::73b7ec79-e464-4e8b-aa76-13bb70d637ef" providerId="AD" clId="Web-{003DF50F-D16A-4140-8979-05B8D02B937B}" dt="2024-09-06T09:30:41.513" v="403" actId="1076"/>
          <ac:spMkLst>
            <pc:docMk/>
            <pc:sldMk cId="1396393057" sldId="294"/>
            <ac:spMk id="15" creationId="{1F6C93A9-C508-FB00-81F8-346B067B60F8}"/>
          </ac:spMkLst>
        </pc:spChg>
        <pc:spChg chg="add mod">
          <ac:chgData name="David BILLON" userId="S::dbillon@diginamic-formation.fr::73b7ec79-e464-4e8b-aa76-13bb70d637ef" providerId="AD" clId="Web-{003DF50F-D16A-4140-8979-05B8D02B937B}" dt="2024-09-06T09:30:14.699" v="390" actId="1076"/>
          <ac:spMkLst>
            <pc:docMk/>
            <pc:sldMk cId="1396393057" sldId="294"/>
            <ac:spMk id="16" creationId="{BAC5E811-FE1B-8442-78ED-3315F2F44B4D}"/>
          </ac:spMkLst>
        </pc:spChg>
        <pc:spChg chg="mod">
          <ac:chgData name="David BILLON" userId="S::dbillon@diginamic-formation.fr::73b7ec79-e464-4e8b-aa76-13bb70d637ef" providerId="AD" clId="Web-{003DF50F-D16A-4140-8979-05B8D02B937B}" dt="2024-09-06T09:30:14.668" v="388" actId="1076"/>
          <ac:spMkLst>
            <pc:docMk/>
            <pc:sldMk cId="1396393057" sldId="294"/>
            <ac:spMk id="23" creationId="{9DB292A6-D60F-8479-5896-C77AA4A2E3DE}"/>
          </ac:spMkLst>
        </pc:spChg>
        <pc:picChg chg="add del mod">
          <ac:chgData name="David BILLON" userId="S::dbillon@diginamic-formation.fr::73b7ec79-e464-4e8b-aa76-13bb70d637ef" providerId="AD" clId="Web-{003DF50F-D16A-4140-8979-05B8D02B937B}" dt="2024-09-06T08:20:55.099" v="131"/>
          <ac:picMkLst>
            <pc:docMk/>
            <pc:sldMk cId="1396393057" sldId="294"/>
            <ac:picMk id="3" creationId="{EAC8E24A-1126-B39E-34BA-5E6CE60CB010}"/>
          </ac:picMkLst>
        </pc:picChg>
        <pc:picChg chg="add mod">
          <ac:chgData name="David BILLON" userId="S::dbillon@diginamic-formation.fr::73b7ec79-e464-4e8b-aa76-13bb70d637ef" providerId="AD" clId="Web-{003DF50F-D16A-4140-8979-05B8D02B937B}" dt="2024-09-06T09:30:17.090" v="392" actId="1076"/>
          <ac:picMkLst>
            <pc:docMk/>
            <pc:sldMk cId="1396393057" sldId="294"/>
            <ac:picMk id="7" creationId="{1D26C409-E5D1-8D71-2C7B-74EFF0BF4B92}"/>
          </ac:picMkLst>
        </pc:picChg>
        <pc:picChg chg="add mod">
          <ac:chgData name="David BILLON" userId="S::dbillon@diginamic-formation.fr::73b7ec79-e464-4e8b-aa76-13bb70d637ef" providerId="AD" clId="Web-{003DF50F-D16A-4140-8979-05B8D02B937B}" dt="2024-09-06T09:30:18.371" v="393" actId="1076"/>
          <ac:picMkLst>
            <pc:docMk/>
            <pc:sldMk cId="1396393057" sldId="294"/>
            <ac:picMk id="8" creationId="{0748527B-6343-B981-C776-6675D45B91A9}"/>
          </ac:picMkLst>
        </pc:picChg>
        <pc:picChg chg="add del mod">
          <ac:chgData name="David BILLON" userId="S::dbillon@diginamic-formation.fr::73b7ec79-e464-4e8b-aa76-13bb70d637ef" providerId="AD" clId="Web-{003DF50F-D16A-4140-8979-05B8D02B937B}" dt="2024-09-06T08:20:29.129" v="126"/>
          <ac:picMkLst>
            <pc:docMk/>
            <pc:sldMk cId="1396393057" sldId="294"/>
            <ac:picMk id="9" creationId="{54A8E1E1-D7EE-46B7-7B2D-CC05C1007009}"/>
          </ac:picMkLst>
        </pc:picChg>
        <pc:picChg chg="add mod">
          <ac:chgData name="David BILLON" userId="S::dbillon@diginamic-formation.fr::73b7ec79-e464-4e8b-aa76-13bb70d637ef" providerId="AD" clId="Web-{003DF50F-D16A-4140-8979-05B8D02B937B}" dt="2024-09-06T09:30:14.684" v="389" actId="1076"/>
          <ac:picMkLst>
            <pc:docMk/>
            <pc:sldMk cId="1396393057" sldId="294"/>
            <ac:picMk id="10" creationId="{4FC14365-68F8-4954-0C14-E9C64724088E}"/>
          </ac:picMkLst>
        </pc:picChg>
        <pc:picChg chg="add mod">
          <ac:chgData name="David BILLON" userId="S::dbillon@diginamic-formation.fr::73b7ec79-e464-4e8b-aa76-13bb70d637ef" providerId="AD" clId="Web-{003DF50F-D16A-4140-8979-05B8D02B937B}" dt="2024-09-06T09:30:31.247" v="400" actId="1076"/>
          <ac:picMkLst>
            <pc:docMk/>
            <pc:sldMk cId="1396393057" sldId="294"/>
            <ac:picMk id="12" creationId="{25BAB145-247A-04C1-5319-4498D9811B2B}"/>
          </ac:picMkLst>
        </pc:picChg>
        <pc:picChg chg="add mod">
          <ac:chgData name="David BILLON" userId="S::dbillon@diginamic-formation.fr::73b7ec79-e464-4e8b-aa76-13bb70d637ef" providerId="AD" clId="Web-{003DF50F-D16A-4140-8979-05B8D02B937B}" dt="2024-09-06T09:31:35.686" v="405" actId="1076"/>
          <ac:picMkLst>
            <pc:docMk/>
            <pc:sldMk cId="1396393057" sldId="294"/>
            <ac:picMk id="17" creationId="{70E347D7-2F5C-34F2-450B-7AA5A387D13E}"/>
          </ac:picMkLst>
        </pc:picChg>
      </pc:sldChg>
      <pc:sldChg chg="addSp delSp modSp">
        <pc:chgData name="David BILLON" userId="S::dbillon@diginamic-formation.fr::73b7ec79-e464-4e8b-aa76-13bb70d637ef" providerId="AD" clId="Web-{003DF50F-D16A-4140-8979-05B8D02B937B}" dt="2024-09-06T09:07:56.657" v="323" actId="20577"/>
        <pc:sldMkLst>
          <pc:docMk/>
          <pc:sldMk cId="3712743387" sldId="296"/>
        </pc:sldMkLst>
        <pc:spChg chg="mod">
          <ac:chgData name="David BILLON" userId="S::dbillon@diginamic-formation.fr::73b7ec79-e464-4e8b-aa76-13bb70d637ef" providerId="AD" clId="Web-{003DF50F-D16A-4140-8979-05B8D02B937B}" dt="2024-09-06T09:04:51.213" v="246" actId="14100"/>
          <ac:spMkLst>
            <pc:docMk/>
            <pc:sldMk cId="3712743387" sldId="296"/>
            <ac:spMk id="6" creationId="{31C67745-EE40-0061-AD09-D2ACEBB5DB4A}"/>
          </ac:spMkLst>
        </pc:spChg>
        <pc:spChg chg="add del mod">
          <ac:chgData name="David BILLON" userId="S::dbillon@diginamic-formation.fr::73b7ec79-e464-4e8b-aa76-13bb70d637ef" providerId="AD" clId="Web-{003DF50F-D16A-4140-8979-05B8D02B937B}" dt="2024-09-06T08:56:06.478" v="194"/>
          <ac:spMkLst>
            <pc:docMk/>
            <pc:sldMk cId="3712743387" sldId="296"/>
            <ac:spMk id="10" creationId="{0A644E63-268C-7651-AA1A-16D5CD565E1F}"/>
          </ac:spMkLst>
        </pc:spChg>
        <pc:spChg chg="add mod">
          <ac:chgData name="David BILLON" userId="S::dbillon@diginamic-formation.fr::73b7ec79-e464-4e8b-aa76-13bb70d637ef" providerId="AD" clId="Web-{003DF50F-D16A-4140-8979-05B8D02B937B}" dt="2024-09-06T08:56:17.010" v="196" actId="1076"/>
          <ac:spMkLst>
            <pc:docMk/>
            <pc:sldMk cId="3712743387" sldId="296"/>
            <ac:spMk id="11" creationId="{F73A376D-5AD1-4A5F-A4C6-C2C47EB675D0}"/>
          </ac:spMkLst>
        </pc:spChg>
        <pc:spChg chg="add mod">
          <ac:chgData name="David BILLON" userId="S::dbillon@diginamic-formation.fr::73b7ec79-e464-4e8b-aa76-13bb70d637ef" providerId="AD" clId="Web-{003DF50F-D16A-4140-8979-05B8D02B937B}" dt="2024-09-06T09:07:08.093" v="288" actId="20577"/>
          <ac:spMkLst>
            <pc:docMk/>
            <pc:sldMk cId="3712743387" sldId="296"/>
            <ac:spMk id="16" creationId="{9641A28E-65C3-0B63-2B83-0931C26D316D}"/>
          </ac:spMkLst>
        </pc:spChg>
        <pc:spChg chg="add mod">
          <ac:chgData name="David BILLON" userId="S::dbillon@diginamic-formation.fr::73b7ec79-e464-4e8b-aa76-13bb70d637ef" providerId="AD" clId="Web-{003DF50F-D16A-4140-8979-05B8D02B937B}" dt="2024-09-06T09:07:56.657" v="323" actId="20577"/>
          <ac:spMkLst>
            <pc:docMk/>
            <pc:sldMk cId="3712743387" sldId="296"/>
            <ac:spMk id="17" creationId="{49749B96-2DF4-C4D6-F57D-4965D0114C7F}"/>
          </ac:spMkLst>
        </pc:spChg>
        <pc:spChg chg="mod">
          <ac:chgData name="David BILLON" userId="S::dbillon@diginamic-formation.fr::73b7ec79-e464-4e8b-aa76-13bb70d637ef" providerId="AD" clId="Web-{003DF50F-D16A-4140-8979-05B8D02B937B}" dt="2024-09-06T09:05:09.323" v="250" actId="1076"/>
          <ac:spMkLst>
            <pc:docMk/>
            <pc:sldMk cId="3712743387" sldId="296"/>
            <ac:spMk id="23" creationId="{9DB292A6-D60F-8479-5896-C77AA4A2E3DE}"/>
          </ac:spMkLst>
        </pc:spChg>
        <pc:picChg chg="add del mod">
          <ac:chgData name="David BILLON" userId="S::dbillon@diginamic-formation.fr::73b7ec79-e464-4e8b-aa76-13bb70d637ef" providerId="AD" clId="Web-{003DF50F-D16A-4140-8979-05B8D02B937B}" dt="2024-09-06T08:33:28.685" v="149"/>
          <ac:picMkLst>
            <pc:docMk/>
            <pc:sldMk cId="3712743387" sldId="296"/>
            <ac:picMk id="3" creationId="{EB23F7DC-076A-D974-1287-0977D730B8D1}"/>
          </ac:picMkLst>
        </pc:picChg>
        <pc:picChg chg="add mod">
          <ac:chgData name="David BILLON" userId="S::dbillon@diginamic-formation.fr::73b7ec79-e464-4e8b-aa76-13bb70d637ef" providerId="AD" clId="Web-{003DF50F-D16A-4140-8979-05B8D02B937B}" dt="2024-09-06T09:05:06.183" v="249" actId="1076"/>
          <ac:picMkLst>
            <pc:docMk/>
            <pc:sldMk cId="3712743387" sldId="296"/>
            <ac:picMk id="7" creationId="{EFB197F9-37DA-F99F-B548-1D0E6170A457}"/>
          </ac:picMkLst>
        </pc:picChg>
        <pc:picChg chg="add mod">
          <ac:chgData name="David BILLON" userId="S::dbillon@diginamic-formation.fr::73b7ec79-e464-4e8b-aa76-13bb70d637ef" providerId="AD" clId="Web-{003DF50F-D16A-4140-8979-05B8D02B937B}" dt="2024-09-06T09:06:34.139" v="284" actId="1076"/>
          <ac:picMkLst>
            <pc:docMk/>
            <pc:sldMk cId="3712743387" sldId="296"/>
            <ac:picMk id="8" creationId="{CF754C59-DACA-E1F9-E310-92F545F6E6F9}"/>
          </ac:picMkLst>
        </pc:picChg>
        <pc:picChg chg="add mod">
          <ac:chgData name="David BILLON" userId="S::dbillon@diginamic-formation.fr::73b7ec79-e464-4e8b-aa76-13bb70d637ef" providerId="AD" clId="Web-{003DF50F-D16A-4140-8979-05B8D02B937B}" dt="2024-09-06T09:06:37.420" v="285" actId="1076"/>
          <ac:picMkLst>
            <pc:docMk/>
            <pc:sldMk cId="3712743387" sldId="296"/>
            <ac:picMk id="9" creationId="{EC657B15-9F2E-056B-5DB3-1341D19B3005}"/>
          </ac:picMkLst>
        </pc:picChg>
      </pc:sldChg>
      <pc:sldChg chg="addSp delSp modSp">
        <pc:chgData name="David BILLON" userId="S::dbillon@diginamic-formation.fr::73b7ec79-e464-4e8b-aa76-13bb70d637ef" providerId="AD" clId="Web-{003DF50F-D16A-4140-8979-05B8D02B937B}" dt="2024-09-06T09:17:19.815" v="387" actId="1076"/>
        <pc:sldMkLst>
          <pc:docMk/>
          <pc:sldMk cId="4068290594" sldId="297"/>
        </pc:sldMkLst>
        <pc:spChg chg="mod">
          <ac:chgData name="David BILLON" userId="S::dbillon@diginamic-formation.fr::73b7ec79-e464-4e8b-aa76-13bb70d637ef" providerId="AD" clId="Web-{003DF50F-D16A-4140-8979-05B8D02B937B}" dt="2024-09-06T08:07:47.793" v="100" actId="14100"/>
          <ac:spMkLst>
            <pc:docMk/>
            <pc:sldMk cId="4068290594" sldId="297"/>
            <ac:spMk id="6" creationId="{31C67745-EE40-0061-AD09-D2ACEBB5DB4A}"/>
          </ac:spMkLst>
        </pc:spChg>
        <pc:spChg chg="add mod">
          <ac:chgData name="David BILLON" userId="S::dbillon@diginamic-formation.fr::73b7ec79-e464-4e8b-aa76-13bb70d637ef" providerId="AD" clId="Web-{003DF50F-D16A-4140-8979-05B8D02B937B}" dt="2024-09-06T08:57:14.355" v="200" actId="1076"/>
          <ac:spMkLst>
            <pc:docMk/>
            <pc:sldMk cId="4068290594" sldId="297"/>
            <ac:spMk id="7" creationId="{7222C480-750C-70DE-CB5D-B505B6CB6FB9}"/>
          </ac:spMkLst>
        </pc:spChg>
        <pc:spChg chg="del">
          <ac:chgData name="David BILLON" userId="S::dbillon@diginamic-formation.fr::73b7ec79-e464-4e8b-aa76-13bb70d637ef" providerId="AD" clId="Web-{003DF50F-D16A-4140-8979-05B8D02B937B}" dt="2024-09-06T08:55:03.960" v="191"/>
          <ac:spMkLst>
            <pc:docMk/>
            <pc:sldMk cId="4068290594" sldId="297"/>
            <ac:spMk id="23" creationId="{9DB292A6-D60F-8479-5896-C77AA4A2E3DE}"/>
          </ac:spMkLst>
        </pc:spChg>
        <pc:picChg chg="add mod">
          <ac:chgData name="David BILLON" userId="S::dbillon@diginamic-formation.fr::73b7ec79-e464-4e8b-aa76-13bb70d637ef" providerId="AD" clId="Web-{003DF50F-D16A-4140-8979-05B8D02B937B}" dt="2024-09-06T09:17:19.815" v="387" actId="1076"/>
          <ac:picMkLst>
            <pc:docMk/>
            <pc:sldMk cId="4068290594" sldId="297"/>
            <ac:picMk id="3" creationId="{F44EE285-E269-4BC3-9338-541C85524077}"/>
          </ac:picMkLst>
        </pc:picChg>
      </pc:sldChg>
      <pc:sldChg chg="addSp modSp">
        <pc:chgData name="David BILLON" userId="S::dbillon@diginamic-formation.fr::73b7ec79-e464-4e8b-aa76-13bb70d637ef" providerId="AD" clId="Web-{003DF50F-D16A-4140-8979-05B8D02B937B}" dt="2024-09-06T08:56:12.791" v="195"/>
        <pc:sldMkLst>
          <pc:docMk/>
          <pc:sldMk cId="3239209582" sldId="298"/>
        </pc:sldMkLst>
        <pc:spChg chg="add mod">
          <ac:chgData name="David BILLON" userId="S::dbillon@diginamic-formation.fr::73b7ec79-e464-4e8b-aa76-13bb70d637ef" providerId="AD" clId="Web-{003DF50F-D16A-4140-8979-05B8D02B937B}" dt="2024-09-06T08:56:12.791" v="195"/>
          <ac:spMkLst>
            <pc:docMk/>
            <pc:sldMk cId="3239209582" sldId="298"/>
            <ac:spMk id="7" creationId="{CB837AAE-F9B5-D450-7676-9FB113B8C542}"/>
          </ac:spMkLst>
        </pc:spChg>
      </pc:sldChg>
      <pc:sldChg chg="addSp modSp">
        <pc:chgData name="David BILLON" userId="S::dbillon@diginamic-formation.fr::73b7ec79-e464-4e8b-aa76-13bb70d637ef" providerId="AD" clId="Web-{003DF50F-D16A-4140-8979-05B8D02B937B}" dt="2024-09-06T08:56:12.791" v="195"/>
        <pc:sldMkLst>
          <pc:docMk/>
          <pc:sldMk cId="1206453014" sldId="299"/>
        </pc:sldMkLst>
        <pc:spChg chg="add mod">
          <ac:chgData name="David BILLON" userId="S::dbillon@diginamic-formation.fr::73b7ec79-e464-4e8b-aa76-13bb70d637ef" providerId="AD" clId="Web-{003DF50F-D16A-4140-8979-05B8D02B937B}" dt="2024-09-06T08:56:12.791" v="195"/>
          <ac:spMkLst>
            <pc:docMk/>
            <pc:sldMk cId="1206453014" sldId="299"/>
            <ac:spMk id="24" creationId="{434AD7D5-F7A2-CE7A-2C87-F98AD1FC4978}"/>
          </ac:spMkLst>
        </pc:spChg>
      </pc:sldChg>
      <pc:sldChg chg="addSp modSp">
        <pc:chgData name="David BILLON" userId="S::dbillon@diginamic-formation.fr::73b7ec79-e464-4e8b-aa76-13bb70d637ef" providerId="AD" clId="Web-{003DF50F-D16A-4140-8979-05B8D02B937B}" dt="2024-09-06T08:56:12.791" v="195"/>
        <pc:sldMkLst>
          <pc:docMk/>
          <pc:sldMk cId="2300440886" sldId="300"/>
        </pc:sldMkLst>
        <pc:spChg chg="add mod">
          <ac:chgData name="David BILLON" userId="S::dbillon@diginamic-formation.fr::73b7ec79-e464-4e8b-aa76-13bb70d637ef" providerId="AD" clId="Web-{003DF50F-D16A-4140-8979-05B8D02B937B}" dt="2024-09-06T08:56:12.791" v="195"/>
          <ac:spMkLst>
            <pc:docMk/>
            <pc:sldMk cId="2300440886" sldId="300"/>
            <ac:spMk id="3" creationId="{30F66ABC-059C-2A41-72C3-88C69E28392D}"/>
          </ac:spMkLst>
        </pc:spChg>
      </pc:sldChg>
      <pc:sldChg chg="addSp modSp">
        <pc:chgData name="David BILLON" userId="S::dbillon@diginamic-formation.fr::73b7ec79-e464-4e8b-aa76-13bb70d637ef" providerId="AD" clId="Web-{003DF50F-D16A-4140-8979-05B8D02B937B}" dt="2024-09-06T08:56:12.791" v="195"/>
        <pc:sldMkLst>
          <pc:docMk/>
          <pc:sldMk cId="663255557" sldId="301"/>
        </pc:sldMkLst>
        <pc:spChg chg="add mod">
          <ac:chgData name="David BILLON" userId="S::dbillon@diginamic-formation.fr::73b7ec79-e464-4e8b-aa76-13bb70d637ef" providerId="AD" clId="Web-{003DF50F-D16A-4140-8979-05B8D02B937B}" dt="2024-09-06T08:56:12.791" v="195"/>
          <ac:spMkLst>
            <pc:docMk/>
            <pc:sldMk cId="663255557" sldId="301"/>
            <ac:spMk id="3" creationId="{D2E57FE0-0FD1-533F-C97E-980C1730FE5C}"/>
          </ac:spMkLst>
        </pc:spChg>
      </pc:sldChg>
      <pc:sldChg chg="addSp modSp">
        <pc:chgData name="David BILLON" userId="S::dbillon@diginamic-formation.fr::73b7ec79-e464-4e8b-aa76-13bb70d637ef" providerId="AD" clId="Web-{003DF50F-D16A-4140-8979-05B8D02B937B}" dt="2024-09-06T08:56:12.791" v="195"/>
        <pc:sldMkLst>
          <pc:docMk/>
          <pc:sldMk cId="3596458482" sldId="302"/>
        </pc:sldMkLst>
        <pc:spChg chg="add mod">
          <ac:chgData name="David BILLON" userId="S::dbillon@diginamic-formation.fr::73b7ec79-e464-4e8b-aa76-13bb70d637ef" providerId="AD" clId="Web-{003DF50F-D16A-4140-8979-05B8D02B937B}" dt="2024-09-06T08:56:12.791" v="195"/>
          <ac:spMkLst>
            <pc:docMk/>
            <pc:sldMk cId="3596458482" sldId="302"/>
            <ac:spMk id="8" creationId="{8AB85746-90EF-4B7A-5285-D309D3A342EF}"/>
          </ac:spMkLst>
        </pc:spChg>
      </pc:sldChg>
      <pc:sldChg chg="addSp modSp">
        <pc:chgData name="David BILLON" userId="S::dbillon@diginamic-formation.fr::73b7ec79-e464-4e8b-aa76-13bb70d637ef" providerId="AD" clId="Web-{003DF50F-D16A-4140-8979-05B8D02B937B}" dt="2024-09-06T08:56:12.791" v="195"/>
        <pc:sldMkLst>
          <pc:docMk/>
          <pc:sldMk cId="1658091847" sldId="303"/>
        </pc:sldMkLst>
        <pc:spChg chg="add mod">
          <ac:chgData name="David BILLON" userId="S::dbillon@diginamic-formation.fr::73b7ec79-e464-4e8b-aa76-13bb70d637ef" providerId="AD" clId="Web-{003DF50F-D16A-4140-8979-05B8D02B937B}" dt="2024-09-06T08:56:12.791" v="195"/>
          <ac:spMkLst>
            <pc:docMk/>
            <pc:sldMk cId="1658091847" sldId="303"/>
            <ac:spMk id="22" creationId="{1EFEA77B-7A05-0BE5-32FD-A7016A051DD3}"/>
          </ac:spMkLst>
        </pc:spChg>
      </pc:sldChg>
      <pc:sldChg chg="addSp delSp modSp add replId">
        <pc:chgData name="David BILLON" userId="S::dbillon@diginamic-formation.fr::73b7ec79-e464-4e8b-aa76-13bb70d637ef" providerId="AD" clId="Web-{003DF50F-D16A-4140-8979-05B8D02B937B}" dt="2024-09-06T09:37:29.041" v="436" actId="1076"/>
        <pc:sldMkLst>
          <pc:docMk/>
          <pc:sldMk cId="1774274494" sldId="304"/>
        </pc:sldMkLst>
        <pc:spChg chg="mod">
          <ac:chgData name="David BILLON" userId="S::dbillon@diginamic-formation.fr::73b7ec79-e464-4e8b-aa76-13bb70d637ef" providerId="AD" clId="Web-{003DF50F-D16A-4140-8979-05B8D02B937B}" dt="2024-09-06T08:53:54.786" v="186" actId="14100"/>
          <ac:spMkLst>
            <pc:docMk/>
            <pc:sldMk cId="1774274494" sldId="304"/>
            <ac:spMk id="6" creationId="{31C67745-EE40-0061-AD09-D2ACEBB5DB4A}"/>
          </ac:spMkLst>
        </pc:spChg>
        <pc:spChg chg="add mod">
          <ac:chgData name="David BILLON" userId="S::dbillon@diginamic-formation.fr::73b7ec79-e464-4e8b-aa76-13bb70d637ef" providerId="AD" clId="Web-{003DF50F-D16A-4140-8979-05B8D02B937B}" dt="2024-09-06T08:57:11.543" v="199" actId="1076"/>
          <ac:spMkLst>
            <pc:docMk/>
            <pc:sldMk cId="1774274494" sldId="304"/>
            <ac:spMk id="10" creationId="{D4AF6D2D-EB15-B9A8-C20C-8A7ADFC60AFD}"/>
          </ac:spMkLst>
        </pc:spChg>
        <pc:spChg chg="mod">
          <ac:chgData name="David BILLON" userId="S::dbillon@diginamic-formation.fr::73b7ec79-e464-4e8b-aa76-13bb70d637ef" providerId="AD" clId="Web-{003DF50F-D16A-4140-8979-05B8D02B937B}" dt="2024-09-06T09:36:23.508" v="413" actId="1076"/>
          <ac:spMkLst>
            <pc:docMk/>
            <pc:sldMk cId="1774274494" sldId="304"/>
            <ac:spMk id="12" creationId="{D83E04C9-2E40-A14B-2088-AF5C8776220B}"/>
          </ac:spMkLst>
        </pc:spChg>
        <pc:spChg chg="add del">
          <ac:chgData name="David BILLON" userId="S::dbillon@diginamic-formation.fr::73b7ec79-e464-4e8b-aa76-13bb70d637ef" providerId="AD" clId="Web-{003DF50F-D16A-4140-8979-05B8D02B937B}" dt="2024-09-06T09:37:20.416" v="430"/>
          <ac:spMkLst>
            <pc:docMk/>
            <pc:sldMk cId="1774274494" sldId="304"/>
            <ac:spMk id="23" creationId="{9DB292A6-D60F-8479-5896-C77AA4A2E3DE}"/>
          </ac:spMkLst>
        </pc:spChg>
        <pc:picChg chg="add del mod">
          <ac:chgData name="David BILLON" userId="S::dbillon@diginamic-formation.fr::73b7ec79-e464-4e8b-aa76-13bb70d637ef" providerId="AD" clId="Web-{003DF50F-D16A-4140-8979-05B8D02B937B}" dt="2024-09-06T09:37:29.041" v="436" actId="1076"/>
          <ac:picMkLst>
            <pc:docMk/>
            <pc:sldMk cId="1774274494" sldId="304"/>
            <ac:picMk id="3" creationId="{5A024BBF-8930-E8E7-1FBC-DBF1C238F14F}"/>
          </ac:picMkLst>
        </pc:picChg>
        <pc:picChg chg="del">
          <ac:chgData name="David BILLON" userId="S::dbillon@diginamic-formation.fr::73b7ec79-e464-4e8b-aa76-13bb70d637ef" providerId="AD" clId="Web-{003DF50F-D16A-4140-8979-05B8D02B937B}" dt="2024-09-06T08:48:33.917" v="165"/>
          <ac:picMkLst>
            <pc:docMk/>
            <pc:sldMk cId="1774274494" sldId="304"/>
            <ac:picMk id="7" creationId="{EFB197F9-37DA-F99F-B548-1D0E6170A457}"/>
          </ac:picMkLst>
        </pc:picChg>
        <pc:picChg chg="del">
          <ac:chgData name="David BILLON" userId="S::dbillon@diginamic-formation.fr::73b7ec79-e464-4e8b-aa76-13bb70d637ef" providerId="AD" clId="Web-{003DF50F-D16A-4140-8979-05B8D02B937B}" dt="2024-09-06T08:48:33.276" v="164"/>
          <ac:picMkLst>
            <pc:docMk/>
            <pc:sldMk cId="1774274494" sldId="304"/>
            <ac:picMk id="8" creationId="{CF754C59-DACA-E1F9-E310-92F545F6E6F9}"/>
          </ac:picMkLst>
        </pc:picChg>
        <pc:picChg chg="del">
          <ac:chgData name="David BILLON" userId="S::dbillon@diginamic-formation.fr::73b7ec79-e464-4e8b-aa76-13bb70d637ef" providerId="AD" clId="Web-{003DF50F-D16A-4140-8979-05B8D02B937B}" dt="2024-09-06T08:48:32.339" v="163"/>
          <ac:picMkLst>
            <pc:docMk/>
            <pc:sldMk cId="1774274494" sldId="304"/>
            <ac:picMk id="9" creationId="{EC657B15-9F2E-056B-5DB3-1341D19B3005}"/>
          </ac:picMkLst>
        </pc:picChg>
        <pc:picChg chg="add mod">
          <ac:chgData name="David BILLON" userId="S::dbillon@diginamic-formation.fr::73b7ec79-e464-4e8b-aa76-13bb70d637ef" providerId="AD" clId="Web-{003DF50F-D16A-4140-8979-05B8D02B937B}" dt="2024-09-06T09:37:24.260" v="433" actId="1076"/>
          <ac:picMkLst>
            <pc:docMk/>
            <pc:sldMk cId="1774274494" sldId="304"/>
            <ac:picMk id="14" creationId="{1065F8E3-D151-C3CA-5DE0-0643655064A8}"/>
          </ac:picMkLst>
        </pc:picChg>
      </pc:sldChg>
      <pc:sldChg chg="addSp modSp">
        <pc:chgData name="David BILLON" userId="S::dbillon@diginamic-formation.fr::73b7ec79-e464-4e8b-aa76-13bb70d637ef" providerId="AD" clId="Web-{003DF50F-D16A-4140-8979-05B8D02B937B}" dt="2024-09-06T08:56:12.791" v="195"/>
        <pc:sldMkLst>
          <pc:docMk/>
          <pc:sldMk cId="3209034872" sldId="305"/>
        </pc:sldMkLst>
        <pc:spChg chg="add mod">
          <ac:chgData name="David BILLON" userId="S::dbillon@diginamic-formation.fr::73b7ec79-e464-4e8b-aa76-13bb70d637ef" providerId="AD" clId="Web-{003DF50F-D16A-4140-8979-05B8D02B937B}" dt="2024-09-06T08:56:12.791" v="195"/>
          <ac:spMkLst>
            <pc:docMk/>
            <pc:sldMk cId="3209034872" sldId="305"/>
            <ac:spMk id="11" creationId="{3BBBC861-BB41-6D7F-7EBC-44B3C63F5848}"/>
          </ac:spMkLst>
        </pc:spChg>
      </pc:sldChg>
      <pc:sldChg chg="addSp delSp modSp add replId">
        <pc:chgData name="David BILLON" userId="S::dbillon@diginamic-formation.fr::73b7ec79-e464-4e8b-aa76-13bb70d637ef" providerId="AD" clId="Web-{003DF50F-D16A-4140-8979-05B8D02B937B}" dt="2024-09-06T09:17:09.003" v="386" actId="1076"/>
        <pc:sldMkLst>
          <pc:docMk/>
          <pc:sldMk cId="2476541302" sldId="310"/>
        </pc:sldMkLst>
        <pc:spChg chg="del">
          <ac:chgData name="David BILLON" userId="S::dbillon@diginamic-formation.fr::73b7ec79-e464-4e8b-aa76-13bb70d637ef" providerId="AD" clId="Web-{003DF50F-D16A-4140-8979-05B8D02B937B}" dt="2024-09-06T09:10:57.538" v="338"/>
          <ac:spMkLst>
            <pc:docMk/>
            <pc:sldMk cId="2476541302" sldId="310"/>
            <ac:spMk id="6" creationId="{31C67745-EE40-0061-AD09-D2ACEBB5DB4A}"/>
          </ac:spMkLst>
        </pc:spChg>
        <pc:spChg chg="add mod">
          <ac:chgData name="David BILLON" userId="S::dbillon@diginamic-formation.fr::73b7ec79-e464-4e8b-aa76-13bb70d637ef" providerId="AD" clId="Web-{003DF50F-D16A-4140-8979-05B8D02B937B}" dt="2024-09-06T09:11:52.649" v="348" actId="14100"/>
          <ac:spMkLst>
            <pc:docMk/>
            <pc:sldMk cId="2476541302" sldId="310"/>
            <ac:spMk id="13" creationId="{C9F4EFE0-ECF4-9BDC-C9EE-CE0EBA88CA8A}"/>
          </ac:spMkLst>
        </pc:spChg>
        <pc:spChg chg="del mod">
          <ac:chgData name="David BILLON" userId="S::dbillon@diginamic-formation.fr::73b7ec79-e464-4e8b-aa76-13bb70d637ef" providerId="AD" clId="Web-{003DF50F-D16A-4140-8979-05B8D02B937B}" dt="2024-09-06T09:10:01.442" v="331"/>
          <ac:spMkLst>
            <pc:docMk/>
            <pc:sldMk cId="2476541302" sldId="310"/>
            <ac:spMk id="14" creationId="{0596041B-6A4D-9A36-8F14-91F676158D5F}"/>
          </ac:spMkLst>
        </pc:spChg>
        <pc:spChg chg="del">
          <ac:chgData name="David BILLON" userId="S::dbillon@diginamic-formation.fr::73b7ec79-e464-4e8b-aa76-13bb70d637ef" providerId="AD" clId="Web-{003DF50F-D16A-4140-8979-05B8D02B937B}" dt="2024-09-06T09:10:07.536" v="332"/>
          <ac:spMkLst>
            <pc:docMk/>
            <pc:sldMk cId="2476541302" sldId="310"/>
            <ac:spMk id="15" creationId="{1F6C93A9-C508-FB00-81F8-346B067B60F8}"/>
          </ac:spMkLst>
        </pc:spChg>
        <pc:spChg chg="del">
          <ac:chgData name="David BILLON" userId="S::dbillon@diginamic-formation.fr::73b7ec79-e464-4e8b-aa76-13bb70d637ef" providerId="AD" clId="Web-{003DF50F-D16A-4140-8979-05B8D02B937B}" dt="2024-09-06T09:09:18.613" v="326"/>
          <ac:spMkLst>
            <pc:docMk/>
            <pc:sldMk cId="2476541302" sldId="310"/>
            <ac:spMk id="16" creationId="{BAC5E811-FE1B-8442-78ED-3315F2F44B4D}"/>
          </ac:spMkLst>
        </pc:spChg>
        <pc:spChg chg="add mod">
          <ac:chgData name="David BILLON" userId="S::dbillon@diginamic-formation.fr::73b7ec79-e464-4e8b-aa76-13bb70d637ef" providerId="AD" clId="Web-{003DF50F-D16A-4140-8979-05B8D02B937B}" dt="2024-09-06T09:17:09.003" v="386" actId="1076"/>
          <ac:spMkLst>
            <pc:docMk/>
            <pc:sldMk cId="2476541302" sldId="310"/>
            <ac:spMk id="22" creationId="{72A59ABA-C882-67DD-0474-BA3CEB8B4000}"/>
          </ac:spMkLst>
        </pc:spChg>
        <pc:spChg chg="del">
          <ac:chgData name="David BILLON" userId="S::dbillon@diginamic-formation.fr::73b7ec79-e464-4e8b-aa76-13bb70d637ef" providerId="AD" clId="Web-{003DF50F-D16A-4140-8979-05B8D02B937B}" dt="2024-09-06T09:11:13.257" v="343"/>
          <ac:spMkLst>
            <pc:docMk/>
            <pc:sldMk cId="2476541302" sldId="310"/>
            <ac:spMk id="23" creationId="{9DB292A6-D60F-8479-5896-C77AA4A2E3DE}"/>
          </ac:spMkLst>
        </pc:spChg>
        <pc:picChg chg="add del mod">
          <ac:chgData name="David BILLON" userId="S::dbillon@diginamic-formation.fr::73b7ec79-e464-4e8b-aa76-13bb70d637ef" providerId="AD" clId="Web-{003DF50F-D16A-4140-8979-05B8D02B937B}" dt="2024-09-06T09:11:15.413" v="345"/>
          <ac:picMkLst>
            <pc:docMk/>
            <pc:sldMk cId="2476541302" sldId="310"/>
            <ac:picMk id="3" creationId="{9F242231-9C1F-D599-9685-FFDCAED3222B}"/>
          </ac:picMkLst>
        </pc:picChg>
        <pc:picChg chg="del">
          <ac:chgData name="David BILLON" userId="S::dbillon@diginamic-formation.fr::73b7ec79-e464-4e8b-aa76-13bb70d637ef" providerId="AD" clId="Web-{003DF50F-D16A-4140-8979-05B8D02B937B}" dt="2024-09-06T09:09:47.473" v="327"/>
          <ac:picMkLst>
            <pc:docMk/>
            <pc:sldMk cId="2476541302" sldId="310"/>
            <ac:picMk id="7" creationId="{1D26C409-E5D1-8D71-2C7B-74EFF0BF4B92}"/>
          </ac:picMkLst>
        </pc:picChg>
        <pc:picChg chg="del">
          <ac:chgData name="David BILLON" userId="S::dbillon@diginamic-formation.fr::73b7ec79-e464-4e8b-aa76-13bb70d637ef" providerId="AD" clId="Web-{003DF50F-D16A-4140-8979-05B8D02B937B}" dt="2024-09-06T09:09:48.848" v="328"/>
          <ac:picMkLst>
            <pc:docMk/>
            <pc:sldMk cId="2476541302" sldId="310"/>
            <ac:picMk id="8" creationId="{0748527B-6343-B981-C776-6675D45B91A9}"/>
          </ac:picMkLst>
        </pc:picChg>
        <pc:picChg chg="del">
          <ac:chgData name="David BILLON" userId="S::dbillon@diginamic-formation.fr::73b7ec79-e464-4e8b-aa76-13bb70d637ef" providerId="AD" clId="Web-{003DF50F-D16A-4140-8979-05B8D02B937B}" dt="2024-09-06T09:09:05.722" v="325"/>
          <ac:picMkLst>
            <pc:docMk/>
            <pc:sldMk cId="2476541302" sldId="310"/>
            <ac:picMk id="10" creationId="{4FC14365-68F8-4954-0C14-E9C64724088E}"/>
          </ac:picMkLst>
        </pc:picChg>
        <pc:picChg chg="del">
          <ac:chgData name="David BILLON" userId="S::dbillon@diginamic-formation.fr::73b7ec79-e464-4e8b-aa76-13bb70d637ef" providerId="AD" clId="Web-{003DF50F-D16A-4140-8979-05B8D02B937B}" dt="2024-09-06T09:09:50.864" v="329"/>
          <ac:picMkLst>
            <pc:docMk/>
            <pc:sldMk cId="2476541302" sldId="310"/>
            <ac:picMk id="12" creationId="{25BAB145-247A-04C1-5319-4498D9811B2B}"/>
          </ac:picMkLst>
        </pc:picChg>
        <pc:picChg chg="add del mod">
          <ac:chgData name="David BILLON" userId="S::dbillon@diginamic-formation.fr::73b7ec79-e464-4e8b-aa76-13bb70d637ef" providerId="AD" clId="Web-{003DF50F-D16A-4140-8979-05B8D02B937B}" dt="2024-09-06T09:12:40.228" v="352"/>
          <ac:picMkLst>
            <pc:docMk/>
            <pc:sldMk cId="2476541302" sldId="310"/>
            <ac:picMk id="17" creationId="{95D8942C-8632-8107-DB29-75FDB6C8CF03}"/>
          </ac:picMkLst>
        </pc:picChg>
        <pc:picChg chg="add mod">
          <ac:chgData name="David BILLON" userId="S::dbillon@diginamic-formation.fr::73b7ec79-e464-4e8b-aa76-13bb70d637ef" providerId="AD" clId="Web-{003DF50F-D16A-4140-8979-05B8D02B937B}" dt="2024-09-06T09:16:41.720" v="385" actId="1076"/>
          <ac:picMkLst>
            <pc:docMk/>
            <pc:sldMk cId="2476541302" sldId="310"/>
            <ac:picMk id="18" creationId="{B5631C89-2CC7-7CF9-5390-CB58F72C1DC3}"/>
          </ac:picMkLst>
        </pc:picChg>
        <pc:picChg chg="add del mod">
          <ac:chgData name="David BILLON" userId="S::dbillon@diginamic-formation.fr::73b7ec79-e464-4e8b-aa76-13bb70d637ef" providerId="AD" clId="Web-{003DF50F-D16A-4140-8979-05B8D02B937B}" dt="2024-09-06T09:14:08.122" v="366"/>
          <ac:picMkLst>
            <pc:docMk/>
            <pc:sldMk cId="2476541302" sldId="310"/>
            <ac:picMk id="19" creationId="{021FB026-1253-7A81-DC28-FD8C4957A3D5}"/>
          </ac:picMkLst>
        </pc:picChg>
        <pc:picChg chg="add mod">
          <ac:chgData name="David BILLON" userId="S::dbillon@diginamic-formation.fr::73b7ec79-e464-4e8b-aa76-13bb70d637ef" providerId="AD" clId="Web-{003DF50F-D16A-4140-8979-05B8D02B937B}" dt="2024-09-06T09:16:07.563" v="379" actId="1076"/>
          <ac:picMkLst>
            <pc:docMk/>
            <pc:sldMk cId="2476541302" sldId="310"/>
            <ac:picMk id="20" creationId="{232E7DCD-55B9-EEAF-B5FD-6583854B2B86}"/>
          </ac:picMkLst>
        </pc:picChg>
      </pc:sldChg>
      <pc:sldChg chg="addSp delSp modSp add del replId">
        <pc:chgData name="David BILLON" userId="S::dbillon@diginamic-formation.fr::73b7ec79-e464-4e8b-aa76-13bb70d637ef" providerId="AD" clId="Web-{003DF50F-D16A-4140-8979-05B8D02B937B}" dt="2024-09-06T09:37:30.635" v="437"/>
        <pc:sldMkLst>
          <pc:docMk/>
          <pc:sldMk cId="2075383656" sldId="315"/>
        </pc:sldMkLst>
        <pc:picChg chg="mod">
          <ac:chgData name="David BILLON" userId="S::dbillon@diginamic-formation.fr::73b7ec79-e464-4e8b-aa76-13bb70d637ef" providerId="AD" clId="Web-{003DF50F-D16A-4140-8979-05B8D02B937B}" dt="2024-09-06T09:37:16.885" v="428" actId="1076"/>
          <ac:picMkLst>
            <pc:docMk/>
            <pc:sldMk cId="2075383656" sldId="315"/>
            <ac:picMk id="3" creationId="{5A024BBF-8930-E8E7-1FBC-DBF1C238F14F}"/>
          </ac:picMkLst>
        </pc:picChg>
        <pc:picChg chg="add del">
          <ac:chgData name="David BILLON" userId="S::dbillon@diginamic-formation.fr::73b7ec79-e464-4e8b-aa76-13bb70d637ef" providerId="AD" clId="Web-{003DF50F-D16A-4140-8979-05B8D02B937B}" dt="2024-09-06T09:37:19.057" v="429"/>
          <ac:picMkLst>
            <pc:docMk/>
            <pc:sldMk cId="2075383656" sldId="315"/>
            <ac:picMk id="14" creationId="{1065F8E3-D151-C3CA-5DE0-0643655064A8}"/>
          </ac:picMkLst>
        </pc:picChg>
      </pc:sldChg>
      <pc:sldMasterChg chg="mod modSldLayout">
        <pc:chgData name="David BILLON" userId="S::dbillon@diginamic-formation.fr::73b7ec79-e464-4e8b-aa76-13bb70d637ef" providerId="AD" clId="Web-{003DF50F-D16A-4140-8979-05B8D02B937B}" dt="2024-09-06T08:56:12.791" v="195"/>
        <pc:sldMasterMkLst>
          <pc:docMk/>
          <pc:sldMasterMk cId="0" sldId="2147483678"/>
        </pc:sldMasterMkLst>
        <pc:sldLayoutChg chg="mod">
          <pc:chgData name="David BILLON" userId="S::dbillon@diginamic-formation.fr::73b7ec79-e464-4e8b-aa76-13bb70d637ef" providerId="AD" clId="Web-{003DF50F-D16A-4140-8979-05B8D02B937B}" dt="2024-09-06T08:56:12.791" v="195"/>
          <pc:sldLayoutMkLst>
            <pc:docMk/>
            <pc:sldMasterMk cId="0" sldId="2147483678"/>
            <pc:sldLayoutMk cId="0" sldId="2147483648"/>
          </pc:sldLayoutMkLst>
        </pc:sldLayoutChg>
        <pc:sldLayoutChg chg="mod">
          <pc:chgData name="David BILLON" userId="S::dbillon@diginamic-formation.fr::73b7ec79-e464-4e8b-aa76-13bb70d637ef" providerId="AD" clId="Web-{003DF50F-D16A-4140-8979-05B8D02B937B}" dt="2024-09-06T08:56:12.791" v="195"/>
          <pc:sldLayoutMkLst>
            <pc:docMk/>
            <pc:sldMasterMk cId="0" sldId="2147483678"/>
            <pc:sldLayoutMk cId="0" sldId="2147483649"/>
          </pc:sldLayoutMkLst>
        </pc:sldLayoutChg>
        <pc:sldLayoutChg chg="mod">
          <pc:chgData name="David BILLON" userId="S::dbillon@diginamic-formation.fr::73b7ec79-e464-4e8b-aa76-13bb70d637ef" providerId="AD" clId="Web-{003DF50F-D16A-4140-8979-05B8D02B937B}" dt="2024-09-06T08:56:12.791" v="195"/>
          <pc:sldLayoutMkLst>
            <pc:docMk/>
            <pc:sldMasterMk cId="0" sldId="2147483678"/>
            <pc:sldLayoutMk cId="0" sldId="2147483652"/>
          </pc:sldLayoutMkLst>
        </pc:sldLayoutChg>
        <pc:sldLayoutChg chg="mod">
          <pc:chgData name="David BILLON" userId="S::dbillon@diginamic-formation.fr::73b7ec79-e464-4e8b-aa76-13bb70d637ef" providerId="AD" clId="Web-{003DF50F-D16A-4140-8979-05B8D02B937B}" dt="2024-09-06T08:56:12.791" v="195"/>
          <pc:sldLayoutMkLst>
            <pc:docMk/>
            <pc:sldMasterMk cId="0" sldId="2147483678"/>
            <pc:sldLayoutMk cId="0" sldId="2147483653"/>
          </pc:sldLayoutMkLst>
        </pc:sldLayoutChg>
        <pc:sldLayoutChg chg="mod">
          <pc:chgData name="David BILLON" userId="S::dbillon@diginamic-formation.fr::73b7ec79-e464-4e8b-aa76-13bb70d637ef" providerId="AD" clId="Web-{003DF50F-D16A-4140-8979-05B8D02B937B}" dt="2024-09-06T08:56:12.791" v="195"/>
          <pc:sldLayoutMkLst>
            <pc:docMk/>
            <pc:sldMasterMk cId="0" sldId="2147483678"/>
            <pc:sldLayoutMk cId="0" sldId="2147483658"/>
          </pc:sldLayoutMkLst>
        </pc:sldLayoutChg>
        <pc:sldLayoutChg chg="mod">
          <pc:chgData name="David BILLON" userId="S::dbillon@diginamic-formation.fr::73b7ec79-e464-4e8b-aa76-13bb70d637ef" providerId="AD" clId="Web-{003DF50F-D16A-4140-8979-05B8D02B937B}" dt="2024-09-06T08:56:12.791" v="195"/>
          <pc:sldLayoutMkLst>
            <pc:docMk/>
            <pc:sldMasterMk cId="0" sldId="2147483678"/>
            <pc:sldLayoutMk cId="0" sldId="2147483659"/>
          </pc:sldLayoutMkLst>
        </pc:sldLayoutChg>
        <pc:sldLayoutChg chg="mod">
          <pc:chgData name="David BILLON" userId="S::dbillon@diginamic-formation.fr::73b7ec79-e464-4e8b-aa76-13bb70d637ef" providerId="AD" clId="Web-{003DF50F-D16A-4140-8979-05B8D02B937B}" dt="2024-09-06T08:56:12.791" v="195"/>
          <pc:sldLayoutMkLst>
            <pc:docMk/>
            <pc:sldMasterMk cId="0" sldId="2147483678"/>
            <pc:sldLayoutMk cId="0" sldId="2147483666"/>
          </pc:sldLayoutMkLst>
        </pc:sldLayoutChg>
        <pc:sldLayoutChg chg="mod">
          <pc:chgData name="David BILLON" userId="S::dbillon@diginamic-formation.fr::73b7ec79-e464-4e8b-aa76-13bb70d637ef" providerId="AD" clId="Web-{003DF50F-D16A-4140-8979-05B8D02B937B}" dt="2024-09-06T08:56:12.791" v="195"/>
          <pc:sldLayoutMkLst>
            <pc:docMk/>
            <pc:sldMasterMk cId="0" sldId="2147483678"/>
            <pc:sldLayoutMk cId="0" sldId="2147483674"/>
          </pc:sldLayoutMkLst>
        </pc:sldLayoutChg>
        <pc:sldLayoutChg chg="mod">
          <pc:chgData name="David BILLON" userId="S::dbillon@diginamic-formation.fr::73b7ec79-e464-4e8b-aa76-13bb70d637ef" providerId="AD" clId="Web-{003DF50F-D16A-4140-8979-05B8D02B937B}" dt="2024-09-06T08:56:12.791" v="195"/>
          <pc:sldLayoutMkLst>
            <pc:docMk/>
            <pc:sldMasterMk cId="0" sldId="2147483678"/>
            <pc:sldLayoutMk cId="0" sldId="2147483675"/>
          </pc:sldLayoutMkLst>
        </pc:sldLayoutChg>
        <pc:sldLayoutChg chg="mod">
          <pc:chgData name="David BILLON" userId="S::dbillon@diginamic-formation.fr::73b7ec79-e464-4e8b-aa76-13bb70d637ef" providerId="AD" clId="Web-{003DF50F-D16A-4140-8979-05B8D02B937B}" dt="2024-09-06T08:56:12.791" v="195"/>
          <pc:sldLayoutMkLst>
            <pc:docMk/>
            <pc:sldMasterMk cId="0" sldId="2147483678"/>
            <pc:sldLayoutMk cId="0" sldId="2147483676"/>
          </pc:sldLayoutMkLst>
        </pc:sldLayoutChg>
        <pc:sldLayoutChg chg="mod">
          <pc:chgData name="David BILLON" userId="S::dbillon@diginamic-formation.fr::73b7ec79-e464-4e8b-aa76-13bb70d637ef" providerId="AD" clId="Web-{003DF50F-D16A-4140-8979-05B8D02B937B}" dt="2024-09-06T08:56:12.791" v="195"/>
          <pc:sldLayoutMkLst>
            <pc:docMk/>
            <pc:sldMasterMk cId="0" sldId="2147483678"/>
            <pc:sldLayoutMk cId="0" sldId="2147483677"/>
          </pc:sldLayoutMkLst>
        </pc:sldLayoutChg>
      </pc:sldMasterChg>
      <pc:sldMasterChg chg="mod modSldLayout">
        <pc:chgData name="David BILLON" userId="S::dbillon@diginamic-formation.fr::73b7ec79-e464-4e8b-aa76-13bb70d637ef" providerId="AD" clId="Web-{003DF50F-D16A-4140-8979-05B8D02B937B}" dt="2024-09-06T08:56:12.791" v="195"/>
        <pc:sldMasterMkLst>
          <pc:docMk/>
          <pc:sldMasterMk cId="1811037989" sldId="2147483679"/>
        </pc:sldMasterMkLst>
        <pc:sldLayoutChg chg="mod">
          <pc:chgData name="David BILLON" userId="S::dbillon@diginamic-formation.fr::73b7ec79-e464-4e8b-aa76-13bb70d637ef" providerId="AD" clId="Web-{003DF50F-D16A-4140-8979-05B8D02B937B}" dt="2024-09-06T08:56:12.791" v="195"/>
          <pc:sldLayoutMkLst>
            <pc:docMk/>
            <pc:sldMasterMk cId="1811037989" sldId="2147483679"/>
            <pc:sldLayoutMk cId="16612424" sldId="2147483680"/>
          </pc:sldLayoutMkLst>
        </pc:sldLayoutChg>
        <pc:sldLayoutChg chg="mod">
          <pc:chgData name="David BILLON" userId="S::dbillon@diginamic-formation.fr::73b7ec79-e464-4e8b-aa76-13bb70d637ef" providerId="AD" clId="Web-{003DF50F-D16A-4140-8979-05B8D02B937B}" dt="2024-09-06T08:56:12.791" v="195"/>
          <pc:sldLayoutMkLst>
            <pc:docMk/>
            <pc:sldMasterMk cId="1811037989" sldId="2147483679"/>
            <pc:sldLayoutMk cId="2553420270" sldId="2147483681"/>
          </pc:sldLayoutMkLst>
        </pc:sldLayoutChg>
        <pc:sldLayoutChg chg="mod">
          <pc:chgData name="David BILLON" userId="S::dbillon@diginamic-formation.fr::73b7ec79-e464-4e8b-aa76-13bb70d637ef" providerId="AD" clId="Web-{003DF50F-D16A-4140-8979-05B8D02B937B}" dt="2024-09-06T08:56:12.791" v="195"/>
          <pc:sldLayoutMkLst>
            <pc:docMk/>
            <pc:sldMasterMk cId="1811037989" sldId="2147483679"/>
            <pc:sldLayoutMk cId="33203561" sldId="2147483682"/>
          </pc:sldLayoutMkLst>
        </pc:sldLayoutChg>
        <pc:sldLayoutChg chg="mod">
          <pc:chgData name="David BILLON" userId="S::dbillon@diginamic-formation.fr::73b7ec79-e464-4e8b-aa76-13bb70d637ef" providerId="AD" clId="Web-{003DF50F-D16A-4140-8979-05B8D02B937B}" dt="2024-09-06T08:56:12.791" v="195"/>
          <pc:sldLayoutMkLst>
            <pc:docMk/>
            <pc:sldMasterMk cId="1811037989" sldId="2147483679"/>
            <pc:sldLayoutMk cId="3741912163" sldId="2147483683"/>
          </pc:sldLayoutMkLst>
        </pc:sldLayoutChg>
        <pc:sldLayoutChg chg="mod">
          <pc:chgData name="David BILLON" userId="S::dbillon@diginamic-formation.fr::73b7ec79-e464-4e8b-aa76-13bb70d637ef" providerId="AD" clId="Web-{003DF50F-D16A-4140-8979-05B8D02B937B}" dt="2024-09-06T08:56:12.791" v="195"/>
          <pc:sldLayoutMkLst>
            <pc:docMk/>
            <pc:sldMasterMk cId="1811037989" sldId="2147483679"/>
            <pc:sldLayoutMk cId="3294739742" sldId="2147483684"/>
          </pc:sldLayoutMkLst>
        </pc:sldLayoutChg>
        <pc:sldLayoutChg chg="mod">
          <pc:chgData name="David BILLON" userId="S::dbillon@diginamic-formation.fr::73b7ec79-e464-4e8b-aa76-13bb70d637ef" providerId="AD" clId="Web-{003DF50F-D16A-4140-8979-05B8D02B937B}" dt="2024-09-06T08:56:12.791" v="195"/>
          <pc:sldLayoutMkLst>
            <pc:docMk/>
            <pc:sldMasterMk cId="1811037989" sldId="2147483679"/>
            <pc:sldLayoutMk cId="2370670487" sldId="2147483685"/>
          </pc:sldLayoutMkLst>
        </pc:sldLayoutChg>
        <pc:sldLayoutChg chg="mod">
          <pc:chgData name="David BILLON" userId="S::dbillon@diginamic-formation.fr::73b7ec79-e464-4e8b-aa76-13bb70d637ef" providerId="AD" clId="Web-{003DF50F-D16A-4140-8979-05B8D02B937B}" dt="2024-09-06T08:56:12.791" v="195"/>
          <pc:sldLayoutMkLst>
            <pc:docMk/>
            <pc:sldMasterMk cId="1811037989" sldId="2147483679"/>
            <pc:sldLayoutMk cId="3426710647" sldId="2147483686"/>
          </pc:sldLayoutMkLst>
        </pc:sldLayoutChg>
        <pc:sldLayoutChg chg="mod">
          <pc:chgData name="David BILLON" userId="S::dbillon@diginamic-formation.fr::73b7ec79-e464-4e8b-aa76-13bb70d637ef" providerId="AD" clId="Web-{003DF50F-D16A-4140-8979-05B8D02B937B}" dt="2024-09-06T08:56:12.791" v="195"/>
          <pc:sldLayoutMkLst>
            <pc:docMk/>
            <pc:sldMasterMk cId="1811037989" sldId="2147483679"/>
            <pc:sldLayoutMk cId="105260415" sldId="2147483687"/>
          </pc:sldLayoutMkLst>
        </pc:sldLayoutChg>
        <pc:sldLayoutChg chg="mod">
          <pc:chgData name="David BILLON" userId="S::dbillon@diginamic-formation.fr::73b7ec79-e464-4e8b-aa76-13bb70d637ef" providerId="AD" clId="Web-{003DF50F-D16A-4140-8979-05B8D02B937B}" dt="2024-09-06T08:56:12.791" v="195"/>
          <pc:sldLayoutMkLst>
            <pc:docMk/>
            <pc:sldMasterMk cId="1811037989" sldId="2147483679"/>
            <pc:sldLayoutMk cId="4013779709" sldId="2147483688"/>
          </pc:sldLayoutMkLst>
        </pc:sldLayoutChg>
        <pc:sldLayoutChg chg="mod">
          <pc:chgData name="David BILLON" userId="S::dbillon@diginamic-formation.fr::73b7ec79-e464-4e8b-aa76-13bb70d637ef" providerId="AD" clId="Web-{003DF50F-D16A-4140-8979-05B8D02B937B}" dt="2024-09-06T08:56:12.791" v="195"/>
          <pc:sldLayoutMkLst>
            <pc:docMk/>
            <pc:sldMasterMk cId="1811037989" sldId="2147483679"/>
            <pc:sldLayoutMk cId="1751871328" sldId="2147483689"/>
          </pc:sldLayoutMkLst>
        </pc:sldLayoutChg>
        <pc:sldLayoutChg chg="mod">
          <pc:chgData name="David BILLON" userId="S::dbillon@diginamic-formation.fr::73b7ec79-e464-4e8b-aa76-13bb70d637ef" providerId="AD" clId="Web-{003DF50F-D16A-4140-8979-05B8D02B937B}" dt="2024-09-06T08:56:12.791" v="195"/>
          <pc:sldLayoutMkLst>
            <pc:docMk/>
            <pc:sldMasterMk cId="1811037989" sldId="2147483679"/>
            <pc:sldLayoutMk cId="4068902088" sldId="2147483690"/>
          </pc:sldLayoutMkLst>
        </pc:sldLayoutChg>
      </pc:sldMasterChg>
      <pc:sldMasterChg chg="mod modSldLayout">
        <pc:chgData name="David BILLON" userId="S::dbillon@diginamic-formation.fr::73b7ec79-e464-4e8b-aa76-13bb70d637ef" providerId="AD" clId="Web-{003DF50F-D16A-4140-8979-05B8D02B937B}" dt="2024-09-06T08:56:12.791" v="195"/>
        <pc:sldMasterMkLst>
          <pc:docMk/>
          <pc:sldMasterMk cId="4040484998" sldId="2147483691"/>
        </pc:sldMasterMkLst>
        <pc:sldLayoutChg chg="mod">
          <pc:chgData name="David BILLON" userId="S::dbillon@diginamic-formation.fr::73b7ec79-e464-4e8b-aa76-13bb70d637ef" providerId="AD" clId="Web-{003DF50F-D16A-4140-8979-05B8D02B937B}" dt="2024-09-06T08:56:12.791" v="195"/>
          <pc:sldLayoutMkLst>
            <pc:docMk/>
            <pc:sldMasterMk cId="4040484998" sldId="2147483691"/>
            <pc:sldLayoutMk cId="3193875756" sldId="2147483692"/>
          </pc:sldLayoutMkLst>
        </pc:sldLayoutChg>
        <pc:sldLayoutChg chg="mod">
          <pc:chgData name="David BILLON" userId="S::dbillon@diginamic-formation.fr::73b7ec79-e464-4e8b-aa76-13bb70d637ef" providerId="AD" clId="Web-{003DF50F-D16A-4140-8979-05B8D02B937B}" dt="2024-09-06T08:56:12.791" v="195"/>
          <pc:sldLayoutMkLst>
            <pc:docMk/>
            <pc:sldMasterMk cId="4040484998" sldId="2147483691"/>
            <pc:sldLayoutMk cId="2523641116" sldId="2147483693"/>
          </pc:sldLayoutMkLst>
        </pc:sldLayoutChg>
        <pc:sldLayoutChg chg="mod">
          <pc:chgData name="David BILLON" userId="S::dbillon@diginamic-formation.fr::73b7ec79-e464-4e8b-aa76-13bb70d637ef" providerId="AD" clId="Web-{003DF50F-D16A-4140-8979-05B8D02B937B}" dt="2024-09-06T08:56:12.791" v="195"/>
          <pc:sldLayoutMkLst>
            <pc:docMk/>
            <pc:sldMasterMk cId="4040484998" sldId="2147483691"/>
            <pc:sldLayoutMk cId="1948843472" sldId="2147483694"/>
          </pc:sldLayoutMkLst>
        </pc:sldLayoutChg>
        <pc:sldLayoutChg chg="mod">
          <pc:chgData name="David BILLON" userId="S::dbillon@diginamic-formation.fr::73b7ec79-e464-4e8b-aa76-13bb70d637ef" providerId="AD" clId="Web-{003DF50F-D16A-4140-8979-05B8D02B937B}" dt="2024-09-06T08:56:12.791" v="195"/>
          <pc:sldLayoutMkLst>
            <pc:docMk/>
            <pc:sldMasterMk cId="4040484998" sldId="2147483691"/>
            <pc:sldLayoutMk cId="27796722" sldId="2147483695"/>
          </pc:sldLayoutMkLst>
        </pc:sldLayoutChg>
        <pc:sldLayoutChg chg="mod">
          <pc:chgData name="David BILLON" userId="S::dbillon@diginamic-formation.fr::73b7ec79-e464-4e8b-aa76-13bb70d637ef" providerId="AD" clId="Web-{003DF50F-D16A-4140-8979-05B8D02B937B}" dt="2024-09-06T08:56:12.791" v="195"/>
          <pc:sldLayoutMkLst>
            <pc:docMk/>
            <pc:sldMasterMk cId="4040484998" sldId="2147483691"/>
            <pc:sldLayoutMk cId="1150758857" sldId="2147483696"/>
          </pc:sldLayoutMkLst>
        </pc:sldLayoutChg>
        <pc:sldLayoutChg chg="mod">
          <pc:chgData name="David BILLON" userId="S::dbillon@diginamic-formation.fr::73b7ec79-e464-4e8b-aa76-13bb70d637ef" providerId="AD" clId="Web-{003DF50F-D16A-4140-8979-05B8D02B937B}" dt="2024-09-06T08:56:12.791" v="195"/>
          <pc:sldLayoutMkLst>
            <pc:docMk/>
            <pc:sldMasterMk cId="4040484998" sldId="2147483691"/>
            <pc:sldLayoutMk cId="1967604035" sldId="2147483697"/>
          </pc:sldLayoutMkLst>
        </pc:sldLayoutChg>
        <pc:sldLayoutChg chg="mod">
          <pc:chgData name="David BILLON" userId="S::dbillon@diginamic-formation.fr::73b7ec79-e464-4e8b-aa76-13bb70d637ef" providerId="AD" clId="Web-{003DF50F-D16A-4140-8979-05B8D02B937B}" dt="2024-09-06T08:56:12.791" v="195"/>
          <pc:sldLayoutMkLst>
            <pc:docMk/>
            <pc:sldMasterMk cId="4040484998" sldId="2147483691"/>
            <pc:sldLayoutMk cId="2031152654" sldId="2147483698"/>
          </pc:sldLayoutMkLst>
        </pc:sldLayoutChg>
        <pc:sldLayoutChg chg="mod">
          <pc:chgData name="David BILLON" userId="S::dbillon@diginamic-formation.fr::73b7ec79-e464-4e8b-aa76-13bb70d637ef" providerId="AD" clId="Web-{003DF50F-D16A-4140-8979-05B8D02B937B}" dt="2024-09-06T08:56:12.791" v="195"/>
          <pc:sldLayoutMkLst>
            <pc:docMk/>
            <pc:sldMasterMk cId="4040484998" sldId="2147483691"/>
            <pc:sldLayoutMk cId="2108033158" sldId="2147483699"/>
          </pc:sldLayoutMkLst>
        </pc:sldLayoutChg>
        <pc:sldLayoutChg chg="mod">
          <pc:chgData name="David BILLON" userId="S::dbillon@diginamic-formation.fr::73b7ec79-e464-4e8b-aa76-13bb70d637ef" providerId="AD" clId="Web-{003DF50F-D16A-4140-8979-05B8D02B937B}" dt="2024-09-06T08:56:12.791" v="195"/>
          <pc:sldLayoutMkLst>
            <pc:docMk/>
            <pc:sldMasterMk cId="4040484998" sldId="2147483691"/>
            <pc:sldLayoutMk cId="3943738811" sldId="2147483700"/>
          </pc:sldLayoutMkLst>
        </pc:sldLayoutChg>
        <pc:sldLayoutChg chg="mod">
          <pc:chgData name="David BILLON" userId="S::dbillon@diginamic-formation.fr::73b7ec79-e464-4e8b-aa76-13bb70d637ef" providerId="AD" clId="Web-{003DF50F-D16A-4140-8979-05B8D02B937B}" dt="2024-09-06T08:56:12.791" v="195"/>
          <pc:sldLayoutMkLst>
            <pc:docMk/>
            <pc:sldMasterMk cId="4040484998" sldId="2147483691"/>
            <pc:sldLayoutMk cId="1324902883" sldId="2147483701"/>
          </pc:sldLayoutMkLst>
        </pc:sldLayoutChg>
        <pc:sldLayoutChg chg="mod">
          <pc:chgData name="David BILLON" userId="S::dbillon@diginamic-formation.fr::73b7ec79-e464-4e8b-aa76-13bb70d637ef" providerId="AD" clId="Web-{003DF50F-D16A-4140-8979-05B8D02B937B}" dt="2024-09-06T08:56:12.791" v="195"/>
          <pc:sldLayoutMkLst>
            <pc:docMk/>
            <pc:sldMasterMk cId="4040484998" sldId="2147483691"/>
            <pc:sldLayoutMk cId="3309641857" sldId="2147483702"/>
          </pc:sldLayoutMkLst>
        </pc:sldLayoutChg>
      </pc:sldMasterChg>
    </pc:docChg>
  </pc:docChgLst>
  <pc:docChgLst>
    <pc:chgData name="Angela CRUZ" userId="S::acruz@diginamic-formation.fr::b37e0954-872f-48c6-ac1d-b9aa17f48f9e" providerId="AD" clId="Web-{49879F34-4C83-F538-2BD4-C7F2C567CB2A}"/>
    <pc:docChg chg="modSld modMainMaster">
      <pc:chgData name="Angela CRUZ" userId="S::acruz@diginamic-formation.fr::b37e0954-872f-48c6-ac1d-b9aa17f48f9e" providerId="AD" clId="Web-{49879F34-4C83-F538-2BD4-C7F2C567CB2A}" dt="2024-09-05T13:44:30.887" v="13"/>
      <pc:docMkLst>
        <pc:docMk/>
      </pc:docMkLst>
      <pc:sldChg chg="modSp">
        <pc:chgData name="Angela CRUZ" userId="S::acruz@diginamic-formation.fr::b37e0954-872f-48c6-ac1d-b9aa17f48f9e" providerId="AD" clId="Web-{49879F34-4C83-F538-2BD4-C7F2C567CB2A}" dt="2024-09-05T13:42:24.908" v="9" actId="1076"/>
        <pc:sldMkLst>
          <pc:docMk/>
          <pc:sldMk cId="0" sldId="256"/>
        </pc:sldMkLst>
        <pc:picChg chg="mod">
          <ac:chgData name="Angela CRUZ" userId="S::acruz@diginamic-formation.fr::b37e0954-872f-48c6-ac1d-b9aa17f48f9e" providerId="AD" clId="Web-{49879F34-4C83-F538-2BD4-C7F2C567CB2A}" dt="2024-09-05T13:42:24.908" v="9" actId="1076"/>
          <ac:picMkLst>
            <pc:docMk/>
            <pc:sldMk cId="0" sldId="256"/>
            <ac:picMk id="11" creationId="{4A146104-5882-E351-D0D5-39450F8F4C0B}"/>
          </ac:picMkLst>
        </pc:picChg>
      </pc:sldChg>
      <pc:sldMasterChg chg="mod modSldLayout">
        <pc:chgData name="Angela CRUZ" userId="S::acruz@diginamic-formation.fr::b37e0954-872f-48c6-ac1d-b9aa17f48f9e" providerId="AD" clId="Web-{49879F34-4C83-F538-2BD4-C7F2C567CB2A}" dt="2024-09-05T13:44:30.887" v="13"/>
        <pc:sldMasterMkLst>
          <pc:docMk/>
          <pc:sldMasterMk cId="0" sldId="2147483678"/>
        </pc:sldMasterMkLst>
        <pc:sldLayoutChg chg="mod">
          <pc:chgData name="Angela CRUZ" userId="S::acruz@diginamic-formation.fr::b37e0954-872f-48c6-ac1d-b9aa17f48f9e" providerId="AD" clId="Web-{49879F34-4C83-F538-2BD4-C7F2C567CB2A}" dt="2024-09-05T13:44:30.887" v="13"/>
          <pc:sldLayoutMkLst>
            <pc:docMk/>
            <pc:sldMasterMk cId="0" sldId="2147483678"/>
            <pc:sldLayoutMk cId="0" sldId="2147483648"/>
          </pc:sldLayoutMkLst>
        </pc:sldLayoutChg>
        <pc:sldLayoutChg chg="mod">
          <pc:chgData name="Angela CRUZ" userId="S::acruz@diginamic-formation.fr::b37e0954-872f-48c6-ac1d-b9aa17f48f9e" providerId="AD" clId="Web-{49879F34-4C83-F538-2BD4-C7F2C567CB2A}" dt="2024-09-05T13:44:30.887" v="13"/>
          <pc:sldLayoutMkLst>
            <pc:docMk/>
            <pc:sldMasterMk cId="0" sldId="2147483678"/>
            <pc:sldLayoutMk cId="0" sldId="2147483649"/>
          </pc:sldLayoutMkLst>
        </pc:sldLayoutChg>
        <pc:sldLayoutChg chg="mod">
          <pc:chgData name="Angela CRUZ" userId="S::acruz@diginamic-formation.fr::b37e0954-872f-48c6-ac1d-b9aa17f48f9e" providerId="AD" clId="Web-{49879F34-4C83-F538-2BD4-C7F2C567CB2A}" dt="2024-09-05T13:44:30.887" v="13"/>
          <pc:sldLayoutMkLst>
            <pc:docMk/>
            <pc:sldMasterMk cId="0" sldId="2147483678"/>
            <pc:sldLayoutMk cId="0" sldId="2147483652"/>
          </pc:sldLayoutMkLst>
        </pc:sldLayoutChg>
        <pc:sldLayoutChg chg="mod">
          <pc:chgData name="Angela CRUZ" userId="S::acruz@diginamic-formation.fr::b37e0954-872f-48c6-ac1d-b9aa17f48f9e" providerId="AD" clId="Web-{49879F34-4C83-F538-2BD4-C7F2C567CB2A}" dt="2024-09-05T13:44:30.887" v="13"/>
          <pc:sldLayoutMkLst>
            <pc:docMk/>
            <pc:sldMasterMk cId="0" sldId="2147483678"/>
            <pc:sldLayoutMk cId="0" sldId="2147483653"/>
          </pc:sldLayoutMkLst>
        </pc:sldLayoutChg>
        <pc:sldLayoutChg chg="mod">
          <pc:chgData name="Angela CRUZ" userId="S::acruz@diginamic-formation.fr::b37e0954-872f-48c6-ac1d-b9aa17f48f9e" providerId="AD" clId="Web-{49879F34-4C83-F538-2BD4-C7F2C567CB2A}" dt="2024-09-05T13:44:30.887" v="13"/>
          <pc:sldLayoutMkLst>
            <pc:docMk/>
            <pc:sldMasterMk cId="0" sldId="2147483678"/>
            <pc:sldLayoutMk cId="0" sldId="2147483658"/>
          </pc:sldLayoutMkLst>
        </pc:sldLayoutChg>
        <pc:sldLayoutChg chg="mod">
          <pc:chgData name="Angela CRUZ" userId="S::acruz@diginamic-formation.fr::b37e0954-872f-48c6-ac1d-b9aa17f48f9e" providerId="AD" clId="Web-{49879F34-4C83-F538-2BD4-C7F2C567CB2A}" dt="2024-09-05T13:44:30.887" v="13"/>
          <pc:sldLayoutMkLst>
            <pc:docMk/>
            <pc:sldMasterMk cId="0" sldId="2147483678"/>
            <pc:sldLayoutMk cId="0" sldId="2147483659"/>
          </pc:sldLayoutMkLst>
        </pc:sldLayoutChg>
        <pc:sldLayoutChg chg="mod">
          <pc:chgData name="Angela CRUZ" userId="S::acruz@diginamic-formation.fr::b37e0954-872f-48c6-ac1d-b9aa17f48f9e" providerId="AD" clId="Web-{49879F34-4C83-F538-2BD4-C7F2C567CB2A}" dt="2024-09-05T13:44:30.887" v="13"/>
          <pc:sldLayoutMkLst>
            <pc:docMk/>
            <pc:sldMasterMk cId="0" sldId="2147483678"/>
            <pc:sldLayoutMk cId="0" sldId="2147483666"/>
          </pc:sldLayoutMkLst>
        </pc:sldLayoutChg>
        <pc:sldLayoutChg chg="mod">
          <pc:chgData name="Angela CRUZ" userId="S::acruz@diginamic-formation.fr::b37e0954-872f-48c6-ac1d-b9aa17f48f9e" providerId="AD" clId="Web-{49879F34-4C83-F538-2BD4-C7F2C567CB2A}" dt="2024-09-05T13:44:30.887" v="13"/>
          <pc:sldLayoutMkLst>
            <pc:docMk/>
            <pc:sldMasterMk cId="0" sldId="2147483678"/>
            <pc:sldLayoutMk cId="0" sldId="2147483674"/>
          </pc:sldLayoutMkLst>
        </pc:sldLayoutChg>
        <pc:sldLayoutChg chg="mod">
          <pc:chgData name="Angela CRUZ" userId="S::acruz@diginamic-formation.fr::b37e0954-872f-48c6-ac1d-b9aa17f48f9e" providerId="AD" clId="Web-{49879F34-4C83-F538-2BD4-C7F2C567CB2A}" dt="2024-09-05T13:44:30.887" v="13"/>
          <pc:sldLayoutMkLst>
            <pc:docMk/>
            <pc:sldMasterMk cId="0" sldId="2147483678"/>
            <pc:sldLayoutMk cId="0" sldId="2147483675"/>
          </pc:sldLayoutMkLst>
        </pc:sldLayoutChg>
        <pc:sldLayoutChg chg="mod">
          <pc:chgData name="Angela CRUZ" userId="S::acruz@diginamic-formation.fr::b37e0954-872f-48c6-ac1d-b9aa17f48f9e" providerId="AD" clId="Web-{49879F34-4C83-F538-2BD4-C7F2C567CB2A}" dt="2024-09-05T13:44:30.887" v="13"/>
          <pc:sldLayoutMkLst>
            <pc:docMk/>
            <pc:sldMasterMk cId="0" sldId="2147483678"/>
            <pc:sldLayoutMk cId="0" sldId="2147483676"/>
          </pc:sldLayoutMkLst>
        </pc:sldLayoutChg>
        <pc:sldLayoutChg chg="mod">
          <pc:chgData name="Angela CRUZ" userId="S::acruz@diginamic-formation.fr::b37e0954-872f-48c6-ac1d-b9aa17f48f9e" providerId="AD" clId="Web-{49879F34-4C83-F538-2BD4-C7F2C567CB2A}" dt="2024-09-05T13:44:30.887" v="13"/>
          <pc:sldLayoutMkLst>
            <pc:docMk/>
            <pc:sldMasterMk cId="0" sldId="2147483678"/>
            <pc:sldLayoutMk cId="0" sldId="2147483677"/>
          </pc:sldLayoutMkLst>
        </pc:sldLayoutChg>
      </pc:sldMasterChg>
    </pc:docChg>
  </pc:docChgLst>
  <pc:docChgLst>
    <pc:chgData name="Angela CRUZ" userId="S::acruz@diginamic-formation.fr::b37e0954-872f-48c6-ac1d-b9aa17f48f9e" providerId="AD" clId="Web-{20116737-EB0D-10A5-A29C-910995799D0D}"/>
    <pc:docChg chg="modSld">
      <pc:chgData name="Angela CRUZ" userId="S::acruz@diginamic-formation.fr::b37e0954-872f-48c6-ac1d-b9aa17f48f9e" providerId="AD" clId="Web-{20116737-EB0D-10A5-A29C-910995799D0D}" dt="2024-04-16T09:48:26.972" v="15" actId="20577"/>
      <pc:docMkLst>
        <pc:docMk/>
      </pc:docMkLst>
      <pc:sldChg chg="modSp">
        <pc:chgData name="Angela CRUZ" userId="S::acruz@diginamic-formation.fr::b37e0954-872f-48c6-ac1d-b9aa17f48f9e" providerId="AD" clId="Web-{20116737-EB0D-10A5-A29C-910995799D0D}" dt="2024-04-16T09:48:26.972" v="15" actId="20577"/>
        <pc:sldMkLst>
          <pc:docMk/>
          <pc:sldMk cId="0" sldId="263"/>
        </pc:sldMkLst>
        <pc:spChg chg="mod">
          <ac:chgData name="Angela CRUZ" userId="S::acruz@diginamic-formation.fr::b37e0954-872f-48c6-ac1d-b9aa17f48f9e" providerId="AD" clId="Web-{20116737-EB0D-10A5-A29C-910995799D0D}" dt="2024-04-16T09:48:26.972" v="15" actId="20577"/>
          <ac:spMkLst>
            <pc:docMk/>
            <pc:sldMk cId="0" sldId="263"/>
            <ac:spMk id="1808" creationId="{00000000-0000-0000-0000-000000000000}"/>
          </ac:spMkLst>
        </pc:spChg>
      </pc:sldChg>
    </pc:docChg>
  </pc:docChgLst>
  <pc:docChgLst>
    <pc:chgData name="Mohammad Wasin  AL SHAMI" userId="S::malshami@diginamic-formation.fr::c25dbe51-7c73-48f4-9f4c-a0fee3608806" providerId="AD" clId="Web-{E4DB86AF-24E2-0030-EC8D-A53DC06C9833}"/>
    <pc:docChg chg="modSld">
      <pc:chgData name="Mohammad Wasin  AL SHAMI" userId="S::malshami@diginamic-formation.fr::c25dbe51-7c73-48f4-9f4c-a0fee3608806" providerId="AD" clId="Web-{E4DB86AF-24E2-0030-EC8D-A53DC06C9833}" dt="2024-09-06T09:02:38.219" v="0" actId="1076"/>
      <pc:docMkLst>
        <pc:docMk/>
      </pc:docMkLst>
      <pc:sldChg chg="modSp">
        <pc:chgData name="Mohammad Wasin  AL SHAMI" userId="S::malshami@diginamic-formation.fr::c25dbe51-7c73-48f4-9f4c-a0fee3608806" providerId="AD" clId="Web-{E4DB86AF-24E2-0030-EC8D-A53DC06C9833}" dt="2024-09-06T09:02:38.219" v="0" actId="1076"/>
        <pc:sldMkLst>
          <pc:docMk/>
          <pc:sldMk cId="3099096257" sldId="285"/>
        </pc:sldMkLst>
        <pc:spChg chg="mod">
          <ac:chgData name="Mohammad Wasin  AL SHAMI" userId="S::malshami@diginamic-formation.fr::c25dbe51-7c73-48f4-9f4c-a0fee3608806" providerId="AD" clId="Web-{E4DB86AF-24E2-0030-EC8D-A53DC06C9833}" dt="2024-09-06T09:02:38.219" v="0" actId="1076"/>
          <ac:spMkLst>
            <pc:docMk/>
            <pc:sldMk cId="3099096257" sldId="285"/>
            <ac:spMk id="8" creationId="{A0075BFF-9268-8CF2-1B9E-468B3BAA7E45}"/>
          </ac:spMkLst>
        </pc:spChg>
      </pc:sldChg>
    </pc:docChg>
    <pc:docChg chg="modSld">
      <pc:chgData name="Mohammad Wasin  AL SHAMI" userId="S::malshami@diginamic-formation.fr::c25dbe51-7c73-48f4-9f4c-a0fee3608806" providerId="AD" clId="Web-{E4DB86AF-24E2-0030-EC8D-A53DC06C9833}" dt="2024-09-06T09:02:36.719" v="0" actId="1076"/>
      <pc:docMkLst>
        <pc:docMk/>
      </pc:docMkLst>
      <pc:sldChg chg="modSp">
        <pc:chgData name="Mohammad Wasin  AL SHAMI" userId="S::malshami@diginamic-formation.fr::c25dbe51-7c73-48f4-9f4c-a0fee3608806" providerId="AD" clId="Web-{E4DB86AF-24E2-0030-EC8D-A53DC06C9833}" dt="2024-09-06T09:02:36.719" v="0" actId="1076"/>
        <pc:sldMkLst>
          <pc:docMk/>
          <pc:sldMk cId="3099096257" sldId="285"/>
        </pc:sldMkLst>
        <pc:spChg chg="mod">
          <ac:chgData name="Mohammad Wasin  AL SHAMI" userId="S::malshami@diginamic-formation.fr::c25dbe51-7c73-48f4-9f4c-a0fee3608806" providerId="AD" clId="Web-{E4DB86AF-24E2-0030-EC8D-A53DC06C9833}" dt="2024-09-06T09:02:36.719" v="0" actId="1076"/>
          <ac:spMkLst>
            <pc:docMk/>
            <pc:sldMk cId="3099096257" sldId="285"/>
            <ac:spMk id="8" creationId="{A0075BFF-9268-8CF2-1B9E-468B3BAA7E45}"/>
          </ac:spMkLst>
        </pc:spChg>
      </pc:sldChg>
    </pc:docChg>
    <pc:docChg chg="modSld">
      <pc:chgData name="Mohammad Wasin  AL SHAMI" userId="S::malshami@diginamic-formation.fr::c25dbe51-7c73-48f4-9f4c-a0fee3608806" providerId="AD" clId="Web-{E4DB86AF-24E2-0030-EC8D-A53DC06C9833}" dt="2024-09-06T09:01:47.419" v="0"/>
      <pc:docMkLst>
        <pc:docMk/>
      </pc:docMkLst>
      <pc:sldChg chg="addSp modSp">
        <pc:chgData name="Mohammad Wasin  AL SHAMI" userId="S::malshami@diginamic-formation.fr::c25dbe51-7c73-48f4-9f4c-a0fee3608806" providerId="AD" clId="Web-{E4DB86AF-24E2-0030-EC8D-A53DC06C9833}" dt="2024-09-06T09:01:47.419" v="0"/>
        <pc:sldMkLst>
          <pc:docMk/>
          <pc:sldMk cId="3099096257" sldId="285"/>
        </pc:sldMkLst>
        <pc:spChg chg="add mod">
          <ac:chgData name="Mohammad Wasin  AL SHAMI" userId="S::malshami@diginamic-formation.fr::c25dbe51-7c73-48f4-9f4c-a0fee3608806" providerId="AD" clId="Web-{E4DB86AF-24E2-0030-EC8D-A53DC06C9833}" dt="2024-09-06T09:01:47.419" v="0"/>
          <ac:spMkLst>
            <pc:docMk/>
            <pc:sldMk cId="3099096257" sldId="285"/>
            <ac:spMk id="8" creationId="{A0075BFF-9268-8CF2-1B9E-468B3BAA7E45}"/>
          </ac:spMkLst>
        </pc:spChg>
      </pc:sldChg>
    </pc:docChg>
    <pc:docChg chg="modSld">
      <pc:chgData name="Mohammad Wasin  AL SHAMI" userId="S::malshami@diginamic-formation.fr::c25dbe51-7c73-48f4-9f4c-a0fee3608806" providerId="AD" clId="Web-{E4DB86AF-24E2-0030-EC8D-A53DC06C9833}" dt="2024-09-06T08:59:34.536" v="0" actId="20577"/>
      <pc:docMkLst>
        <pc:docMk/>
      </pc:docMkLst>
      <pc:sldChg chg="modSp">
        <pc:chgData name="Mohammad Wasin  AL SHAMI" userId="S::malshami@diginamic-formation.fr::c25dbe51-7c73-48f4-9f4c-a0fee3608806" providerId="AD" clId="Web-{E4DB86AF-24E2-0030-EC8D-A53DC06C9833}" dt="2024-09-06T08:59:34.536" v="0" actId="20577"/>
        <pc:sldMkLst>
          <pc:docMk/>
          <pc:sldMk cId="0" sldId="284"/>
        </pc:sldMkLst>
        <pc:spChg chg="mod">
          <ac:chgData name="Mohammad Wasin  AL SHAMI" userId="S::malshami@diginamic-formation.fr::c25dbe51-7c73-48f4-9f4c-a0fee3608806" providerId="AD" clId="Web-{E4DB86AF-24E2-0030-EC8D-A53DC06C9833}" dt="2024-09-06T08:59:34.536" v="0" actId="20577"/>
          <ac:spMkLst>
            <pc:docMk/>
            <pc:sldMk cId="0" sldId="284"/>
            <ac:spMk id="3" creationId="{00000000-0000-0000-0000-000000000000}"/>
          </ac:spMkLst>
        </pc:spChg>
      </pc:sldChg>
    </pc:docChg>
    <pc:docChg chg="modSld">
      <pc:chgData name="Mohammad Wasin  AL SHAMI" userId="S::malshami@diginamic-formation.fr::c25dbe51-7c73-48f4-9f4c-a0fee3608806" providerId="AD" clId="Web-{E4DB86AF-24E2-0030-EC8D-A53DC06C9833}" dt="2024-09-06T08:57:34.546" v="0" actId="1076"/>
      <pc:docMkLst>
        <pc:docMk/>
      </pc:docMkLst>
      <pc:sldChg chg="modSp">
        <pc:chgData name="Mohammad Wasin  AL SHAMI" userId="S::malshami@diginamic-formation.fr::c25dbe51-7c73-48f4-9f4c-a0fee3608806" providerId="AD" clId="Web-{E4DB86AF-24E2-0030-EC8D-A53DC06C9833}" dt="2024-09-06T08:57:34.546" v="0" actId="1076"/>
        <pc:sldMkLst>
          <pc:docMk/>
          <pc:sldMk cId="2300440886" sldId="300"/>
        </pc:sldMkLst>
        <pc:spChg chg="mod">
          <ac:chgData name="Mohammad Wasin  AL SHAMI" userId="S::malshami@diginamic-formation.fr::c25dbe51-7c73-48f4-9f4c-a0fee3608806" providerId="AD" clId="Web-{E4DB86AF-24E2-0030-EC8D-A53DC06C9833}" dt="2024-09-06T08:57:34.546" v="0" actId="1076"/>
          <ac:spMkLst>
            <pc:docMk/>
            <pc:sldMk cId="2300440886" sldId="300"/>
            <ac:spMk id="3" creationId="{30F66ABC-059C-2A41-72C3-88C69E28392D}"/>
          </ac:spMkLst>
        </pc:spChg>
      </pc:sldChg>
    </pc:docChg>
    <pc:docChg chg="modSld">
      <pc:chgData name="Mohammad Wasin  AL SHAMI" userId="S::malshami@diginamic-formation.fr::c25dbe51-7c73-48f4-9f4c-a0fee3608806" providerId="AD" clId="Web-{E4DB86AF-24E2-0030-EC8D-A53DC06C9833}" dt="2024-09-06T08:57:02.387" v="0"/>
      <pc:docMkLst>
        <pc:docMk/>
      </pc:docMkLst>
      <pc:sldChg chg="addSp modSp">
        <pc:chgData name="Mohammad Wasin  AL SHAMI" userId="S::malshami@diginamic-formation.fr::c25dbe51-7c73-48f4-9f4c-a0fee3608806" providerId="AD" clId="Web-{E4DB86AF-24E2-0030-EC8D-A53DC06C9833}" dt="2024-09-06T08:57:02.387" v="0"/>
        <pc:sldMkLst>
          <pc:docMk/>
          <pc:sldMk cId="2300440886" sldId="300"/>
        </pc:sldMkLst>
        <pc:spChg chg="add mod">
          <ac:chgData name="Mohammad Wasin  AL SHAMI" userId="S::malshami@diginamic-formation.fr::c25dbe51-7c73-48f4-9f4c-a0fee3608806" providerId="AD" clId="Web-{E4DB86AF-24E2-0030-EC8D-A53DC06C9833}" dt="2024-09-06T08:57:02.387" v="0"/>
          <ac:spMkLst>
            <pc:docMk/>
            <pc:sldMk cId="2300440886" sldId="300"/>
            <ac:spMk id="17" creationId="{515A77E4-F6C0-2597-E159-89A29EE9CE49}"/>
          </ac:spMkLst>
        </pc:spChg>
      </pc:sldChg>
    </pc:docChg>
    <pc:docChg chg="modSld">
      <pc:chgData name="Mohammad Wasin  AL SHAMI" userId="S::malshami@diginamic-formation.fr::c25dbe51-7c73-48f4-9f4c-a0fee3608806" providerId="AD" clId="Web-{E4DB86AF-24E2-0030-EC8D-A53DC06C9833}" dt="2024-09-06T08:55:00.130" v="0" actId="20577"/>
      <pc:docMkLst>
        <pc:docMk/>
      </pc:docMkLst>
      <pc:sldChg chg="modSp">
        <pc:chgData name="Mohammad Wasin  AL SHAMI" userId="S::malshami@diginamic-formation.fr::c25dbe51-7c73-48f4-9f4c-a0fee3608806" providerId="AD" clId="Web-{E4DB86AF-24E2-0030-EC8D-A53DC06C9833}" dt="2024-09-06T08:55:00.130" v="0" actId="20577"/>
        <pc:sldMkLst>
          <pc:docMk/>
          <pc:sldMk cId="2300440886" sldId="300"/>
        </pc:sldMkLst>
        <pc:spChg chg="mod">
          <ac:chgData name="Mohammad Wasin  AL SHAMI" userId="S::malshami@diginamic-formation.fr::c25dbe51-7c73-48f4-9f4c-a0fee3608806" providerId="AD" clId="Web-{E4DB86AF-24E2-0030-EC8D-A53DC06C9833}" dt="2024-09-06T08:55:00.130" v="0" actId="20577"/>
          <ac:spMkLst>
            <pc:docMk/>
            <pc:sldMk cId="2300440886" sldId="300"/>
            <ac:spMk id="16" creationId="{F19BBFC6-E41E-7801-772A-6319BCDFDF42}"/>
          </ac:spMkLst>
        </pc:spChg>
      </pc:sldChg>
    </pc:docChg>
    <pc:docChg chg="modSld">
      <pc:chgData name="Mohammad Wasin  AL SHAMI" userId="S::malshami@diginamic-formation.fr::c25dbe51-7c73-48f4-9f4c-a0fee3608806" providerId="AD" clId="Web-{E4DB86AF-24E2-0030-EC8D-A53DC06C9833}" dt="2024-09-06T08:54:10.034" v="0" actId="20577"/>
      <pc:docMkLst>
        <pc:docMk/>
      </pc:docMkLst>
      <pc:sldChg chg="modSp">
        <pc:chgData name="Mohammad Wasin  AL SHAMI" userId="S::malshami@diginamic-formation.fr::c25dbe51-7c73-48f4-9f4c-a0fee3608806" providerId="AD" clId="Web-{E4DB86AF-24E2-0030-EC8D-A53DC06C9833}" dt="2024-09-06T08:54:10.034" v="0" actId="20577"/>
        <pc:sldMkLst>
          <pc:docMk/>
          <pc:sldMk cId="2300440886" sldId="300"/>
        </pc:sldMkLst>
        <pc:spChg chg="mod">
          <ac:chgData name="Mohammad Wasin  AL SHAMI" userId="S::malshami@diginamic-formation.fr::c25dbe51-7c73-48f4-9f4c-a0fee3608806" providerId="AD" clId="Web-{E4DB86AF-24E2-0030-EC8D-A53DC06C9833}" dt="2024-09-06T08:54:10.034" v="0" actId="20577"/>
          <ac:spMkLst>
            <pc:docMk/>
            <pc:sldMk cId="2300440886" sldId="300"/>
            <ac:spMk id="16" creationId="{F19BBFC6-E41E-7801-772A-6319BCDFDF42}"/>
          </ac:spMkLst>
        </pc:spChg>
      </pc:sldChg>
    </pc:docChg>
    <pc:docChg chg="modSld">
      <pc:chgData name="Mohammad Wasin  AL SHAMI" userId="S::malshami@diginamic-formation.fr::c25dbe51-7c73-48f4-9f4c-a0fee3608806" providerId="AD" clId="Web-{E4DB86AF-24E2-0030-EC8D-A53DC06C9833}" dt="2024-09-06T08:53:11.249" v="0" actId="14100"/>
      <pc:docMkLst>
        <pc:docMk/>
      </pc:docMkLst>
      <pc:sldChg chg="modSp">
        <pc:chgData name="Mohammad Wasin  AL SHAMI" userId="S::malshami@diginamic-formation.fr::c25dbe51-7c73-48f4-9f4c-a0fee3608806" providerId="AD" clId="Web-{E4DB86AF-24E2-0030-EC8D-A53DC06C9833}" dt="2024-09-06T08:53:11.249" v="0" actId="14100"/>
        <pc:sldMkLst>
          <pc:docMk/>
          <pc:sldMk cId="2300440886" sldId="300"/>
        </pc:sldMkLst>
        <pc:spChg chg="mod">
          <ac:chgData name="Mohammad Wasin  AL SHAMI" userId="S::malshami@diginamic-formation.fr::c25dbe51-7c73-48f4-9f4c-a0fee3608806" providerId="AD" clId="Web-{E4DB86AF-24E2-0030-EC8D-A53DC06C9833}" dt="2024-09-06T08:53:11.249" v="0" actId="14100"/>
          <ac:spMkLst>
            <pc:docMk/>
            <pc:sldMk cId="2300440886" sldId="300"/>
            <ac:spMk id="16" creationId="{F19BBFC6-E41E-7801-772A-6319BCDFDF42}"/>
          </ac:spMkLst>
        </pc:spChg>
      </pc:sldChg>
    </pc:docChg>
    <pc:docChg chg="modSld">
      <pc:chgData name="Mohammad Wasin  AL SHAMI" userId="S::malshami@diginamic-formation.fr::c25dbe51-7c73-48f4-9f4c-a0fee3608806" providerId="AD" clId="Web-{E4DB86AF-24E2-0030-EC8D-A53DC06C9833}" dt="2024-09-06T08:49:57.957" v="0" actId="1076"/>
      <pc:docMkLst>
        <pc:docMk/>
      </pc:docMkLst>
      <pc:sldChg chg="modSp">
        <pc:chgData name="Mohammad Wasin  AL SHAMI" userId="S::malshami@diginamic-formation.fr::c25dbe51-7c73-48f4-9f4c-a0fee3608806" providerId="AD" clId="Web-{E4DB86AF-24E2-0030-EC8D-A53DC06C9833}" dt="2024-09-06T08:49:57.957" v="0" actId="1076"/>
        <pc:sldMkLst>
          <pc:docMk/>
          <pc:sldMk cId="3239209582" sldId="298"/>
        </pc:sldMkLst>
        <pc:spChg chg="mod">
          <ac:chgData name="Mohammad Wasin  AL SHAMI" userId="S::malshami@diginamic-formation.fr::c25dbe51-7c73-48f4-9f4c-a0fee3608806" providerId="AD" clId="Web-{E4DB86AF-24E2-0030-EC8D-A53DC06C9833}" dt="2024-09-06T08:49:57.957" v="0" actId="1076"/>
          <ac:spMkLst>
            <pc:docMk/>
            <pc:sldMk cId="3239209582" sldId="298"/>
            <ac:spMk id="6" creationId="{31C67745-EE40-0061-AD09-D2ACEBB5DB4A}"/>
          </ac:spMkLst>
        </pc:spChg>
      </pc:sldChg>
    </pc:docChg>
    <pc:docChg chg="modSld">
      <pc:chgData name="Mohammad Wasin  AL SHAMI" userId="S::malshami@diginamic-formation.fr::c25dbe51-7c73-48f4-9f4c-a0fee3608806" providerId="AD" clId="Web-{E4DB86AF-24E2-0030-EC8D-A53DC06C9833}" dt="2024-09-06T08:46:55.087" v="0"/>
      <pc:docMkLst>
        <pc:docMk/>
      </pc:docMkLst>
      <pc:sldChg chg="delSp">
        <pc:chgData name="Mohammad Wasin  AL SHAMI" userId="S::malshami@diginamic-formation.fr::c25dbe51-7c73-48f4-9f4c-a0fee3608806" providerId="AD" clId="Web-{E4DB86AF-24E2-0030-EC8D-A53DC06C9833}" dt="2024-09-06T08:46:55.087" v="0"/>
        <pc:sldMkLst>
          <pc:docMk/>
          <pc:sldMk cId="2300440886" sldId="300"/>
        </pc:sldMkLst>
        <pc:cxnChg chg="del">
          <ac:chgData name="Mohammad Wasin  AL SHAMI" userId="S::malshami@diginamic-formation.fr::c25dbe51-7c73-48f4-9f4c-a0fee3608806" providerId="AD" clId="Web-{E4DB86AF-24E2-0030-EC8D-A53DC06C9833}" dt="2024-09-06T08:46:55.087" v="0"/>
          <ac:cxnSpMkLst>
            <pc:docMk/>
            <pc:sldMk cId="2300440886" sldId="300"/>
            <ac:cxnSpMk id="7" creationId="{69A1C8DD-6543-435B-D5A4-561D51842F86}"/>
          </ac:cxnSpMkLst>
        </pc:cxnChg>
      </pc:sldChg>
    </pc:docChg>
    <pc:docChg chg="modSld">
      <pc:chgData name="Mohammad Wasin  AL SHAMI" userId="S::malshami@diginamic-formation.fr::c25dbe51-7c73-48f4-9f4c-a0fee3608806" providerId="AD" clId="Web-{E4DB86AF-24E2-0030-EC8D-A53DC06C9833}" dt="2024-09-06T08:43:05.574" v="0" actId="20577"/>
      <pc:docMkLst>
        <pc:docMk/>
      </pc:docMkLst>
      <pc:sldChg chg="modSp">
        <pc:chgData name="Mohammad Wasin  AL SHAMI" userId="S::malshami@diginamic-formation.fr::c25dbe51-7c73-48f4-9f4c-a0fee3608806" providerId="AD" clId="Web-{E4DB86AF-24E2-0030-EC8D-A53DC06C9833}" dt="2024-09-06T08:43:05.574" v="0" actId="20577"/>
        <pc:sldMkLst>
          <pc:docMk/>
          <pc:sldMk cId="663255557" sldId="301"/>
        </pc:sldMkLst>
        <pc:spChg chg="mod">
          <ac:chgData name="Mohammad Wasin  AL SHAMI" userId="S::malshami@diginamic-formation.fr::c25dbe51-7c73-48f4-9f4c-a0fee3608806" providerId="AD" clId="Web-{E4DB86AF-24E2-0030-EC8D-A53DC06C9833}" dt="2024-09-06T08:43:05.574" v="0" actId="20577"/>
          <ac:spMkLst>
            <pc:docMk/>
            <pc:sldMk cId="663255557" sldId="301"/>
            <ac:spMk id="25" creationId="{0D38B13B-DB2B-7732-C4DB-2A19D9416291}"/>
          </ac:spMkLst>
        </pc:spChg>
      </pc:sldChg>
    </pc:docChg>
    <pc:docChg chg="modSld">
      <pc:chgData name="Mohammad Wasin  AL SHAMI" userId="S::malshami@diginamic-formation.fr::c25dbe51-7c73-48f4-9f4c-a0fee3608806" providerId="AD" clId="Web-{E4DB86AF-24E2-0030-EC8D-A53DC06C9833}" dt="2024-09-06T08:06:27.825" v="0" actId="1076"/>
      <pc:docMkLst>
        <pc:docMk/>
      </pc:docMkLst>
      <pc:sldChg chg="modSp">
        <pc:chgData name="Mohammad Wasin  AL SHAMI" userId="S::malshami@diginamic-formation.fr::c25dbe51-7c73-48f4-9f4c-a0fee3608806" providerId="AD" clId="Web-{E4DB86AF-24E2-0030-EC8D-A53DC06C9833}" dt="2024-09-06T08:06:27.825" v="0" actId="1076"/>
        <pc:sldMkLst>
          <pc:docMk/>
          <pc:sldMk cId="1206453014" sldId="299"/>
        </pc:sldMkLst>
        <pc:cxnChg chg="mod">
          <ac:chgData name="Mohammad Wasin  AL SHAMI" userId="S::malshami@diginamic-formation.fr::c25dbe51-7c73-48f4-9f4c-a0fee3608806" providerId="AD" clId="Web-{E4DB86AF-24E2-0030-EC8D-A53DC06C9833}" dt="2024-09-06T08:06:27.825" v="0" actId="1076"/>
          <ac:cxnSpMkLst>
            <pc:docMk/>
            <pc:sldMk cId="1206453014" sldId="299"/>
            <ac:cxnSpMk id="17" creationId="{4E4567EC-3837-4B86-E41D-93DBB90328D7}"/>
          </ac:cxnSpMkLst>
        </pc:cxnChg>
      </pc:sldChg>
    </pc:docChg>
    <pc:docChg chg="delSld">
      <pc:chgData name="Mohammad Wasin  AL SHAMI" userId="S::malshami@diginamic-formation.fr::c25dbe51-7c73-48f4-9f4c-a0fee3608806" providerId="AD" clId="Web-{E4DB86AF-24E2-0030-EC8D-A53DC06C9833}" dt="2024-09-06T07:55:14.367" v="0"/>
      <pc:docMkLst>
        <pc:docMk/>
      </pc:docMkLst>
      <pc:sldChg chg="del">
        <pc:chgData name="Mohammad Wasin  AL SHAMI" userId="S::malshami@diginamic-formation.fr::c25dbe51-7c73-48f4-9f4c-a0fee3608806" providerId="AD" clId="Web-{E4DB86AF-24E2-0030-EC8D-A53DC06C9833}" dt="2024-09-06T07:55:14.367" v="0"/>
        <pc:sldMkLst>
          <pc:docMk/>
          <pc:sldMk cId="2083916423" sldId="293"/>
        </pc:sldMkLst>
      </pc:sldChg>
    </pc:docChg>
    <pc:docChg chg="modSld">
      <pc:chgData name="Mohammad Wasin  AL SHAMI" userId="S::malshami@diginamic-formation.fr::c25dbe51-7c73-48f4-9f4c-a0fee3608806" providerId="AD" clId="Web-{E4DB86AF-24E2-0030-EC8D-A53DC06C9833}" dt="2024-09-06T07:50:54.018" v="0" actId="20577"/>
      <pc:docMkLst>
        <pc:docMk/>
      </pc:docMkLst>
      <pc:sldChg chg="modSp">
        <pc:chgData name="Mohammad Wasin  AL SHAMI" userId="S::malshami@diginamic-formation.fr::c25dbe51-7c73-48f4-9f4c-a0fee3608806" providerId="AD" clId="Web-{E4DB86AF-24E2-0030-EC8D-A53DC06C9833}" dt="2024-09-06T07:50:54.018" v="0" actId="20577"/>
        <pc:sldMkLst>
          <pc:docMk/>
          <pc:sldMk cId="0" sldId="257"/>
        </pc:sldMkLst>
        <pc:spChg chg="mod">
          <ac:chgData name="Mohammad Wasin  AL SHAMI" userId="S::malshami@diginamic-formation.fr::c25dbe51-7c73-48f4-9f4c-a0fee3608806" providerId="AD" clId="Web-{E4DB86AF-24E2-0030-EC8D-A53DC06C9833}" dt="2024-09-06T07:50:54.018" v="0" actId="20577"/>
          <ac:spMkLst>
            <pc:docMk/>
            <pc:sldMk cId="0" sldId="257"/>
            <ac:spMk id="12" creationId="{400C5629-CD06-17A1-7128-031FFAC2DDE2}"/>
          </ac:spMkLst>
        </pc:spChg>
      </pc:sldChg>
    </pc:docChg>
    <pc:docChg chg="modSld">
      <pc:chgData name="Mohammad Wasin  AL SHAMI" userId="S::malshami@diginamic-formation.fr::c25dbe51-7c73-48f4-9f4c-a0fee3608806" providerId="AD" clId="Web-{E4DB86AF-24E2-0030-EC8D-A53DC06C9833}" dt="2024-09-06T07:51:29.506" v="0" actId="1076"/>
      <pc:docMkLst>
        <pc:docMk/>
      </pc:docMkLst>
      <pc:sldChg chg="modSp">
        <pc:chgData name="Mohammad Wasin  AL SHAMI" userId="S::malshami@diginamic-formation.fr::c25dbe51-7c73-48f4-9f4c-a0fee3608806" providerId="AD" clId="Web-{E4DB86AF-24E2-0030-EC8D-A53DC06C9833}" dt="2024-09-06T07:51:29.506" v="0" actId="1076"/>
        <pc:sldMkLst>
          <pc:docMk/>
          <pc:sldMk cId="0" sldId="257"/>
        </pc:sldMkLst>
        <pc:spChg chg="mod">
          <ac:chgData name="Mohammad Wasin  AL SHAMI" userId="S::malshami@diginamic-formation.fr::c25dbe51-7c73-48f4-9f4c-a0fee3608806" providerId="AD" clId="Web-{E4DB86AF-24E2-0030-EC8D-A53DC06C9833}" dt="2024-09-06T07:51:29.506" v="0" actId="1076"/>
          <ac:spMkLst>
            <pc:docMk/>
            <pc:sldMk cId="0" sldId="257"/>
            <ac:spMk id="12" creationId="{400C5629-CD06-17A1-7128-031FFAC2DDE2}"/>
          </ac:spMkLst>
        </pc:spChg>
      </pc:sldChg>
    </pc:docChg>
    <pc:docChg chg="addSld">
      <pc:chgData name="Mohammad Wasin  AL SHAMI" userId="S::malshami@diginamic-formation.fr::c25dbe51-7c73-48f4-9f4c-a0fee3608806" providerId="AD" clId="Web-{E4DB86AF-24E2-0030-EC8D-A53DC06C9833}" dt="2024-09-06T07:51:57.727" v="0"/>
      <pc:docMkLst>
        <pc:docMk/>
      </pc:docMkLst>
      <pc:sldChg chg="add replId">
        <pc:chgData name="Mohammad Wasin  AL SHAMI" userId="S::malshami@diginamic-formation.fr::c25dbe51-7c73-48f4-9f4c-a0fee3608806" providerId="AD" clId="Web-{E4DB86AF-24E2-0030-EC8D-A53DC06C9833}" dt="2024-09-06T07:51:57.727" v="0"/>
        <pc:sldMkLst>
          <pc:docMk/>
          <pc:sldMk cId="2083916423" sldId="293"/>
        </pc:sldMkLst>
      </pc:sldChg>
    </pc:docChg>
    <pc:docChg chg="sldOrd">
      <pc:chgData name="Mohammad Wasin  AL SHAMI" userId="S::malshami@diginamic-formation.fr::c25dbe51-7c73-48f4-9f4c-a0fee3608806" providerId="AD" clId="Web-{E4DB86AF-24E2-0030-EC8D-A53DC06C9833}" dt="2024-09-06T07:52:54.403" v="0"/>
      <pc:docMkLst>
        <pc:docMk/>
      </pc:docMkLst>
      <pc:sldChg chg="ord">
        <pc:chgData name="Mohammad Wasin  AL SHAMI" userId="S::malshami@diginamic-formation.fr::c25dbe51-7c73-48f4-9f4c-a0fee3608806" providerId="AD" clId="Web-{E4DB86AF-24E2-0030-EC8D-A53DC06C9833}" dt="2024-09-06T07:52:54.403" v="0"/>
        <pc:sldMkLst>
          <pc:docMk/>
          <pc:sldMk cId="2300440886" sldId="300"/>
        </pc:sldMkLst>
      </pc:sldChg>
    </pc:docChg>
    <pc:docChg chg="modSld">
      <pc:chgData name="Mohammad Wasin  AL SHAMI" userId="S::malshami@diginamic-formation.fr::c25dbe51-7c73-48f4-9f4c-a0fee3608806" providerId="AD" clId="Web-{E4DB86AF-24E2-0030-EC8D-A53DC06C9833}" dt="2024-09-06T08:06:13.480" v="0" actId="20577"/>
      <pc:docMkLst>
        <pc:docMk/>
      </pc:docMkLst>
      <pc:sldChg chg="modSp">
        <pc:chgData name="Mohammad Wasin  AL SHAMI" userId="S::malshami@diginamic-formation.fr::c25dbe51-7c73-48f4-9f4c-a0fee3608806" providerId="AD" clId="Web-{E4DB86AF-24E2-0030-EC8D-A53DC06C9833}" dt="2024-09-06T08:06:13.480" v="0" actId="20577"/>
        <pc:sldMkLst>
          <pc:docMk/>
          <pc:sldMk cId="1206453014" sldId="299"/>
        </pc:sldMkLst>
        <pc:spChg chg="mod">
          <ac:chgData name="Mohammad Wasin  AL SHAMI" userId="S::malshami@diginamic-formation.fr::c25dbe51-7c73-48f4-9f4c-a0fee3608806" providerId="AD" clId="Web-{E4DB86AF-24E2-0030-EC8D-A53DC06C9833}" dt="2024-09-06T08:06:13.480" v="0" actId="20577"/>
          <ac:spMkLst>
            <pc:docMk/>
            <pc:sldMk cId="1206453014" sldId="299"/>
            <ac:spMk id="12" creationId="{3CF38FF4-D4C8-4FC0-058F-3E44E54925A3}"/>
          </ac:spMkLst>
        </pc:spChg>
      </pc:sldChg>
    </pc:docChg>
    <pc:docChg chg="modSld">
      <pc:chgData name="Mohammad Wasin  AL SHAMI" userId="S::malshami@diginamic-formation.fr::c25dbe51-7c73-48f4-9f4c-a0fee3608806" providerId="AD" clId="Web-{E4DB86AF-24E2-0030-EC8D-A53DC06C9833}" dt="2024-09-06T08:06:37.717" v="0"/>
      <pc:docMkLst>
        <pc:docMk/>
      </pc:docMkLst>
      <pc:sldChg chg="addSp">
        <pc:chgData name="Mohammad Wasin  AL SHAMI" userId="S::malshami@diginamic-formation.fr::c25dbe51-7c73-48f4-9f4c-a0fee3608806" providerId="AD" clId="Web-{E4DB86AF-24E2-0030-EC8D-A53DC06C9833}" dt="2024-09-06T08:06:37.717" v="0"/>
        <pc:sldMkLst>
          <pc:docMk/>
          <pc:sldMk cId="1206453014" sldId="299"/>
        </pc:sldMkLst>
        <pc:spChg chg="add">
          <ac:chgData name="Mohammad Wasin  AL SHAMI" userId="S::malshami@diginamic-formation.fr::c25dbe51-7c73-48f4-9f4c-a0fee3608806" providerId="AD" clId="Web-{E4DB86AF-24E2-0030-EC8D-A53DC06C9833}" dt="2024-09-06T08:06:37.717" v="0"/>
          <ac:spMkLst>
            <pc:docMk/>
            <pc:sldMk cId="1206453014" sldId="299"/>
            <ac:spMk id="20" creationId="{C37BB80A-B5C9-986B-CD20-A5A765E52642}"/>
          </ac:spMkLst>
        </pc:spChg>
      </pc:sldChg>
    </pc:docChg>
    <pc:docChg chg="modSld">
      <pc:chgData name="Mohammad Wasin  AL SHAMI" userId="S::malshami@diginamic-formation.fr::c25dbe51-7c73-48f4-9f4c-a0fee3608806" providerId="AD" clId="Web-{E4DB86AF-24E2-0030-EC8D-A53DC06C9833}" dt="2024-09-06T08:06:40.545" v="0" actId="1076"/>
      <pc:docMkLst>
        <pc:docMk/>
      </pc:docMkLst>
      <pc:sldChg chg="modSp">
        <pc:chgData name="Mohammad Wasin  AL SHAMI" userId="S::malshami@diginamic-formation.fr::c25dbe51-7c73-48f4-9f4c-a0fee3608806" providerId="AD" clId="Web-{E4DB86AF-24E2-0030-EC8D-A53DC06C9833}" dt="2024-09-06T08:06:40.545" v="0" actId="1076"/>
        <pc:sldMkLst>
          <pc:docMk/>
          <pc:sldMk cId="1206453014" sldId="299"/>
        </pc:sldMkLst>
        <pc:spChg chg="mod">
          <ac:chgData name="Mohammad Wasin  AL SHAMI" userId="S::malshami@diginamic-formation.fr::c25dbe51-7c73-48f4-9f4c-a0fee3608806" providerId="AD" clId="Web-{E4DB86AF-24E2-0030-EC8D-A53DC06C9833}" dt="2024-09-06T08:06:40.545" v="0" actId="1076"/>
          <ac:spMkLst>
            <pc:docMk/>
            <pc:sldMk cId="1206453014" sldId="299"/>
            <ac:spMk id="20" creationId="{C37BB80A-B5C9-986B-CD20-A5A765E52642}"/>
          </ac:spMkLst>
        </pc:spChg>
      </pc:sldChg>
    </pc:docChg>
    <pc:docChg chg="modSld">
      <pc:chgData name="Mohammad Wasin  AL SHAMI" userId="S::malshami@diginamic-formation.fr::c25dbe51-7c73-48f4-9f4c-a0fee3608806" providerId="AD" clId="Web-{E4DB86AF-24E2-0030-EC8D-A53DC06C9833}" dt="2024-09-06T08:07:06.922" v="0" actId="14100"/>
      <pc:docMkLst>
        <pc:docMk/>
      </pc:docMkLst>
      <pc:sldChg chg="modSp">
        <pc:chgData name="Mohammad Wasin  AL SHAMI" userId="S::malshami@diginamic-formation.fr::c25dbe51-7c73-48f4-9f4c-a0fee3608806" providerId="AD" clId="Web-{E4DB86AF-24E2-0030-EC8D-A53DC06C9833}" dt="2024-09-06T08:07:06.922" v="0" actId="14100"/>
        <pc:sldMkLst>
          <pc:docMk/>
          <pc:sldMk cId="1206453014" sldId="299"/>
        </pc:sldMkLst>
        <pc:picChg chg="mod">
          <ac:chgData name="Mohammad Wasin  AL SHAMI" userId="S::malshami@diginamic-formation.fr::c25dbe51-7c73-48f4-9f4c-a0fee3608806" providerId="AD" clId="Web-{E4DB86AF-24E2-0030-EC8D-A53DC06C9833}" dt="2024-09-06T08:07:06.922" v="0" actId="14100"/>
          <ac:picMkLst>
            <pc:docMk/>
            <pc:sldMk cId="1206453014" sldId="299"/>
            <ac:picMk id="21" creationId="{F70E45CC-41B2-98F5-131C-709CA6AC0C10}"/>
          </ac:picMkLst>
        </pc:picChg>
      </pc:sldChg>
    </pc:docChg>
    <pc:docChg chg="modSld">
      <pc:chgData name="Mohammad Wasin  AL SHAMI" userId="S::malshami@diginamic-formation.fr::c25dbe51-7c73-48f4-9f4c-a0fee3608806" providerId="AD" clId="Web-{E4DB86AF-24E2-0030-EC8D-A53DC06C9833}" dt="2024-09-06T08:07:08.578" v="0" actId="1076"/>
      <pc:docMkLst>
        <pc:docMk/>
      </pc:docMkLst>
      <pc:sldChg chg="modSp">
        <pc:chgData name="Mohammad Wasin  AL SHAMI" userId="S::malshami@diginamic-formation.fr::c25dbe51-7c73-48f4-9f4c-a0fee3608806" providerId="AD" clId="Web-{E4DB86AF-24E2-0030-EC8D-A53DC06C9833}" dt="2024-09-06T08:07:08.578" v="0" actId="1076"/>
        <pc:sldMkLst>
          <pc:docMk/>
          <pc:sldMk cId="1206453014" sldId="299"/>
        </pc:sldMkLst>
        <pc:picChg chg="mod">
          <ac:chgData name="Mohammad Wasin  AL SHAMI" userId="S::malshami@diginamic-formation.fr::c25dbe51-7c73-48f4-9f4c-a0fee3608806" providerId="AD" clId="Web-{E4DB86AF-24E2-0030-EC8D-A53DC06C9833}" dt="2024-09-06T08:07:08.578" v="0" actId="1076"/>
          <ac:picMkLst>
            <pc:docMk/>
            <pc:sldMk cId="1206453014" sldId="299"/>
            <ac:picMk id="21" creationId="{F70E45CC-41B2-98F5-131C-709CA6AC0C10}"/>
          </ac:picMkLst>
        </pc:picChg>
      </pc:sldChg>
    </pc:docChg>
    <pc:docChg chg="modSld">
      <pc:chgData name="Mohammad Wasin  AL SHAMI" userId="S::malshami@diginamic-formation.fr::c25dbe51-7c73-48f4-9f4c-a0fee3608806" providerId="AD" clId="Web-{E4DB86AF-24E2-0030-EC8D-A53DC06C9833}" dt="2024-09-06T08:40:17.487" v="0"/>
      <pc:docMkLst>
        <pc:docMk/>
      </pc:docMkLst>
      <pc:sldChg chg="addSp modSp">
        <pc:chgData name="Mohammad Wasin  AL SHAMI" userId="S::malshami@diginamic-formation.fr::c25dbe51-7c73-48f4-9f4c-a0fee3608806" providerId="AD" clId="Web-{E4DB86AF-24E2-0030-EC8D-A53DC06C9833}" dt="2024-09-06T08:40:17.487" v="0"/>
        <pc:sldMkLst>
          <pc:docMk/>
          <pc:sldMk cId="663255557" sldId="301"/>
        </pc:sldMkLst>
        <pc:picChg chg="add mod">
          <ac:chgData name="Mohammad Wasin  AL SHAMI" userId="S::malshami@diginamic-formation.fr::c25dbe51-7c73-48f4-9f4c-a0fee3608806" providerId="AD" clId="Web-{E4DB86AF-24E2-0030-EC8D-A53DC06C9833}" dt="2024-09-06T08:40:17.487" v="0"/>
          <ac:picMkLst>
            <pc:docMk/>
            <pc:sldMk cId="663255557" sldId="301"/>
            <ac:picMk id="21" creationId="{89EC78DC-B962-3429-73A0-569266D80BF7}"/>
          </ac:picMkLst>
        </pc:picChg>
      </pc:sldChg>
    </pc:docChg>
    <pc:docChg chg="modSld">
      <pc:chgData name="Mohammad Wasin  AL SHAMI" userId="S::malshami@diginamic-formation.fr::c25dbe51-7c73-48f4-9f4c-a0fee3608806" providerId="AD" clId="Web-{E4DB86AF-24E2-0030-EC8D-A53DC06C9833}" dt="2024-09-06T08:48:36.593" v="0" actId="20577"/>
      <pc:docMkLst>
        <pc:docMk/>
      </pc:docMkLst>
      <pc:sldChg chg="modSp">
        <pc:chgData name="Mohammad Wasin  AL SHAMI" userId="S::malshami@diginamic-formation.fr::c25dbe51-7c73-48f4-9f4c-a0fee3608806" providerId="AD" clId="Web-{E4DB86AF-24E2-0030-EC8D-A53DC06C9833}" dt="2024-09-06T08:48:36.593" v="0" actId="20577"/>
        <pc:sldMkLst>
          <pc:docMk/>
          <pc:sldMk cId="2300440886" sldId="300"/>
        </pc:sldMkLst>
        <pc:spChg chg="mod">
          <ac:chgData name="Mohammad Wasin  AL SHAMI" userId="S::malshami@diginamic-formation.fr::c25dbe51-7c73-48f4-9f4c-a0fee3608806" providerId="AD" clId="Web-{E4DB86AF-24E2-0030-EC8D-A53DC06C9833}" dt="2024-09-06T08:48:36.593" v="0" actId="20577"/>
          <ac:spMkLst>
            <pc:docMk/>
            <pc:sldMk cId="2300440886" sldId="300"/>
            <ac:spMk id="14" creationId="{6B82B89D-3EDF-36DA-DB51-582CBB23B7E7}"/>
          </ac:spMkLst>
        </pc:spChg>
      </pc:sldChg>
    </pc:docChg>
    <pc:docChg chg="modSld">
      <pc:chgData name="Mohammad Wasin  AL SHAMI" userId="S::malshami@diginamic-formation.fr::c25dbe51-7c73-48f4-9f4c-a0fee3608806" providerId="AD" clId="Web-{E4DB86AF-24E2-0030-EC8D-A53DC06C9833}" dt="2024-09-06T08:48:41.390" v="0" actId="20577"/>
      <pc:docMkLst>
        <pc:docMk/>
      </pc:docMkLst>
      <pc:sldChg chg="modSp">
        <pc:chgData name="Mohammad Wasin  AL SHAMI" userId="S::malshami@diginamic-formation.fr::c25dbe51-7c73-48f4-9f4c-a0fee3608806" providerId="AD" clId="Web-{E4DB86AF-24E2-0030-EC8D-A53DC06C9833}" dt="2024-09-06T08:48:41.390" v="0" actId="20577"/>
        <pc:sldMkLst>
          <pc:docMk/>
          <pc:sldMk cId="2300440886" sldId="300"/>
        </pc:sldMkLst>
        <pc:spChg chg="mod">
          <ac:chgData name="Mohammad Wasin  AL SHAMI" userId="S::malshami@diginamic-formation.fr::c25dbe51-7c73-48f4-9f4c-a0fee3608806" providerId="AD" clId="Web-{E4DB86AF-24E2-0030-EC8D-A53DC06C9833}" dt="2024-09-06T08:48:41.390" v="0" actId="20577"/>
          <ac:spMkLst>
            <pc:docMk/>
            <pc:sldMk cId="2300440886" sldId="300"/>
            <ac:spMk id="14" creationId="{6B82B89D-3EDF-36DA-DB51-582CBB23B7E7}"/>
          </ac:spMkLst>
        </pc:spChg>
      </pc:sldChg>
    </pc:docChg>
    <pc:docChg chg="modSld">
      <pc:chgData name="Mohammad Wasin  AL SHAMI" userId="S::malshami@diginamic-formation.fr::c25dbe51-7c73-48f4-9f4c-a0fee3608806" providerId="AD" clId="Web-{E4DB86AF-24E2-0030-EC8D-A53DC06C9833}" dt="2024-09-06T08:48:48.844" v="0" actId="1076"/>
      <pc:docMkLst>
        <pc:docMk/>
      </pc:docMkLst>
      <pc:sldChg chg="modSp">
        <pc:chgData name="Mohammad Wasin  AL SHAMI" userId="S::malshami@diginamic-formation.fr::c25dbe51-7c73-48f4-9f4c-a0fee3608806" providerId="AD" clId="Web-{E4DB86AF-24E2-0030-EC8D-A53DC06C9833}" dt="2024-09-06T08:48:48.844" v="0" actId="1076"/>
        <pc:sldMkLst>
          <pc:docMk/>
          <pc:sldMk cId="2300440886" sldId="300"/>
        </pc:sldMkLst>
        <pc:picChg chg="mod">
          <ac:chgData name="Mohammad Wasin  AL SHAMI" userId="S::malshami@diginamic-formation.fr::c25dbe51-7c73-48f4-9f4c-a0fee3608806" providerId="AD" clId="Web-{E4DB86AF-24E2-0030-EC8D-A53DC06C9833}" dt="2024-09-06T08:48:48.844" v="0" actId="1076"/>
          <ac:picMkLst>
            <pc:docMk/>
            <pc:sldMk cId="2300440886" sldId="300"/>
            <ac:picMk id="12" creationId="{F408EE99-504E-AAD4-7A59-E422645FDE7E}"/>
          </ac:picMkLst>
        </pc:picChg>
      </pc:sldChg>
    </pc:docChg>
    <pc:docChg chg="modSld">
      <pc:chgData name="Mohammad Wasin  AL SHAMI" userId="S::malshami@diginamic-formation.fr::c25dbe51-7c73-48f4-9f4c-a0fee3608806" providerId="AD" clId="Web-{E4DB86AF-24E2-0030-EC8D-A53DC06C9833}" dt="2024-09-06T08:49:44.098" v="0" actId="20577"/>
      <pc:docMkLst>
        <pc:docMk/>
      </pc:docMkLst>
      <pc:sldChg chg="modSp">
        <pc:chgData name="Mohammad Wasin  AL SHAMI" userId="S::malshami@diginamic-formation.fr::c25dbe51-7c73-48f4-9f4c-a0fee3608806" providerId="AD" clId="Web-{E4DB86AF-24E2-0030-EC8D-A53DC06C9833}" dt="2024-09-06T08:49:44.098" v="0" actId="20577"/>
        <pc:sldMkLst>
          <pc:docMk/>
          <pc:sldMk cId="2300440886" sldId="300"/>
        </pc:sldMkLst>
        <pc:spChg chg="mod">
          <ac:chgData name="Mohammad Wasin  AL SHAMI" userId="S::malshami@diginamic-formation.fr::c25dbe51-7c73-48f4-9f4c-a0fee3608806" providerId="AD" clId="Web-{E4DB86AF-24E2-0030-EC8D-A53DC06C9833}" dt="2024-09-06T08:49:44.098" v="0" actId="20577"/>
          <ac:spMkLst>
            <pc:docMk/>
            <pc:sldMk cId="2300440886" sldId="300"/>
            <ac:spMk id="14" creationId="{6B82B89D-3EDF-36DA-DB51-582CBB23B7E7}"/>
          </ac:spMkLst>
        </pc:spChg>
      </pc:sldChg>
    </pc:docChg>
    <pc:docChg chg="modSld">
      <pc:chgData name="Mohammad Wasin  AL SHAMI" userId="S::malshami@diginamic-formation.fr::c25dbe51-7c73-48f4-9f4c-a0fee3608806" providerId="AD" clId="Web-{E4DB86AF-24E2-0030-EC8D-A53DC06C9833}" dt="2024-09-06T08:49:48.253" v="0" actId="14100"/>
      <pc:docMkLst>
        <pc:docMk/>
      </pc:docMkLst>
      <pc:sldChg chg="modSp">
        <pc:chgData name="Mohammad Wasin  AL SHAMI" userId="S::malshami@diginamic-formation.fr::c25dbe51-7c73-48f4-9f4c-a0fee3608806" providerId="AD" clId="Web-{E4DB86AF-24E2-0030-EC8D-A53DC06C9833}" dt="2024-09-06T08:49:48.253" v="0" actId="14100"/>
        <pc:sldMkLst>
          <pc:docMk/>
          <pc:sldMk cId="3239209582" sldId="298"/>
        </pc:sldMkLst>
        <pc:spChg chg="mod">
          <ac:chgData name="Mohammad Wasin  AL SHAMI" userId="S::malshami@diginamic-formation.fr::c25dbe51-7c73-48f4-9f4c-a0fee3608806" providerId="AD" clId="Web-{E4DB86AF-24E2-0030-EC8D-A53DC06C9833}" dt="2024-09-06T08:49:48.253" v="0" actId="14100"/>
          <ac:spMkLst>
            <pc:docMk/>
            <pc:sldMk cId="3239209582" sldId="298"/>
            <ac:spMk id="6" creationId="{31C67745-EE40-0061-AD09-D2ACEBB5DB4A}"/>
          </ac:spMkLst>
        </pc:spChg>
      </pc:sldChg>
    </pc:docChg>
    <pc:docChg chg="modSld">
      <pc:chgData name="Mohammad Wasin  AL SHAMI" userId="S::malshami@diginamic-formation.fr::c25dbe51-7c73-48f4-9f4c-a0fee3608806" providerId="AD" clId="Web-{E4DB86AF-24E2-0030-EC8D-A53DC06C9833}" dt="2024-09-06T09:00:51.135" v="0"/>
      <pc:docMkLst>
        <pc:docMk/>
      </pc:docMkLst>
      <pc:sldChg chg="delSp">
        <pc:chgData name="Mohammad Wasin  AL SHAMI" userId="S::malshami@diginamic-formation.fr::c25dbe51-7c73-48f4-9f4c-a0fee3608806" providerId="AD" clId="Web-{E4DB86AF-24E2-0030-EC8D-A53DC06C9833}" dt="2024-09-06T09:00:51.135" v="0"/>
        <pc:sldMkLst>
          <pc:docMk/>
          <pc:sldMk cId="2512378882" sldId="292"/>
        </pc:sldMkLst>
        <pc:spChg chg="del">
          <ac:chgData name="Mohammad Wasin  AL SHAMI" userId="S::malshami@diginamic-formation.fr::c25dbe51-7c73-48f4-9f4c-a0fee3608806" providerId="AD" clId="Web-{E4DB86AF-24E2-0030-EC8D-A53DC06C9833}" dt="2024-09-06T09:00:51.135" v="0"/>
          <ac:spMkLst>
            <pc:docMk/>
            <pc:sldMk cId="2512378882" sldId="292"/>
            <ac:spMk id="5" creationId="{9E2542A0-842A-FD26-C6AB-9FE19A4611D7}"/>
          </ac:spMkLst>
        </pc:spChg>
      </pc:sldChg>
    </pc:docChg>
    <pc:docChg chg="modSld">
      <pc:chgData name="Mohammad Wasin  AL SHAMI" userId="S::malshami@diginamic-formation.fr::c25dbe51-7c73-48f4-9f4c-a0fee3608806" providerId="AD" clId="Web-{E4DB86AF-24E2-0030-EC8D-A53DC06C9833}" dt="2024-09-06T09:02:11.264" v="0"/>
      <pc:docMkLst>
        <pc:docMk/>
      </pc:docMkLst>
      <pc:sldChg chg="addSp">
        <pc:chgData name="Mohammad Wasin  AL SHAMI" userId="S::malshami@diginamic-formation.fr::c25dbe51-7c73-48f4-9f4c-a0fee3608806" providerId="AD" clId="Web-{E4DB86AF-24E2-0030-EC8D-A53DC06C9833}" dt="2024-09-06T09:02:11.264" v="0"/>
        <pc:sldMkLst>
          <pc:docMk/>
          <pc:sldMk cId="3099096257" sldId="285"/>
        </pc:sldMkLst>
        <pc:spChg chg="add">
          <ac:chgData name="Mohammad Wasin  AL SHAMI" userId="S::malshami@diginamic-formation.fr::c25dbe51-7c73-48f4-9f4c-a0fee3608806" providerId="AD" clId="Web-{E4DB86AF-24E2-0030-EC8D-A53DC06C9833}" dt="2024-09-06T09:02:11.264" v="0"/>
          <ac:spMkLst>
            <pc:docMk/>
            <pc:sldMk cId="3099096257" sldId="285"/>
            <ac:spMk id="8" creationId="{A0075BFF-9268-8CF2-1B9E-468B3BAA7E45}"/>
          </ac:spMkLst>
        </pc:spChg>
      </pc:sldChg>
    </pc:docChg>
    <pc:docChg chg="modSld">
      <pc:chgData name="Mohammad Wasin  AL SHAMI" userId="S::malshami@diginamic-formation.fr::c25dbe51-7c73-48f4-9f4c-a0fee3608806" providerId="AD" clId="Web-{E4DB86AF-24E2-0030-EC8D-A53DC06C9833}" dt="2024-09-06T09:30:18.766" v="0" actId="20577"/>
      <pc:docMkLst>
        <pc:docMk/>
      </pc:docMkLst>
      <pc:sldChg chg="modSp">
        <pc:chgData name="Mohammad Wasin  AL SHAMI" userId="S::malshami@diginamic-formation.fr::c25dbe51-7c73-48f4-9f4c-a0fee3608806" providerId="AD" clId="Web-{E4DB86AF-24E2-0030-EC8D-A53DC06C9833}" dt="2024-09-06T09:30:18.766" v="0" actId="20577"/>
        <pc:sldMkLst>
          <pc:docMk/>
          <pc:sldMk cId="205306958" sldId="286"/>
        </pc:sldMkLst>
        <pc:spChg chg="mod">
          <ac:chgData name="Mohammad Wasin  AL SHAMI" userId="S::malshami@diginamic-formation.fr::c25dbe51-7c73-48f4-9f4c-a0fee3608806" providerId="AD" clId="Web-{E4DB86AF-24E2-0030-EC8D-A53DC06C9833}" dt="2024-09-06T09:30:18.766" v="0" actId="20577"/>
          <ac:spMkLst>
            <pc:docMk/>
            <pc:sldMk cId="205306958" sldId="286"/>
            <ac:spMk id="14" creationId="{26AEA849-BCDE-429E-779E-91C52EEE7BD7}"/>
          </ac:spMkLst>
        </pc:spChg>
      </pc:sldChg>
    </pc:docChg>
    <pc:docChg chg="modSld">
      <pc:chgData name="Mohammad Wasin  AL SHAMI" userId="S::malshami@diginamic-formation.fr::c25dbe51-7c73-48f4-9f4c-a0fee3608806" providerId="AD" clId="Web-{E4DB86AF-24E2-0030-EC8D-A53DC06C9833}" dt="2024-09-06T09:30:33.829" v="0" actId="20577"/>
      <pc:docMkLst>
        <pc:docMk/>
      </pc:docMkLst>
      <pc:sldChg chg="modSp">
        <pc:chgData name="Mohammad Wasin  AL SHAMI" userId="S::malshami@diginamic-formation.fr::c25dbe51-7c73-48f4-9f4c-a0fee3608806" providerId="AD" clId="Web-{E4DB86AF-24E2-0030-EC8D-A53DC06C9833}" dt="2024-09-06T09:30:33.829" v="0" actId="20577"/>
        <pc:sldMkLst>
          <pc:docMk/>
          <pc:sldMk cId="205306958" sldId="286"/>
        </pc:sldMkLst>
        <pc:spChg chg="mod">
          <ac:chgData name="Mohammad Wasin  AL SHAMI" userId="S::malshami@diginamic-formation.fr::c25dbe51-7c73-48f4-9f4c-a0fee3608806" providerId="AD" clId="Web-{E4DB86AF-24E2-0030-EC8D-A53DC06C9833}" dt="2024-09-06T09:30:33.829" v="0" actId="20577"/>
          <ac:spMkLst>
            <pc:docMk/>
            <pc:sldMk cId="205306958" sldId="286"/>
            <ac:spMk id="17" creationId="{3BF5DA73-971E-BAB0-D76E-1D8CE60EA112}"/>
          </ac:spMkLst>
        </pc:spChg>
      </pc:sldChg>
    </pc:docChg>
    <pc:docChg chg="modSld">
      <pc:chgData name="Mohammad Wasin  AL SHAMI" userId="S::malshami@diginamic-formation.fr::c25dbe51-7c73-48f4-9f4c-a0fee3608806" providerId="AD" clId="Web-{E4DB86AF-24E2-0030-EC8D-A53DC06C9833}" dt="2024-09-06T09:30:41.548" v="0" actId="1076"/>
      <pc:docMkLst>
        <pc:docMk/>
      </pc:docMkLst>
      <pc:sldChg chg="modSp">
        <pc:chgData name="Mohammad Wasin  AL SHAMI" userId="S::malshami@diginamic-formation.fr::c25dbe51-7c73-48f4-9f4c-a0fee3608806" providerId="AD" clId="Web-{E4DB86AF-24E2-0030-EC8D-A53DC06C9833}" dt="2024-09-06T09:30:41.548" v="0" actId="1076"/>
        <pc:sldMkLst>
          <pc:docMk/>
          <pc:sldMk cId="205306958" sldId="286"/>
        </pc:sldMkLst>
        <pc:spChg chg="mod">
          <ac:chgData name="Mohammad Wasin  AL SHAMI" userId="S::malshami@diginamic-formation.fr::c25dbe51-7c73-48f4-9f4c-a0fee3608806" providerId="AD" clId="Web-{E4DB86AF-24E2-0030-EC8D-A53DC06C9833}" dt="2024-09-06T09:30:41.548" v="0" actId="1076"/>
          <ac:spMkLst>
            <pc:docMk/>
            <pc:sldMk cId="205306958" sldId="286"/>
            <ac:spMk id="17" creationId="{3BF5DA73-971E-BAB0-D76E-1D8CE60EA112}"/>
          </ac:spMkLst>
        </pc:spChg>
      </pc:sldChg>
    </pc:docChg>
    <pc:docChg chg="modSld">
      <pc:chgData name="Mohammad Wasin  AL SHAMI" userId="S::malshami@diginamic-formation.fr::c25dbe51-7c73-48f4-9f4c-a0fee3608806" providerId="AD" clId="Web-{E4DB86AF-24E2-0030-EC8D-A53DC06C9833}" dt="2024-09-06T08:48:02.341" v="1" actId="20577"/>
      <pc:docMkLst>
        <pc:docMk/>
      </pc:docMkLst>
      <pc:sldChg chg="modSp">
        <pc:chgData name="Mohammad Wasin  AL SHAMI" userId="S::malshami@diginamic-formation.fr::c25dbe51-7c73-48f4-9f4c-a0fee3608806" providerId="AD" clId="Web-{E4DB86AF-24E2-0030-EC8D-A53DC06C9833}" dt="2024-09-06T08:48:02.341" v="1" actId="20577"/>
        <pc:sldMkLst>
          <pc:docMk/>
          <pc:sldMk cId="2300440886" sldId="300"/>
        </pc:sldMkLst>
        <pc:spChg chg="mod">
          <ac:chgData name="Mohammad Wasin  AL SHAMI" userId="S::malshami@diginamic-formation.fr::c25dbe51-7c73-48f4-9f4c-a0fee3608806" providerId="AD" clId="Web-{E4DB86AF-24E2-0030-EC8D-A53DC06C9833}" dt="2024-09-06T08:48:02.341" v="1" actId="20577"/>
          <ac:spMkLst>
            <pc:docMk/>
            <pc:sldMk cId="2300440886" sldId="300"/>
            <ac:spMk id="14" creationId="{6B82B89D-3EDF-36DA-DB51-582CBB23B7E7}"/>
          </ac:spMkLst>
        </pc:spChg>
      </pc:sldChg>
    </pc:docChg>
    <pc:docChg chg="modSld">
      <pc:chgData name="Mohammad Wasin  AL SHAMI" userId="S::malshami@diginamic-formation.fr::c25dbe51-7c73-48f4-9f4c-a0fee3608806" providerId="AD" clId="Web-{E4DB86AF-24E2-0030-EC8D-A53DC06C9833}" dt="2024-09-06T08:46:59.556" v="1"/>
      <pc:docMkLst>
        <pc:docMk/>
      </pc:docMkLst>
      <pc:sldChg chg="delSp">
        <pc:chgData name="Mohammad Wasin  AL SHAMI" userId="S::malshami@diginamic-formation.fr::c25dbe51-7c73-48f4-9f4c-a0fee3608806" providerId="AD" clId="Web-{E4DB86AF-24E2-0030-EC8D-A53DC06C9833}" dt="2024-09-06T08:46:59.556" v="1"/>
        <pc:sldMkLst>
          <pc:docMk/>
          <pc:sldMk cId="2300440886" sldId="300"/>
        </pc:sldMkLst>
        <pc:spChg chg="del">
          <ac:chgData name="Mohammad Wasin  AL SHAMI" userId="S::malshami@diginamic-formation.fr::c25dbe51-7c73-48f4-9f4c-a0fee3608806" providerId="AD" clId="Web-{E4DB86AF-24E2-0030-EC8D-A53DC06C9833}" dt="2024-09-06T08:46:59.556" v="1"/>
          <ac:spMkLst>
            <pc:docMk/>
            <pc:sldMk cId="2300440886" sldId="300"/>
            <ac:spMk id="9" creationId="{DD1505AD-0C39-8811-7C18-E61DE0F005F4}"/>
          </ac:spMkLst>
        </pc:spChg>
        <pc:cxnChg chg="del">
          <ac:chgData name="Mohammad Wasin  AL SHAMI" userId="S::malshami@diginamic-formation.fr::c25dbe51-7c73-48f4-9f4c-a0fee3608806" providerId="AD" clId="Web-{E4DB86AF-24E2-0030-EC8D-A53DC06C9833}" dt="2024-09-06T08:46:58.712" v="0"/>
          <ac:cxnSpMkLst>
            <pc:docMk/>
            <pc:sldMk cId="2300440886" sldId="300"/>
            <ac:cxnSpMk id="11" creationId="{401F03DA-F79F-D179-CAF5-EB1A016A305D}"/>
          </ac:cxnSpMkLst>
        </pc:cxnChg>
      </pc:sldChg>
    </pc:docChg>
    <pc:docChg chg="modSld">
      <pc:chgData name="Mohammad Wasin  AL SHAMI" userId="S::malshami@diginamic-formation.fr::c25dbe51-7c73-48f4-9f4c-a0fee3608806" providerId="AD" clId="Web-{E4DB86AF-24E2-0030-EC8D-A53DC06C9833}" dt="2024-09-06T08:43:57.984" v="1" actId="1076"/>
      <pc:docMkLst>
        <pc:docMk/>
      </pc:docMkLst>
      <pc:sldChg chg="addSp modSp">
        <pc:chgData name="Mohammad Wasin  AL SHAMI" userId="S::malshami@diginamic-formation.fr::c25dbe51-7c73-48f4-9f4c-a0fee3608806" providerId="AD" clId="Web-{E4DB86AF-24E2-0030-EC8D-A53DC06C9833}" dt="2024-09-06T08:43:57.984" v="1" actId="1076"/>
        <pc:sldMkLst>
          <pc:docMk/>
          <pc:sldMk cId="663255557" sldId="301"/>
        </pc:sldMkLst>
        <pc:picChg chg="add mod">
          <ac:chgData name="Mohammad Wasin  AL SHAMI" userId="S::malshami@diginamic-formation.fr::c25dbe51-7c73-48f4-9f4c-a0fee3608806" providerId="AD" clId="Web-{E4DB86AF-24E2-0030-EC8D-A53DC06C9833}" dt="2024-09-06T08:43:57.984" v="1" actId="1076"/>
          <ac:picMkLst>
            <pc:docMk/>
            <pc:sldMk cId="663255557" sldId="301"/>
            <ac:picMk id="27" creationId="{B60C61B3-785D-5FAB-82B0-BEF5485FB3F4}"/>
          </ac:picMkLst>
        </pc:picChg>
      </pc:sldChg>
    </pc:docChg>
    <pc:docChg chg="modSld">
      <pc:chgData name="Mohammad Wasin  AL SHAMI" userId="S::malshami@diginamic-formation.fr::c25dbe51-7c73-48f4-9f4c-a0fee3608806" providerId="AD" clId="Web-{E4DB86AF-24E2-0030-EC8D-A53DC06C9833}" dt="2024-09-06T08:43:18.091" v="1"/>
      <pc:docMkLst>
        <pc:docMk/>
      </pc:docMkLst>
      <pc:sldChg chg="modSp">
        <pc:chgData name="Mohammad Wasin  AL SHAMI" userId="S::malshami@diginamic-formation.fr::c25dbe51-7c73-48f4-9f4c-a0fee3608806" providerId="AD" clId="Web-{E4DB86AF-24E2-0030-EC8D-A53DC06C9833}" dt="2024-09-06T08:43:18.091" v="1"/>
        <pc:sldMkLst>
          <pc:docMk/>
          <pc:sldMk cId="663255557" sldId="301"/>
        </pc:sldMkLst>
        <pc:picChg chg="mod modCrop">
          <ac:chgData name="Mohammad Wasin  AL SHAMI" userId="S::malshami@diginamic-formation.fr::c25dbe51-7c73-48f4-9f4c-a0fee3608806" providerId="AD" clId="Web-{E4DB86AF-24E2-0030-EC8D-A53DC06C9833}" dt="2024-09-06T08:43:18.091" v="1"/>
          <ac:picMkLst>
            <pc:docMk/>
            <pc:sldMk cId="663255557" sldId="301"/>
            <ac:picMk id="21" creationId="{89EC78DC-B962-3429-73A0-569266D80BF7}"/>
          </ac:picMkLst>
        </pc:picChg>
      </pc:sldChg>
    </pc:docChg>
    <pc:docChg chg="modSld">
      <pc:chgData name="Mohammad Wasin  AL SHAMI" userId="S::malshami@diginamic-formation.fr::c25dbe51-7c73-48f4-9f4c-a0fee3608806" providerId="AD" clId="Web-{E4DB86AF-24E2-0030-EC8D-A53DC06C9833}" dt="2024-09-06T08:43:07.637" v="1" actId="20577"/>
      <pc:docMkLst>
        <pc:docMk/>
      </pc:docMkLst>
      <pc:sldChg chg="modSp">
        <pc:chgData name="Mohammad Wasin  AL SHAMI" userId="S::malshami@diginamic-formation.fr::c25dbe51-7c73-48f4-9f4c-a0fee3608806" providerId="AD" clId="Web-{E4DB86AF-24E2-0030-EC8D-A53DC06C9833}" dt="2024-09-06T08:43:07.637" v="1" actId="20577"/>
        <pc:sldMkLst>
          <pc:docMk/>
          <pc:sldMk cId="663255557" sldId="301"/>
        </pc:sldMkLst>
        <pc:spChg chg="mod">
          <ac:chgData name="Mohammad Wasin  AL SHAMI" userId="S::malshami@diginamic-formation.fr::c25dbe51-7c73-48f4-9f4c-a0fee3608806" providerId="AD" clId="Web-{E4DB86AF-24E2-0030-EC8D-A53DC06C9833}" dt="2024-09-06T08:43:07.637" v="1" actId="20577"/>
          <ac:spMkLst>
            <pc:docMk/>
            <pc:sldMk cId="663255557" sldId="301"/>
            <ac:spMk id="25" creationId="{0D38B13B-DB2B-7732-C4DB-2A19D9416291}"/>
          </ac:spMkLst>
        </pc:spChg>
      </pc:sldChg>
    </pc:docChg>
    <pc:docChg chg="modSld">
      <pc:chgData name="Mohammad Wasin  AL SHAMI" userId="S::malshami@diginamic-formation.fr::c25dbe51-7c73-48f4-9f4c-a0fee3608806" providerId="AD" clId="Web-{E4DB86AF-24E2-0030-EC8D-A53DC06C9833}" dt="2024-09-06T08:37:23.836" v="1" actId="1076"/>
      <pc:docMkLst>
        <pc:docMk/>
      </pc:docMkLst>
      <pc:sldChg chg="modSp">
        <pc:chgData name="Mohammad Wasin  AL SHAMI" userId="S::malshami@diginamic-formation.fr::c25dbe51-7c73-48f4-9f4c-a0fee3608806" providerId="AD" clId="Web-{E4DB86AF-24E2-0030-EC8D-A53DC06C9833}" dt="2024-09-06T08:37:23.836" v="1" actId="1076"/>
        <pc:sldMkLst>
          <pc:docMk/>
          <pc:sldMk cId="1206453014" sldId="299"/>
        </pc:sldMkLst>
        <pc:picChg chg="mod">
          <ac:chgData name="Mohammad Wasin  AL SHAMI" userId="S::malshami@diginamic-formation.fr::c25dbe51-7c73-48f4-9f4c-a0fee3608806" providerId="AD" clId="Web-{E4DB86AF-24E2-0030-EC8D-A53DC06C9833}" dt="2024-09-06T08:37:23.836" v="1" actId="1076"/>
          <ac:picMkLst>
            <pc:docMk/>
            <pc:sldMk cId="1206453014" sldId="299"/>
            <ac:picMk id="18" creationId="{2C709597-DE02-EE6F-B577-8A3FCB9C9BC5}"/>
          </ac:picMkLst>
        </pc:picChg>
      </pc:sldChg>
    </pc:docChg>
    <pc:docChg chg="modSld">
      <pc:chgData name="Mohammad Wasin  AL SHAMI" userId="S::malshami@diginamic-formation.fr::c25dbe51-7c73-48f4-9f4c-a0fee3608806" providerId="AD" clId="Web-{E4DB86AF-24E2-0030-EC8D-A53DC06C9833}" dt="2024-09-06T08:36:22.020" v="1" actId="1076"/>
      <pc:docMkLst>
        <pc:docMk/>
      </pc:docMkLst>
      <pc:sldChg chg="modSp">
        <pc:chgData name="Mohammad Wasin  AL SHAMI" userId="S::malshami@diginamic-formation.fr::c25dbe51-7c73-48f4-9f4c-a0fee3608806" providerId="AD" clId="Web-{E4DB86AF-24E2-0030-EC8D-A53DC06C9833}" dt="2024-09-06T08:36:22.020" v="1" actId="1076"/>
        <pc:sldMkLst>
          <pc:docMk/>
          <pc:sldMk cId="1206453014" sldId="299"/>
        </pc:sldMkLst>
        <pc:spChg chg="mod">
          <ac:chgData name="Mohammad Wasin  AL SHAMI" userId="S::malshami@diginamic-formation.fr::c25dbe51-7c73-48f4-9f4c-a0fee3608806" providerId="AD" clId="Web-{E4DB86AF-24E2-0030-EC8D-A53DC06C9833}" dt="2024-09-06T08:36:22.020" v="0" actId="1076"/>
          <ac:spMkLst>
            <pc:docMk/>
            <pc:sldMk cId="1206453014" sldId="299"/>
            <ac:spMk id="6" creationId="{7FE85047-3307-76D1-DB9C-55A12C063DDA}"/>
          </ac:spMkLst>
        </pc:spChg>
        <pc:cxnChg chg="mod">
          <ac:chgData name="Mohammad Wasin  AL SHAMI" userId="S::malshami@diginamic-formation.fr::c25dbe51-7c73-48f4-9f4c-a0fee3608806" providerId="AD" clId="Web-{E4DB86AF-24E2-0030-EC8D-A53DC06C9833}" dt="2024-09-06T08:36:22.020" v="1" actId="1076"/>
          <ac:cxnSpMkLst>
            <pc:docMk/>
            <pc:sldMk cId="1206453014" sldId="299"/>
            <ac:cxnSpMk id="8" creationId="{173292D5-0BA8-230D-D4FB-3B979A01D6C5}"/>
          </ac:cxnSpMkLst>
        </pc:cxnChg>
      </pc:sldChg>
    </pc:docChg>
    <pc:docChg chg="modSld">
      <pc:chgData name="Mohammad Wasin  AL SHAMI" userId="S::malshami@diginamic-formation.fr::c25dbe51-7c73-48f4-9f4c-a0fee3608806" providerId="AD" clId="Web-{E4DB86AF-24E2-0030-EC8D-A53DC06C9833}" dt="2024-09-06T08:36:11.301" v="1"/>
      <pc:docMkLst>
        <pc:docMk/>
      </pc:docMkLst>
      <pc:sldChg chg="addSp modSp">
        <pc:chgData name="Mohammad Wasin  AL SHAMI" userId="S::malshami@diginamic-formation.fr::c25dbe51-7c73-48f4-9f4c-a0fee3608806" providerId="AD" clId="Web-{E4DB86AF-24E2-0030-EC8D-A53DC06C9833}" dt="2024-09-06T08:36:11.301" v="1"/>
        <pc:sldMkLst>
          <pc:docMk/>
          <pc:sldMk cId="1206453014" sldId="299"/>
        </pc:sldMkLst>
        <pc:spChg chg="mod">
          <ac:chgData name="Mohammad Wasin  AL SHAMI" userId="S::malshami@diginamic-formation.fr::c25dbe51-7c73-48f4-9f4c-a0fee3608806" providerId="AD" clId="Web-{E4DB86AF-24E2-0030-EC8D-A53DC06C9833}" dt="2024-09-06T08:36:10.441" v="0" actId="20577"/>
          <ac:spMkLst>
            <pc:docMk/>
            <pc:sldMk cId="1206453014" sldId="299"/>
            <ac:spMk id="20" creationId="{C37BB80A-B5C9-986B-CD20-A5A765E52642}"/>
          </ac:spMkLst>
        </pc:spChg>
        <pc:cxnChg chg="add mod">
          <ac:chgData name="Mohammad Wasin  AL SHAMI" userId="S::malshami@diginamic-formation.fr::c25dbe51-7c73-48f4-9f4c-a0fee3608806" providerId="AD" clId="Web-{E4DB86AF-24E2-0030-EC8D-A53DC06C9833}" dt="2024-09-06T08:36:11.301" v="1"/>
          <ac:cxnSpMkLst>
            <pc:docMk/>
            <pc:sldMk cId="1206453014" sldId="299"/>
            <ac:cxnSpMk id="3" creationId="{0A3B0969-CE3B-6929-AB24-6ED75D1B6A64}"/>
          </ac:cxnSpMkLst>
        </pc:cxnChg>
      </pc:sldChg>
    </pc:docChg>
    <pc:docChg chg="modSld">
      <pc:chgData name="Mohammad Wasin  AL SHAMI" userId="S::malshami@diginamic-formation.fr::c25dbe51-7c73-48f4-9f4c-a0fee3608806" providerId="AD" clId="Web-{E4DB86AF-24E2-0030-EC8D-A53DC06C9833}" dt="2024-09-06T08:06:35.295" v="1"/>
      <pc:docMkLst>
        <pc:docMk/>
      </pc:docMkLst>
      <pc:sldChg chg="delSp">
        <pc:chgData name="Mohammad Wasin  AL SHAMI" userId="S::malshami@diginamic-formation.fr::c25dbe51-7c73-48f4-9f4c-a0fee3608806" providerId="AD" clId="Web-{E4DB86AF-24E2-0030-EC8D-A53DC06C9833}" dt="2024-09-06T08:06:35.295" v="1"/>
        <pc:sldMkLst>
          <pc:docMk/>
          <pc:sldMk cId="1206453014" sldId="299"/>
        </pc:sldMkLst>
        <pc:spChg chg="del">
          <ac:chgData name="Mohammad Wasin  AL SHAMI" userId="S::malshami@diginamic-formation.fr::c25dbe51-7c73-48f4-9f4c-a0fee3608806" providerId="AD" clId="Web-{E4DB86AF-24E2-0030-EC8D-A53DC06C9833}" dt="2024-09-06T08:06:35.295" v="0"/>
          <ac:spMkLst>
            <pc:docMk/>
            <pc:sldMk cId="1206453014" sldId="299"/>
            <ac:spMk id="19" creationId="{0D4B80AA-DC95-010B-A19F-E50135EE5DA5}"/>
          </ac:spMkLst>
        </pc:spChg>
        <pc:picChg chg="del">
          <ac:chgData name="Mohammad Wasin  AL SHAMI" userId="S::malshami@diginamic-formation.fr::c25dbe51-7c73-48f4-9f4c-a0fee3608806" providerId="AD" clId="Web-{E4DB86AF-24E2-0030-EC8D-A53DC06C9833}" dt="2024-09-06T08:06:35.295" v="1"/>
          <ac:picMkLst>
            <pc:docMk/>
            <pc:sldMk cId="1206453014" sldId="299"/>
            <ac:picMk id="18" creationId="{A35AC0F4-EADB-947D-1E57-B404A14AAF5D}"/>
          </ac:picMkLst>
        </pc:picChg>
      </pc:sldChg>
    </pc:docChg>
    <pc:docChg chg="modSld">
      <pc:chgData name="Mohammad Wasin  AL SHAMI" userId="S::malshami@diginamic-formation.fr::c25dbe51-7c73-48f4-9f4c-a0fee3608806" providerId="AD" clId="Web-{E4DB86AF-24E2-0030-EC8D-A53DC06C9833}" dt="2024-09-06T07:56:02.120" v="1" actId="20577"/>
      <pc:docMkLst>
        <pc:docMk/>
      </pc:docMkLst>
      <pc:sldChg chg="modSp">
        <pc:chgData name="Mohammad Wasin  AL SHAMI" userId="S::malshami@diginamic-formation.fr::c25dbe51-7c73-48f4-9f4c-a0fee3608806" providerId="AD" clId="Web-{E4DB86AF-24E2-0030-EC8D-A53DC06C9833}" dt="2024-09-06T07:56:02.120" v="1" actId="20577"/>
        <pc:sldMkLst>
          <pc:docMk/>
          <pc:sldMk cId="3239209582" sldId="298"/>
        </pc:sldMkLst>
        <pc:spChg chg="mod">
          <ac:chgData name="Mohammad Wasin  AL SHAMI" userId="S::malshami@diginamic-formation.fr::c25dbe51-7c73-48f4-9f4c-a0fee3608806" providerId="AD" clId="Web-{E4DB86AF-24E2-0030-EC8D-A53DC06C9833}" dt="2024-09-06T07:56:02.120" v="1" actId="20577"/>
          <ac:spMkLst>
            <pc:docMk/>
            <pc:sldMk cId="3239209582" sldId="298"/>
            <ac:spMk id="6" creationId="{31C67745-EE40-0061-AD09-D2ACEBB5DB4A}"/>
          </ac:spMkLst>
        </pc:spChg>
      </pc:sldChg>
    </pc:docChg>
    <pc:docChg chg="modSld">
      <pc:chgData name="Mohammad Wasin  AL SHAMI" userId="S::malshami@diginamic-formation.fr::c25dbe51-7c73-48f4-9f4c-a0fee3608806" providerId="AD" clId="Web-{E4DB86AF-24E2-0030-EC8D-A53DC06C9833}" dt="2024-09-06T07:55:38.931" v="1" actId="14100"/>
      <pc:docMkLst>
        <pc:docMk/>
      </pc:docMkLst>
      <pc:sldChg chg="modSp">
        <pc:chgData name="Mohammad Wasin  AL SHAMI" userId="S::malshami@diginamic-formation.fr::c25dbe51-7c73-48f4-9f4c-a0fee3608806" providerId="AD" clId="Web-{E4DB86AF-24E2-0030-EC8D-A53DC06C9833}" dt="2024-09-06T07:55:38.931" v="1" actId="14100"/>
        <pc:sldMkLst>
          <pc:docMk/>
          <pc:sldMk cId="3239209582" sldId="298"/>
        </pc:sldMkLst>
        <pc:spChg chg="mod">
          <ac:chgData name="Mohammad Wasin  AL SHAMI" userId="S::malshami@diginamic-formation.fr::c25dbe51-7c73-48f4-9f4c-a0fee3608806" providerId="AD" clId="Web-{E4DB86AF-24E2-0030-EC8D-A53DC06C9833}" dt="2024-09-06T07:55:38.931" v="1" actId="14100"/>
          <ac:spMkLst>
            <pc:docMk/>
            <pc:sldMk cId="3239209582" sldId="298"/>
            <ac:spMk id="6" creationId="{31C67745-EE40-0061-AD09-D2ACEBB5DB4A}"/>
          </ac:spMkLst>
        </pc:spChg>
      </pc:sldChg>
    </pc:docChg>
    <pc:docChg chg="modSld">
      <pc:chgData name="Mohammad Wasin  AL SHAMI" userId="S::malshami@diginamic-formation.fr::c25dbe51-7c73-48f4-9f4c-a0fee3608806" providerId="AD" clId="Web-{E4DB86AF-24E2-0030-EC8D-A53DC06C9833}" dt="2024-09-06T07:52:21.994" v="1" actId="20577"/>
      <pc:docMkLst>
        <pc:docMk/>
      </pc:docMkLst>
      <pc:sldChg chg="modSp">
        <pc:chgData name="Mohammad Wasin  AL SHAMI" userId="S::malshami@diginamic-formation.fr::c25dbe51-7c73-48f4-9f4c-a0fee3608806" providerId="AD" clId="Web-{E4DB86AF-24E2-0030-EC8D-A53DC06C9833}" dt="2024-09-06T07:52:21.994" v="1" actId="20577"/>
        <pc:sldMkLst>
          <pc:docMk/>
          <pc:sldMk cId="1880168729" sldId="295"/>
        </pc:sldMkLst>
        <pc:spChg chg="mod">
          <ac:chgData name="Mohammad Wasin  AL SHAMI" userId="S::malshami@diginamic-formation.fr::c25dbe51-7c73-48f4-9f4c-a0fee3608806" providerId="AD" clId="Web-{E4DB86AF-24E2-0030-EC8D-A53DC06C9833}" dt="2024-09-06T07:52:21.994" v="1" actId="20577"/>
          <ac:spMkLst>
            <pc:docMk/>
            <pc:sldMk cId="1880168729" sldId="295"/>
            <ac:spMk id="3453" creationId="{00000000-0000-0000-0000-000000000000}"/>
          </ac:spMkLst>
        </pc:spChg>
      </pc:sldChg>
    </pc:docChg>
    <pc:docChg chg="modSld">
      <pc:chgData name="Mohammad Wasin  AL SHAMI" userId="S::malshami@diginamic-formation.fr::c25dbe51-7c73-48f4-9f4c-a0fee3608806" providerId="AD" clId="Web-{E4DB86AF-24E2-0030-EC8D-A53DC06C9833}" dt="2024-09-06T07:52:10.227" v="1" actId="20577"/>
      <pc:docMkLst>
        <pc:docMk/>
      </pc:docMkLst>
      <pc:sldChg chg="modSp">
        <pc:chgData name="Mohammad Wasin  AL SHAMI" userId="S::malshami@diginamic-formation.fr::c25dbe51-7c73-48f4-9f4c-a0fee3608806" providerId="AD" clId="Web-{E4DB86AF-24E2-0030-EC8D-A53DC06C9833}" dt="2024-09-06T07:52:10.227" v="1" actId="20577"/>
        <pc:sldMkLst>
          <pc:docMk/>
          <pc:sldMk cId="2083916423" sldId="293"/>
        </pc:sldMkLst>
        <pc:spChg chg="mod">
          <ac:chgData name="Mohammad Wasin  AL SHAMI" userId="S::malshami@diginamic-formation.fr::c25dbe51-7c73-48f4-9f4c-a0fee3608806" providerId="AD" clId="Web-{E4DB86AF-24E2-0030-EC8D-A53DC06C9833}" dt="2024-09-06T07:52:10.227" v="1" actId="20577"/>
          <ac:spMkLst>
            <pc:docMk/>
            <pc:sldMk cId="2083916423" sldId="293"/>
            <ac:spMk id="3452" creationId="{00000000-0000-0000-0000-000000000000}"/>
          </ac:spMkLst>
        </pc:spChg>
      </pc:sldChg>
    </pc:docChg>
    <pc:docChg chg="modSld">
      <pc:chgData name="Mohammad Wasin  AL SHAMI" userId="S::malshami@diginamic-formation.fr::c25dbe51-7c73-48f4-9f4c-a0fee3608806" providerId="AD" clId="Web-{E4DB86AF-24E2-0030-EC8D-A53DC06C9833}" dt="2024-09-06T07:50:19.500" v="1" actId="20577"/>
      <pc:docMkLst>
        <pc:docMk/>
      </pc:docMkLst>
      <pc:sldChg chg="modSp">
        <pc:chgData name="Mohammad Wasin  AL SHAMI" userId="S::malshami@diginamic-formation.fr::c25dbe51-7c73-48f4-9f4c-a0fee3608806" providerId="AD" clId="Web-{E4DB86AF-24E2-0030-EC8D-A53DC06C9833}" dt="2024-09-06T07:50:19.500" v="1" actId="20577"/>
        <pc:sldMkLst>
          <pc:docMk/>
          <pc:sldMk cId="0" sldId="257"/>
        </pc:sldMkLst>
        <pc:spChg chg="mod">
          <ac:chgData name="Mohammad Wasin  AL SHAMI" userId="S::malshami@diginamic-formation.fr::c25dbe51-7c73-48f4-9f4c-a0fee3608806" providerId="AD" clId="Web-{E4DB86AF-24E2-0030-EC8D-A53DC06C9833}" dt="2024-09-06T07:50:19.500" v="1" actId="20577"/>
          <ac:spMkLst>
            <pc:docMk/>
            <pc:sldMk cId="0" sldId="257"/>
            <ac:spMk id="1472" creationId="{00000000-0000-0000-0000-000000000000}"/>
          </ac:spMkLst>
        </pc:spChg>
      </pc:sldChg>
    </pc:docChg>
    <pc:docChg chg="modSld">
      <pc:chgData name="Mohammad Wasin  AL SHAMI" userId="S::malshami@diginamic-formation.fr::c25dbe51-7c73-48f4-9f4c-a0fee3608806" providerId="AD" clId="Web-{E4DB86AF-24E2-0030-EC8D-A53DC06C9833}" dt="2024-09-06T07:50:34.079" v="1"/>
      <pc:docMkLst>
        <pc:docMk/>
      </pc:docMkLst>
      <pc:sldChg chg="addSp">
        <pc:chgData name="Mohammad Wasin  AL SHAMI" userId="S::malshami@diginamic-formation.fr::c25dbe51-7c73-48f4-9f4c-a0fee3608806" providerId="AD" clId="Web-{E4DB86AF-24E2-0030-EC8D-A53DC06C9833}" dt="2024-09-06T07:50:34.079" v="1"/>
        <pc:sldMkLst>
          <pc:docMk/>
          <pc:sldMk cId="0" sldId="257"/>
        </pc:sldMkLst>
        <pc:spChg chg="add">
          <ac:chgData name="Mohammad Wasin  AL SHAMI" userId="S::malshami@diginamic-formation.fr::c25dbe51-7c73-48f4-9f4c-a0fee3608806" providerId="AD" clId="Web-{E4DB86AF-24E2-0030-EC8D-A53DC06C9833}" dt="2024-09-06T07:50:34.064" v="0"/>
          <ac:spMkLst>
            <pc:docMk/>
            <pc:sldMk cId="0" sldId="257"/>
            <ac:spMk id="10" creationId="{2DA82CD2-F29D-F891-4C63-10A84F0BCA0D}"/>
          </ac:spMkLst>
        </pc:spChg>
        <pc:spChg chg="add">
          <ac:chgData name="Mohammad Wasin  AL SHAMI" userId="S::malshami@diginamic-formation.fr::c25dbe51-7c73-48f4-9f4c-a0fee3608806" providerId="AD" clId="Web-{E4DB86AF-24E2-0030-EC8D-A53DC06C9833}" dt="2024-09-06T07:50:34.079" v="1"/>
          <ac:spMkLst>
            <pc:docMk/>
            <pc:sldMk cId="0" sldId="257"/>
            <ac:spMk id="12" creationId="{400C5629-CD06-17A1-7128-031FFAC2DDE2}"/>
          </ac:spMkLst>
        </pc:spChg>
      </pc:sldChg>
    </pc:docChg>
    <pc:docChg chg="modSld">
      <pc:chgData name="Mohammad Wasin  AL SHAMI" userId="S::malshami@diginamic-formation.fr::c25dbe51-7c73-48f4-9f4c-a0fee3608806" providerId="AD" clId="Web-{E4DB86AF-24E2-0030-EC8D-A53DC06C9833}" dt="2024-09-06T07:52:00.477" v="1" actId="20577"/>
      <pc:docMkLst>
        <pc:docMk/>
      </pc:docMkLst>
      <pc:sldChg chg="modSp">
        <pc:chgData name="Mohammad Wasin  AL SHAMI" userId="S::malshami@diginamic-formation.fr::c25dbe51-7c73-48f4-9f4c-a0fee3608806" providerId="AD" clId="Web-{E4DB86AF-24E2-0030-EC8D-A53DC06C9833}" dt="2024-09-06T07:52:00.477" v="1" actId="20577"/>
        <pc:sldMkLst>
          <pc:docMk/>
          <pc:sldMk cId="2083916423" sldId="293"/>
        </pc:sldMkLst>
        <pc:spChg chg="mod">
          <ac:chgData name="Mohammad Wasin  AL SHAMI" userId="S::malshami@diginamic-formation.fr::c25dbe51-7c73-48f4-9f4c-a0fee3608806" providerId="AD" clId="Web-{E4DB86AF-24E2-0030-EC8D-A53DC06C9833}" dt="2024-09-06T07:52:00.477" v="1" actId="20577"/>
          <ac:spMkLst>
            <pc:docMk/>
            <pc:sldMk cId="2083916423" sldId="293"/>
            <ac:spMk id="3453" creationId="{00000000-0000-0000-0000-000000000000}"/>
          </ac:spMkLst>
        </pc:spChg>
      </pc:sldChg>
    </pc:docChg>
    <pc:docChg chg="addSld modSld">
      <pc:chgData name="Mohammad Wasin  AL SHAMI" userId="S::malshami@diginamic-formation.fr::c25dbe51-7c73-48f4-9f4c-a0fee3608806" providerId="AD" clId="Web-{E4DB86AF-24E2-0030-EC8D-A53DC06C9833}" dt="2024-09-06T07:52:18.869" v="1"/>
      <pc:docMkLst>
        <pc:docMk/>
      </pc:docMkLst>
      <pc:sldChg chg="modSp">
        <pc:chgData name="Mohammad Wasin  AL SHAMI" userId="S::malshami@diginamic-formation.fr::c25dbe51-7c73-48f4-9f4c-a0fee3608806" providerId="AD" clId="Web-{E4DB86AF-24E2-0030-EC8D-A53DC06C9833}" dt="2024-09-06T07:52:12.384" v="0" actId="20577"/>
        <pc:sldMkLst>
          <pc:docMk/>
          <pc:sldMk cId="2083916423" sldId="293"/>
        </pc:sldMkLst>
        <pc:spChg chg="mod">
          <ac:chgData name="Mohammad Wasin  AL SHAMI" userId="S::malshami@diginamic-formation.fr::c25dbe51-7c73-48f4-9f4c-a0fee3608806" providerId="AD" clId="Web-{E4DB86AF-24E2-0030-EC8D-A53DC06C9833}" dt="2024-09-06T07:52:12.384" v="0" actId="20577"/>
          <ac:spMkLst>
            <pc:docMk/>
            <pc:sldMk cId="2083916423" sldId="293"/>
            <ac:spMk id="3452" creationId="{00000000-0000-0000-0000-000000000000}"/>
          </ac:spMkLst>
        </pc:spChg>
      </pc:sldChg>
      <pc:sldChg chg="add replId">
        <pc:chgData name="Mohammad Wasin  AL SHAMI" userId="S::malshami@diginamic-formation.fr::c25dbe51-7c73-48f4-9f4c-a0fee3608806" providerId="AD" clId="Web-{E4DB86AF-24E2-0030-EC8D-A53DC06C9833}" dt="2024-09-06T07:52:18.869" v="1"/>
        <pc:sldMkLst>
          <pc:docMk/>
          <pc:sldMk cId="1880168729" sldId="295"/>
        </pc:sldMkLst>
      </pc:sldChg>
    </pc:docChg>
    <pc:docChg chg="modSld">
      <pc:chgData name="Mohammad Wasin  AL SHAMI" userId="S::malshami@diginamic-formation.fr::c25dbe51-7c73-48f4-9f4c-a0fee3608806" providerId="AD" clId="Web-{E4DB86AF-24E2-0030-EC8D-A53DC06C9833}" dt="2024-09-06T08:07:03.062" v="1" actId="1076"/>
      <pc:docMkLst>
        <pc:docMk/>
      </pc:docMkLst>
      <pc:sldChg chg="addSp modSp">
        <pc:chgData name="Mohammad Wasin  AL SHAMI" userId="S::malshami@diginamic-formation.fr::c25dbe51-7c73-48f4-9f4c-a0fee3608806" providerId="AD" clId="Web-{E4DB86AF-24E2-0030-EC8D-A53DC06C9833}" dt="2024-09-06T08:07:03.062" v="1" actId="1076"/>
        <pc:sldMkLst>
          <pc:docMk/>
          <pc:sldMk cId="1206453014" sldId="299"/>
        </pc:sldMkLst>
        <pc:picChg chg="add mod">
          <ac:chgData name="Mohammad Wasin  AL SHAMI" userId="S::malshami@diginamic-formation.fr::c25dbe51-7c73-48f4-9f4c-a0fee3608806" providerId="AD" clId="Web-{E4DB86AF-24E2-0030-EC8D-A53DC06C9833}" dt="2024-09-06T08:07:03.062" v="1" actId="1076"/>
          <ac:picMkLst>
            <pc:docMk/>
            <pc:sldMk cId="1206453014" sldId="299"/>
            <ac:picMk id="21" creationId="{F70E45CC-41B2-98F5-131C-709CA6AC0C10}"/>
          </ac:picMkLst>
        </pc:picChg>
      </pc:sldChg>
    </pc:docChg>
    <pc:docChg chg="modSld">
      <pc:chgData name="Mohammad Wasin  AL SHAMI" userId="S::malshami@diginamic-formation.fr::c25dbe51-7c73-48f4-9f4c-a0fee3608806" providerId="AD" clId="Web-{E4DB86AF-24E2-0030-EC8D-A53DC06C9833}" dt="2024-09-06T08:07:35.502" v="1" actId="20577"/>
      <pc:docMkLst>
        <pc:docMk/>
      </pc:docMkLst>
      <pc:sldChg chg="modSp">
        <pc:chgData name="Mohammad Wasin  AL SHAMI" userId="S::malshami@diginamic-formation.fr::c25dbe51-7c73-48f4-9f4c-a0fee3608806" providerId="AD" clId="Web-{E4DB86AF-24E2-0030-EC8D-A53DC06C9833}" dt="2024-09-06T08:07:35.502" v="1" actId="20577"/>
        <pc:sldMkLst>
          <pc:docMk/>
          <pc:sldMk cId="1206453014" sldId="299"/>
        </pc:sldMkLst>
        <pc:spChg chg="mod">
          <ac:chgData name="Mohammad Wasin  AL SHAMI" userId="S::malshami@diginamic-formation.fr::c25dbe51-7c73-48f4-9f4c-a0fee3608806" providerId="AD" clId="Web-{E4DB86AF-24E2-0030-EC8D-A53DC06C9833}" dt="2024-09-06T08:07:35.502" v="1" actId="20577"/>
          <ac:spMkLst>
            <pc:docMk/>
            <pc:sldMk cId="1206453014" sldId="299"/>
            <ac:spMk id="20" creationId="{C37BB80A-B5C9-986B-CD20-A5A765E52642}"/>
          </ac:spMkLst>
        </pc:spChg>
      </pc:sldChg>
    </pc:docChg>
    <pc:docChg chg="modSld">
      <pc:chgData name="Mohammad Wasin  AL SHAMI" userId="S::malshami@diginamic-formation.fr::c25dbe51-7c73-48f4-9f4c-a0fee3608806" providerId="AD" clId="Web-{E4DB86AF-24E2-0030-EC8D-A53DC06C9833}" dt="2024-09-06T08:39:45.594" v="1" actId="1076"/>
      <pc:docMkLst>
        <pc:docMk/>
      </pc:docMkLst>
      <pc:sldChg chg="addSp modSp">
        <pc:chgData name="Mohammad Wasin  AL SHAMI" userId="S::malshami@diginamic-formation.fr::c25dbe51-7c73-48f4-9f4c-a0fee3608806" providerId="AD" clId="Web-{E4DB86AF-24E2-0030-EC8D-A53DC06C9833}" dt="2024-09-06T08:39:45.594" v="1" actId="1076"/>
        <pc:sldMkLst>
          <pc:docMk/>
          <pc:sldMk cId="663255557" sldId="301"/>
        </pc:sldMkLst>
        <pc:picChg chg="add mod">
          <ac:chgData name="Mohammad Wasin  AL SHAMI" userId="S::malshami@diginamic-formation.fr::c25dbe51-7c73-48f4-9f4c-a0fee3608806" providerId="AD" clId="Web-{E4DB86AF-24E2-0030-EC8D-A53DC06C9833}" dt="2024-09-06T08:39:45.594" v="1" actId="1076"/>
          <ac:picMkLst>
            <pc:docMk/>
            <pc:sldMk cId="663255557" sldId="301"/>
            <ac:picMk id="20" creationId="{FA87EB5D-A233-7B1A-852E-7B7A2406DA6F}"/>
          </ac:picMkLst>
        </pc:picChg>
      </pc:sldChg>
    </pc:docChg>
    <pc:docChg chg="modSld">
      <pc:chgData name="Mohammad Wasin  AL SHAMI" userId="S::malshami@diginamic-formation.fr::c25dbe51-7c73-48f4-9f4c-a0fee3608806" providerId="AD" clId="Web-{E4DB86AF-24E2-0030-EC8D-A53DC06C9833}" dt="2024-09-06T08:48:45.140" v="1" actId="20577"/>
      <pc:docMkLst>
        <pc:docMk/>
      </pc:docMkLst>
      <pc:sldChg chg="modSp">
        <pc:chgData name="Mohammad Wasin  AL SHAMI" userId="S::malshami@diginamic-formation.fr::c25dbe51-7c73-48f4-9f4c-a0fee3608806" providerId="AD" clId="Web-{E4DB86AF-24E2-0030-EC8D-A53DC06C9833}" dt="2024-09-06T08:48:45.140" v="1" actId="20577"/>
        <pc:sldMkLst>
          <pc:docMk/>
          <pc:sldMk cId="2300440886" sldId="300"/>
        </pc:sldMkLst>
        <pc:spChg chg="mod">
          <ac:chgData name="Mohammad Wasin  AL SHAMI" userId="S::malshami@diginamic-formation.fr::c25dbe51-7c73-48f4-9f4c-a0fee3608806" providerId="AD" clId="Web-{E4DB86AF-24E2-0030-EC8D-A53DC06C9833}" dt="2024-09-06T08:48:45.140" v="1" actId="20577"/>
          <ac:spMkLst>
            <pc:docMk/>
            <pc:sldMk cId="2300440886" sldId="300"/>
            <ac:spMk id="14" creationId="{6B82B89D-3EDF-36DA-DB51-582CBB23B7E7}"/>
          </ac:spMkLst>
        </pc:spChg>
      </pc:sldChg>
    </pc:docChg>
    <pc:docChg chg="modSld">
      <pc:chgData name="Mohammad Wasin  AL SHAMI" userId="S::malshami@diginamic-formation.fr::c25dbe51-7c73-48f4-9f4c-a0fee3608806" providerId="AD" clId="Web-{E4DB86AF-24E2-0030-EC8D-A53DC06C9833}" dt="2024-09-06T09:30:26.985" v="1" actId="14100"/>
      <pc:docMkLst>
        <pc:docMk/>
      </pc:docMkLst>
      <pc:sldChg chg="modSp">
        <pc:chgData name="Mohammad Wasin  AL SHAMI" userId="S::malshami@diginamic-formation.fr::c25dbe51-7c73-48f4-9f4c-a0fee3608806" providerId="AD" clId="Web-{E4DB86AF-24E2-0030-EC8D-A53DC06C9833}" dt="2024-09-06T09:30:26.985" v="1" actId="14100"/>
        <pc:sldMkLst>
          <pc:docMk/>
          <pc:sldMk cId="205306958" sldId="286"/>
        </pc:sldMkLst>
        <pc:spChg chg="mod">
          <ac:chgData name="Mohammad Wasin  AL SHAMI" userId="S::malshami@diginamic-formation.fr::c25dbe51-7c73-48f4-9f4c-a0fee3608806" providerId="AD" clId="Web-{E4DB86AF-24E2-0030-EC8D-A53DC06C9833}" dt="2024-09-06T09:30:26.985" v="1" actId="14100"/>
          <ac:spMkLst>
            <pc:docMk/>
            <pc:sldMk cId="205306958" sldId="286"/>
            <ac:spMk id="17" creationId="{3BF5DA73-971E-BAB0-D76E-1D8CE60EA112}"/>
          </ac:spMkLst>
        </pc:spChg>
      </pc:sldChg>
    </pc:docChg>
    <pc:docChg chg="modSld">
      <pc:chgData name="Mohammad Wasin  AL SHAMI" userId="S::malshami@diginamic-formation.fr::c25dbe51-7c73-48f4-9f4c-a0fee3608806" providerId="AD" clId="Web-{E4DB86AF-24E2-0030-EC8D-A53DC06C9833}" dt="2024-09-06T09:30:37.470" v="1" actId="1076"/>
      <pc:docMkLst>
        <pc:docMk/>
      </pc:docMkLst>
      <pc:sldChg chg="modSp">
        <pc:chgData name="Mohammad Wasin  AL SHAMI" userId="S::malshami@diginamic-formation.fr::c25dbe51-7c73-48f4-9f4c-a0fee3608806" providerId="AD" clId="Web-{E4DB86AF-24E2-0030-EC8D-A53DC06C9833}" dt="2024-09-06T09:30:37.470" v="1" actId="1076"/>
        <pc:sldMkLst>
          <pc:docMk/>
          <pc:sldMk cId="205306958" sldId="286"/>
        </pc:sldMkLst>
        <pc:spChg chg="mod">
          <ac:chgData name="Mohammad Wasin  AL SHAMI" userId="S::malshami@diginamic-formation.fr::c25dbe51-7c73-48f4-9f4c-a0fee3608806" providerId="AD" clId="Web-{E4DB86AF-24E2-0030-EC8D-A53DC06C9833}" dt="2024-09-06T09:30:37.470" v="1" actId="1076"/>
          <ac:spMkLst>
            <pc:docMk/>
            <pc:sldMk cId="205306958" sldId="286"/>
            <ac:spMk id="17" creationId="{3BF5DA73-971E-BAB0-D76E-1D8CE60EA112}"/>
          </ac:spMkLst>
        </pc:spChg>
      </pc:sldChg>
    </pc:docChg>
    <pc:docChg chg="modSld">
      <pc:chgData name="Mohammad Wasin  AL SHAMI" userId="S::malshami@diginamic-formation.fr::c25dbe51-7c73-48f4-9f4c-a0fee3608806" providerId="AD" clId="Web-{E4DB86AF-24E2-0030-EC8D-A53DC06C9833}" dt="2024-09-06T08:50:43.241" v="2" actId="1076"/>
      <pc:docMkLst>
        <pc:docMk/>
      </pc:docMkLst>
      <pc:sldChg chg="addSp modSp">
        <pc:chgData name="Mohammad Wasin  AL SHAMI" userId="S::malshami@diginamic-formation.fr::c25dbe51-7c73-48f4-9f4c-a0fee3608806" providerId="AD" clId="Web-{E4DB86AF-24E2-0030-EC8D-A53DC06C9833}" dt="2024-09-06T08:50:43.241" v="2" actId="1076"/>
        <pc:sldMkLst>
          <pc:docMk/>
          <pc:sldMk cId="3239209582" sldId="298"/>
        </pc:sldMkLst>
        <pc:spChg chg="mod">
          <ac:chgData name="Mohammad Wasin  AL SHAMI" userId="S::malshami@diginamic-formation.fr::c25dbe51-7c73-48f4-9f4c-a0fee3608806" providerId="AD" clId="Web-{E4DB86AF-24E2-0030-EC8D-A53DC06C9833}" dt="2024-09-06T08:50:43.241" v="2" actId="1076"/>
          <ac:spMkLst>
            <pc:docMk/>
            <pc:sldMk cId="3239209582" sldId="298"/>
            <ac:spMk id="23" creationId="{9DB292A6-D60F-8479-5896-C77AA4A2E3DE}"/>
          </ac:spMkLst>
        </pc:spChg>
        <pc:picChg chg="add mod">
          <ac:chgData name="Mohammad Wasin  AL SHAMI" userId="S::malshami@diginamic-formation.fr::c25dbe51-7c73-48f4-9f4c-a0fee3608806" providerId="AD" clId="Web-{E4DB86AF-24E2-0030-EC8D-A53DC06C9833}" dt="2024-09-06T08:50:26.240" v="1" actId="1076"/>
          <ac:picMkLst>
            <pc:docMk/>
            <pc:sldMk cId="3239209582" sldId="298"/>
            <ac:picMk id="3" creationId="{5729899F-51D3-9C52-F196-666E7D178891}"/>
          </ac:picMkLst>
        </pc:picChg>
      </pc:sldChg>
    </pc:docChg>
    <pc:docChg chg="modSld">
      <pc:chgData name="Mohammad Wasin  AL SHAMI" userId="S::malshami@diginamic-formation.fr::c25dbe51-7c73-48f4-9f4c-a0fee3608806" providerId="AD" clId="Web-{E4DB86AF-24E2-0030-EC8D-A53DC06C9833}" dt="2024-09-06T08:07:28.533" v="2" actId="20577"/>
      <pc:docMkLst>
        <pc:docMk/>
      </pc:docMkLst>
      <pc:sldChg chg="modSp">
        <pc:chgData name="Mohammad Wasin  AL SHAMI" userId="S::malshami@diginamic-formation.fr::c25dbe51-7c73-48f4-9f4c-a0fee3608806" providerId="AD" clId="Web-{E4DB86AF-24E2-0030-EC8D-A53DC06C9833}" dt="2024-09-06T08:07:28.533" v="2" actId="20577"/>
        <pc:sldMkLst>
          <pc:docMk/>
          <pc:sldMk cId="1206453014" sldId="299"/>
        </pc:sldMkLst>
        <pc:spChg chg="mod">
          <ac:chgData name="Mohammad Wasin  AL SHAMI" userId="S::malshami@diginamic-formation.fr::c25dbe51-7c73-48f4-9f4c-a0fee3608806" providerId="AD" clId="Web-{E4DB86AF-24E2-0030-EC8D-A53DC06C9833}" dt="2024-09-06T08:07:28.533" v="2" actId="20577"/>
          <ac:spMkLst>
            <pc:docMk/>
            <pc:sldMk cId="1206453014" sldId="299"/>
            <ac:spMk id="20" creationId="{C37BB80A-B5C9-986B-CD20-A5A765E52642}"/>
          </ac:spMkLst>
        </pc:spChg>
      </pc:sldChg>
    </pc:docChg>
    <pc:docChg chg="modSld">
      <pc:chgData name="Mohammad Wasin  AL SHAMI" userId="S::malshami@diginamic-formation.fr::c25dbe51-7c73-48f4-9f4c-a0fee3608806" providerId="AD" clId="Web-{E4DB86AF-24E2-0030-EC8D-A53DC06C9833}" dt="2024-09-06T07:55:43.635" v="2" actId="20577"/>
      <pc:docMkLst>
        <pc:docMk/>
      </pc:docMkLst>
      <pc:sldChg chg="modSp">
        <pc:chgData name="Mohammad Wasin  AL SHAMI" userId="S::malshami@diginamic-formation.fr::c25dbe51-7c73-48f4-9f4c-a0fee3608806" providerId="AD" clId="Web-{E4DB86AF-24E2-0030-EC8D-A53DC06C9833}" dt="2024-09-06T07:55:43.635" v="2" actId="20577"/>
        <pc:sldMkLst>
          <pc:docMk/>
          <pc:sldMk cId="3239209582" sldId="298"/>
        </pc:sldMkLst>
        <pc:spChg chg="mod">
          <ac:chgData name="Mohammad Wasin  AL SHAMI" userId="S::malshami@diginamic-formation.fr::c25dbe51-7c73-48f4-9f4c-a0fee3608806" providerId="AD" clId="Web-{E4DB86AF-24E2-0030-EC8D-A53DC06C9833}" dt="2024-09-06T07:55:43.635" v="2" actId="20577"/>
          <ac:spMkLst>
            <pc:docMk/>
            <pc:sldMk cId="3239209582" sldId="298"/>
            <ac:spMk id="6" creationId="{31C67745-EE40-0061-AD09-D2ACEBB5DB4A}"/>
          </ac:spMkLst>
        </pc:spChg>
      </pc:sldChg>
    </pc:docChg>
    <pc:docChg chg="modSld">
      <pc:chgData name="Mohammad Wasin  AL SHAMI" userId="S::malshami@diginamic-formation.fr::c25dbe51-7c73-48f4-9f4c-a0fee3608806" providerId="AD" clId="Web-{E4DB86AF-24E2-0030-EC8D-A53DC06C9833}" dt="2024-09-06T07:51:43.085" v="2" actId="1076"/>
      <pc:docMkLst>
        <pc:docMk/>
      </pc:docMkLst>
      <pc:sldChg chg="modSp">
        <pc:chgData name="Mohammad Wasin  AL SHAMI" userId="S::malshami@diginamic-formation.fr::c25dbe51-7c73-48f4-9f4c-a0fee3608806" providerId="AD" clId="Web-{E4DB86AF-24E2-0030-EC8D-A53DC06C9833}" dt="2024-09-06T07:51:43.085" v="2" actId="1076"/>
        <pc:sldMkLst>
          <pc:docMk/>
          <pc:sldMk cId="0" sldId="257"/>
        </pc:sldMkLst>
        <pc:spChg chg="mod">
          <ac:chgData name="Mohammad Wasin  AL SHAMI" userId="S::malshami@diginamic-formation.fr::c25dbe51-7c73-48f4-9f4c-a0fee3608806" providerId="AD" clId="Web-{E4DB86AF-24E2-0030-EC8D-A53DC06C9833}" dt="2024-09-06T07:51:43.085" v="2" actId="1076"/>
          <ac:spMkLst>
            <pc:docMk/>
            <pc:sldMk cId="0" sldId="257"/>
            <ac:spMk id="1463" creationId="{00000000-0000-0000-0000-000000000000}"/>
          </ac:spMkLst>
        </pc:spChg>
        <pc:spChg chg="mod">
          <ac:chgData name="Mohammad Wasin  AL SHAMI" userId="S::malshami@diginamic-formation.fr::c25dbe51-7c73-48f4-9f4c-a0fee3608806" providerId="AD" clId="Web-{E4DB86AF-24E2-0030-EC8D-A53DC06C9833}" dt="2024-09-06T07:51:38.194" v="0" actId="1076"/>
          <ac:spMkLst>
            <pc:docMk/>
            <pc:sldMk cId="0" sldId="257"/>
            <ac:spMk id="1465" creationId="{00000000-0000-0000-0000-000000000000}"/>
          </ac:spMkLst>
        </pc:spChg>
        <pc:spChg chg="mod">
          <ac:chgData name="Mohammad Wasin  AL SHAMI" userId="S::malshami@diginamic-formation.fr::c25dbe51-7c73-48f4-9f4c-a0fee3608806" providerId="AD" clId="Web-{E4DB86AF-24E2-0030-EC8D-A53DC06C9833}" dt="2024-09-06T07:51:41.303" v="1" actId="1076"/>
          <ac:spMkLst>
            <pc:docMk/>
            <pc:sldMk cId="0" sldId="257"/>
            <ac:spMk id="1467" creationId="{00000000-0000-0000-0000-000000000000}"/>
          </ac:spMkLst>
        </pc:spChg>
      </pc:sldChg>
    </pc:docChg>
    <pc:docChg chg="modSld">
      <pc:chgData name="Mohammad Wasin  AL SHAMI" userId="S::malshami@diginamic-formation.fr::c25dbe51-7c73-48f4-9f4c-a0fee3608806" providerId="AD" clId="Web-{E4DB86AF-24E2-0030-EC8D-A53DC06C9833}" dt="2024-09-06T07:56:16.887" v="2" actId="20577"/>
      <pc:docMkLst>
        <pc:docMk/>
      </pc:docMkLst>
      <pc:sldChg chg="modSp">
        <pc:chgData name="Mohammad Wasin  AL SHAMI" userId="S::malshami@diginamic-formation.fr::c25dbe51-7c73-48f4-9f4c-a0fee3608806" providerId="AD" clId="Web-{E4DB86AF-24E2-0030-EC8D-A53DC06C9833}" dt="2024-09-06T07:56:16.887" v="2" actId="20577"/>
        <pc:sldMkLst>
          <pc:docMk/>
          <pc:sldMk cId="3239209582" sldId="298"/>
        </pc:sldMkLst>
        <pc:spChg chg="mod">
          <ac:chgData name="Mohammad Wasin  AL SHAMI" userId="S::malshami@diginamic-formation.fr::c25dbe51-7c73-48f4-9f4c-a0fee3608806" providerId="AD" clId="Web-{E4DB86AF-24E2-0030-EC8D-A53DC06C9833}" dt="2024-09-06T07:56:16.887" v="2" actId="20577"/>
          <ac:spMkLst>
            <pc:docMk/>
            <pc:sldMk cId="3239209582" sldId="298"/>
            <ac:spMk id="23" creationId="{9DB292A6-D60F-8479-5896-C77AA4A2E3DE}"/>
          </ac:spMkLst>
        </pc:spChg>
      </pc:sldChg>
    </pc:docChg>
    <pc:docChg chg="modSld">
      <pc:chgData name="Mohammad Wasin  AL SHAMI" userId="S::malshami@diginamic-formation.fr::c25dbe51-7c73-48f4-9f4c-a0fee3608806" providerId="AD" clId="Web-{E4DB86AF-24E2-0030-EC8D-A53DC06C9833}" dt="2024-09-06T07:57:03.266" v="2" actId="1076"/>
      <pc:docMkLst>
        <pc:docMk/>
      </pc:docMkLst>
      <pc:sldChg chg="modSp">
        <pc:chgData name="Mohammad Wasin  AL SHAMI" userId="S::malshami@diginamic-formation.fr::c25dbe51-7c73-48f4-9f4c-a0fee3608806" providerId="AD" clId="Web-{E4DB86AF-24E2-0030-EC8D-A53DC06C9833}" dt="2024-09-06T07:57:03.266" v="2" actId="1076"/>
        <pc:sldMkLst>
          <pc:docMk/>
          <pc:sldMk cId="3239209582" sldId="298"/>
        </pc:sldMkLst>
        <pc:spChg chg="mod">
          <ac:chgData name="Mohammad Wasin  AL SHAMI" userId="S::malshami@diginamic-formation.fr::c25dbe51-7c73-48f4-9f4c-a0fee3608806" providerId="AD" clId="Web-{E4DB86AF-24E2-0030-EC8D-A53DC06C9833}" dt="2024-09-06T07:57:03.266" v="2" actId="1076"/>
          <ac:spMkLst>
            <pc:docMk/>
            <pc:sldMk cId="3239209582" sldId="298"/>
            <ac:spMk id="6" creationId="{31C67745-EE40-0061-AD09-D2ACEBB5DB4A}"/>
          </ac:spMkLst>
        </pc:spChg>
      </pc:sldChg>
    </pc:docChg>
    <pc:docChg chg="modSld">
      <pc:chgData name="Mohammad Wasin  AL SHAMI" userId="S::malshami@diginamic-formation.fr::c25dbe51-7c73-48f4-9f4c-a0fee3608806" providerId="AD" clId="Web-{E4DB86AF-24E2-0030-EC8D-A53DC06C9833}" dt="2024-09-06T08:37:49.916" v="2" actId="20577"/>
      <pc:docMkLst>
        <pc:docMk/>
      </pc:docMkLst>
      <pc:sldChg chg="modSp">
        <pc:chgData name="Mohammad Wasin  AL SHAMI" userId="S::malshami@diginamic-formation.fr::c25dbe51-7c73-48f4-9f4c-a0fee3608806" providerId="AD" clId="Web-{E4DB86AF-24E2-0030-EC8D-A53DC06C9833}" dt="2024-09-06T08:37:49.916" v="2" actId="20577"/>
        <pc:sldMkLst>
          <pc:docMk/>
          <pc:sldMk cId="1206453014" sldId="299"/>
        </pc:sldMkLst>
        <pc:spChg chg="mod">
          <ac:chgData name="Mohammad Wasin  AL SHAMI" userId="S::malshami@diginamic-formation.fr::c25dbe51-7c73-48f4-9f4c-a0fee3608806" providerId="AD" clId="Web-{E4DB86AF-24E2-0030-EC8D-A53DC06C9833}" dt="2024-09-06T08:37:49.916" v="2" actId="20577"/>
          <ac:spMkLst>
            <pc:docMk/>
            <pc:sldMk cId="1206453014" sldId="299"/>
            <ac:spMk id="6" creationId="{7FE85047-3307-76D1-DB9C-55A12C063DDA}"/>
          </ac:spMkLst>
        </pc:spChg>
      </pc:sldChg>
    </pc:docChg>
    <pc:docChg chg="modSld">
      <pc:chgData name="Mohammad Wasin  AL SHAMI" userId="S::malshami@diginamic-formation.fr::c25dbe51-7c73-48f4-9f4c-a0fee3608806" providerId="AD" clId="Web-{E4DB86AF-24E2-0030-EC8D-A53DC06C9833}" dt="2024-09-06T09:30:23.063" v="2" actId="14100"/>
      <pc:docMkLst>
        <pc:docMk/>
      </pc:docMkLst>
      <pc:sldChg chg="addSp modSp">
        <pc:chgData name="Mohammad Wasin  AL SHAMI" userId="S::malshami@diginamic-formation.fr::c25dbe51-7c73-48f4-9f4c-a0fee3608806" providerId="AD" clId="Web-{E4DB86AF-24E2-0030-EC8D-A53DC06C9833}" dt="2024-09-06T09:30:23.063" v="2" actId="14100"/>
        <pc:sldMkLst>
          <pc:docMk/>
          <pc:sldMk cId="205306958" sldId="286"/>
        </pc:sldMkLst>
        <pc:spChg chg="add mod">
          <ac:chgData name="Mohammad Wasin  AL SHAMI" userId="S::malshami@diginamic-formation.fr::c25dbe51-7c73-48f4-9f4c-a0fee3608806" providerId="AD" clId="Web-{E4DB86AF-24E2-0030-EC8D-A53DC06C9833}" dt="2024-09-06T09:30:23.063" v="2" actId="14100"/>
          <ac:spMkLst>
            <pc:docMk/>
            <pc:sldMk cId="205306958" sldId="286"/>
            <ac:spMk id="17" creationId="{3BF5DA73-971E-BAB0-D76E-1D8CE60EA112}"/>
          </ac:spMkLst>
        </pc:spChg>
      </pc:sldChg>
    </pc:docChg>
    <pc:docChg chg="modSld">
      <pc:chgData name="Mohammad Wasin  AL SHAMI" userId="S::malshami@diginamic-formation.fr::c25dbe51-7c73-48f4-9f4c-a0fee3608806" providerId="AD" clId="Web-{E4DB86AF-24E2-0030-EC8D-A53DC06C9833}" dt="2024-09-06T09:31:28.004" v="2" actId="14100"/>
      <pc:docMkLst>
        <pc:docMk/>
      </pc:docMkLst>
      <pc:sldChg chg="modSp">
        <pc:chgData name="Mohammad Wasin  AL SHAMI" userId="S::malshami@diginamic-formation.fr::c25dbe51-7c73-48f4-9f4c-a0fee3608806" providerId="AD" clId="Web-{E4DB86AF-24E2-0030-EC8D-A53DC06C9833}" dt="2024-09-06T09:31:28.004" v="2" actId="14100"/>
        <pc:sldMkLst>
          <pc:docMk/>
          <pc:sldMk cId="205306958" sldId="286"/>
        </pc:sldMkLst>
        <pc:spChg chg="mod">
          <ac:chgData name="Mohammad Wasin  AL SHAMI" userId="S::malshami@diginamic-formation.fr::c25dbe51-7c73-48f4-9f4c-a0fee3608806" providerId="AD" clId="Web-{E4DB86AF-24E2-0030-EC8D-A53DC06C9833}" dt="2024-09-06T09:31:28.004" v="2" actId="14100"/>
          <ac:spMkLst>
            <pc:docMk/>
            <pc:sldMk cId="205306958" sldId="286"/>
            <ac:spMk id="14" creationId="{26AEA849-BCDE-429E-779E-91C52EEE7BD7}"/>
          </ac:spMkLst>
        </pc:spChg>
      </pc:sldChg>
    </pc:docChg>
    <pc:docChg chg="modSld">
      <pc:chgData name="Mohammad Wasin  AL SHAMI" userId="S::malshami@diginamic-formation.fr::c25dbe51-7c73-48f4-9f4c-a0fee3608806" providerId="AD" clId="Web-{E4DB86AF-24E2-0030-EC8D-A53DC06C9833}" dt="2024-09-06T08:36:18.411" v="3" actId="1076"/>
      <pc:docMkLst>
        <pc:docMk/>
      </pc:docMkLst>
      <pc:sldChg chg="addSp modSp">
        <pc:chgData name="Mohammad Wasin  AL SHAMI" userId="S::malshami@diginamic-formation.fr::c25dbe51-7c73-48f4-9f4c-a0fee3608806" providerId="AD" clId="Web-{E4DB86AF-24E2-0030-EC8D-A53DC06C9833}" dt="2024-09-06T08:36:18.411" v="3" actId="1076"/>
        <pc:sldMkLst>
          <pc:docMk/>
          <pc:sldMk cId="1206453014" sldId="299"/>
        </pc:sldMkLst>
        <pc:spChg chg="add mod">
          <ac:chgData name="Mohammad Wasin  AL SHAMI" userId="S::malshami@diginamic-formation.fr::c25dbe51-7c73-48f4-9f4c-a0fee3608806" providerId="AD" clId="Web-{E4DB86AF-24E2-0030-EC8D-A53DC06C9833}" dt="2024-09-06T08:36:18.395" v="2" actId="1076"/>
          <ac:spMkLst>
            <pc:docMk/>
            <pc:sldMk cId="1206453014" sldId="299"/>
            <ac:spMk id="6" creationId="{7FE85047-3307-76D1-DB9C-55A12C063DDA}"/>
          </ac:spMkLst>
        </pc:spChg>
        <pc:cxnChg chg="add mod">
          <ac:chgData name="Mohammad Wasin  AL SHAMI" userId="S::malshami@diginamic-formation.fr::c25dbe51-7c73-48f4-9f4c-a0fee3608806" providerId="AD" clId="Web-{E4DB86AF-24E2-0030-EC8D-A53DC06C9833}" dt="2024-09-06T08:36:18.411" v="3" actId="1076"/>
          <ac:cxnSpMkLst>
            <pc:docMk/>
            <pc:sldMk cId="1206453014" sldId="299"/>
            <ac:cxnSpMk id="8" creationId="{173292D5-0BA8-230D-D4FB-3B979A01D6C5}"/>
          </ac:cxnSpMkLst>
        </pc:cxnChg>
      </pc:sldChg>
    </pc:docChg>
    <pc:docChg chg="modSld">
      <pc:chgData name="Mohammad Wasin  AL SHAMI" userId="S::malshami@diginamic-formation.fr::c25dbe51-7c73-48f4-9f4c-a0fee3608806" providerId="AD" clId="Web-{E4DB86AF-24E2-0030-EC8D-A53DC06C9833}" dt="2024-09-06T08:32:22.397" v="3" actId="1076"/>
      <pc:docMkLst>
        <pc:docMk/>
      </pc:docMkLst>
      <pc:sldChg chg="modSp">
        <pc:chgData name="Mohammad Wasin  AL SHAMI" userId="S::malshami@diginamic-formation.fr::c25dbe51-7c73-48f4-9f4c-a0fee3608806" providerId="AD" clId="Web-{E4DB86AF-24E2-0030-EC8D-A53DC06C9833}" dt="2024-09-06T08:32:22.397" v="3" actId="1076"/>
        <pc:sldMkLst>
          <pc:docMk/>
          <pc:sldMk cId="1206453014" sldId="299"/>
        </pc:sldMkLst>
        <pc:spChg chg="mod">
          <ac:chgData name="Mohammad Wasin  AL SHAMI" userId="S::malshami@diginamic-formation.fr::c25dbe51-7c73-48f4-9f4c-a0fee3608806" providerId="AD" clId="Web-{E4DB86AF-24E2-0030-EC8D-A53DC06C9833}" dt="2024-09-06T08:32:12.131" v="0" actId="1076"/>
          <ac:spMkLst>
            <pc:docMk/>
            <pc:sldMk cId="1206453014" sldId="299"/>
            <ac:spMk id="20" creationId="{C37BB80A-B5C9-986B-CD20-A5A765E52642}"/>
          </ac:spMkLst>
        </pc:spChg>
        <pc:picChg chg="mod">
          <ac:chgData name="Mohammad Wasin  AL SHAMI" userId="S::malshami@diginamic-formation.fr::c25dbe51-7c73-48f4-9f4c-a0fee3608806" providerId="AD" clId="Web-{E4DB86AF-24E2-0030-EC8D-A53DC06C9833}" dt="2024-09-06T08:32:22.397" v="3" actId="1076"/>
          <ac:picMkLst>
            <pc:docMk/>
            <pc:sldMk cId="1206453014" sldId="299"/>
            <ac:picMk id="21" creationId="{F70E45CC-41B2-98F5-131C-709CA6AC0C10}"/>
          </ac:picMkLst>
        </pc:picChg>
      </pc:sldChg>
    </pc:docChg>
    <pc:docChg chg="modSld">
      <pc:chgData name="Mohammad Wasin  AL SHAMI" userId="S::malshami@diginamic-formation.fr::c25dbe51-7c73-48f4-9f4c-a0fee3608806" providerId="AD" clId="Web-{E4DB86AF-24E2-0030-EC8D-A53DC06C9833}" dt="2024-09-06T08:07:54.363" v="3" actId="1076"/>
      <pc:docMkLst>
        <pc:docMk/>
      </pc:docMkLst>
      <pc:sldChg chg="addSp modSp">
        <pc:chgData name="Mohammad Wasin  AL SHAMI" userId="S::malshami@diginamic-formation.fr::c25dbe51-7c73-48f4-9f4c-a0fee3608806" providerId="AD" clId="Web-{E4DB86AF-24E2-0030-EC8D-A53DC06C9833}" dt="2024-09-06T08:07:54.363" v="3" actId="1076"/>
        <pc:sldMkLst>
          <pc:docMk/>
          <pc:sldMk cId="1206453014" sldId="299"/>
        </pc:sldMkLst>
        <pc:spChg chg="mod">
          <ac:chgData name="Mohammad Wasin  AL SHAMI" userId="S::malshami@diginamic-formation.fr::c25dbe51-7c73-48f4-9f4c-a0fee3608806" providerId="AD" clId="Web-{E4DB86AF-24E2-0030-EC8D-A53DC06C9833}" dt="2024-09-06T08:07:50.503" v="1" actId="20577"/>
          <ac:spMkLst>
            <pc:docMk/>
            <pc:sldMk cId="1206453014" sldId="299"/>
            <ac:spMk id="20" creationId="{C37BB80A-B5C9-986B-CD20-A5A765E52642}"/>
          </ac:spMkLst>
        </pc:spChg>
        <pc:cxnChg chg="add mod">
          <ac:chgData name="Mohammad Wasin  AL SHAMI" userId="S::malshami@diginamic-formation.fr::c25dbe51-7c73-48f4-9f4c-a0fee3608806" providerId="AD" clId="Web-{E4DB86AF-24E2-0030-EC8D-A53DC06C9833}" dt="2024-09-06T08:07:54.363" v="3" actId="1076"/>
          <ac:cxnSpMkLst>
            <pc:docMk/>
            <pc:sldMk cId="1206453014" sldId="299"/>
            <ac:cxnSpMk id="22" creationId="{5E66BE28-3BD3-5BE5-DC2F-8D2089DA5C35}"/>
          </ac:cxnSpMkLst>
        </pc:cxnChg>
      </pc:sldChg>
    </pc:docChg>
    <pc:docChg chg="modSld">
      <pc:chgData name="Mohammad Wasin  AL SHAMI" userId="S::malshami@diginamic-formation.fr::c25dbe51-7c73-48f4-9f4c-a0fee3608806" providerId="AD" clId="Web-{E4DB86AF-24E2-0030-EC8D-A53DC06C9833}" dt="2024-09-06T08:07:46.878" v="3" actId="14100"/>
      <pc:docMkLst>
        <pc:docMk/>
      </pc:docMkLst>
      <pc:sldChg chg="modSp">
        <pc:chgData name="Mohammad Wasin  AL SHAMI" userId="S::malshami@diginamic-formation.fr::c25dbe51-7c73-48f4-9f4c-a0fee3608806" providerId="AD" clId="Web-{E4DB86AF-24E2-0030-EC8D-A53DC06C9833}" dt="2024-09-06T08:07:46.878" v="3" actId="14100"/>
        <pc:sldMkLst>
          <pc:docMk/>
          <pc:sldMk cId="1206453014" sldId="299"/>
        </pc:sldMkLst>
        <pc:spChg chg="mod">
          <ac:chgData name="Mohammad Wasin  AL SHAMI" userId="S::malshami@diginamic-formation.fr::c25dbe51-7c73-48f4-9f4c-a0fee3608806" providerId="AD" clId="Web-{E4DB86AF-24E2-0030-EC8D-A53DC06C9833}" dt="2024-09-06T08:07:46.878" v="3" actId="14100"/>
          <ac:spMkLst>
            <pc:docMk/>
            <pc:sldMk cId="1206453014" sldId="299"/>
            <ac:spMk id="20" creationId="{C37BB80A-B5C9-986B-CD20-A5A765E52642}"/>
          </ac:spMkLst>
        </pc:spChg>
        <pc:picChg chg="mod">
          <ac:chgData name="Mohammad Wasin  AL SHAMI" userId="S::malshami@diginamic-formation.fr::c25dbe51-7c73-48f4-9f4c-a0fee3608806" providerId="AD" clId="Web-{E4DB86AF-24E2-0030-EC8D-A53DC06C9833}" dt="2024-09-06T08:07:44.159" v="2" actId="1076"/>
          <ac:picMkLst>
            <pc:docMk/>
            <pc:sldMk cId="1206453014" sldId="299"/>
            <ac:picMk id="21" creationId="{F70E45CC-41B2-98F5-131C-709CA6AC0C10}"/>
          </ac:picMkLst>
        </pc:picChg>
      </pc:sldChg>
    </pc:docChg>
    <pc:docChg chg="modSld">
      <pc:chgData name="Mohammad Wasin  AL SHAMI" userId="S::malshami@diginamic-formation.fr::c25dbe51-7c73-48f4-9f4c-a0fee3608806" providerId="AD" clId="Web-{E4DB86AF-24E2-0030-EC8D-A53DC06C9833}" dt="2024-09-06T07:50:42.221" v="3" actId="20577"/>
      <pc:docMkLst>
        <pc:docMk/>
      </pc:docMkLst>
      <pc:sldChg chg="modSp">
        <pc:chgData name="Mohammad Wasin  AL SHAMI" userId="S::malshami@diginamic-formation.fr::c25dbe51-7c73-48f4-9f4c-a0fee3608806" providerId="AD" clId="Web-{E4DB86AF-24E2-0030-EC8D-A53DC06C9833}" dt="2024-09-06T07:50:42.221" v="3" actId="20577"/>
        <pc:sldMkLst>
          <pc:docMk/>
          <pc:sldMk cId="0" sldId="257"/>
        </pc:sldMkLst>
        <pc:spChg chg="mod">
          <ac:chgData name="Mohammad Wasin  AL SHAMI" userId="S::malshami@diginamic-formation.fr::c25dbe51-7c73-48f4-9f4c-a0fee3608806" providerId="AD" clId="Web-{E4DB86AF-24E2-0030-EC8D-A53DC06C9833}" dt="2024-09-06T07:50:42.221" v="3" actId="20577"/>
          <ac:spMkLst>
            <pc:docMk/>
            <pc:sldMk cId="0" sldId="257"/>
            <ac:spMk id="10" creationId="{2DA82CD2-F29D-F891-4C63-10A84F0BCA0D}"/>
          </ac:spMkLst>
        </pc:spChg>
        <pc:spChg chg="mod">
          <ac:chgData name="Mohammad Wasin  AL SHAMI" userId="S::malshami@diginamic-formation.fr::c25dbe51-7c73-48f4-9f4c-a0fee3608806" providerId="AD" clId="Web-{E4DB86AF-24E2-0030-EC8D-A53DC06C9833}" dt="2024-09-06T07:50:39.439" v="1" actId="1076"/>
          <ac:spMkLst>
            <pc:docMk/>
            <pc:sldMk cId="0" sldId="257"/>
            <ac:spMk id="12" creationId="{400C5629-CD06-17A1-7128-031FFAC2DDE2}"/>
          </ac:spMkLst>
        </pc:spChg>
      </pc:sldChg>
    </pc:docChg>
    <pc:docChg chg="modSld">
      <pc:chgData name="Mohammad Wasin  AL SHAMI" userId="S::malshami@diginamic-formation.fr::c25dbe51-7c73-48f4-9f4c-a0fee3608806" providerId="AD" clId="Web-{E4DB86AF-24E2-0030-EC8D-A53DC06C9833}" dt="2024-09-06T08:49:15.814" v="3" actId="20577"/>
      <pc:docMkLst>
        <pc:docMk/>
      </pc:docMkLst>
      <pc:sldChg chg="modSp">
        <pc:chgData name="Mohammad Wasin  AL SHAMI" userId="S::malshami@diginamic-formation.fr::c25dbe51-7c73-48f4-9f4c-a0fee3608806" providerId="AD" clId="Web-{E4DB86AF-24E2-0030-EC8D-A53DC06C9833}" dt="2024-09-06T08:49:15.814" v="3" actId="20577"/>
        <pc:sldMkLst>
          <pc:docMk/>
          <pc:sldMk cId="2300440886" sldId="300"/>
        </pc:sldMkLst>
        <pc:spChg chg="mod">
          <ac:chgData name="Mohammad Wasin  AL SHAMI" userId="S::malshami@diginamic-formation.fr::c25dbe51-7c73-48f4-9f4c-a0fee3608806" providerId="AD" clId="Web-{E4DB86AF-24E2-0030-EC8D-A53DC06C9833}" dt="2024-09-06T08:49:15.814" v="3" actId="20577"/>
          <ac:spMkLst>
            <pc:docMk/>
            <pc:sldMk cId="2300440886" sldId="300"/>
            <ac:spMk id="14" creationId="{6B82B89D-3EDF-36DA-DB51-582CBB23B7E7}"/>
          </ac:spMkLst>
        </pc:spChg>
      </pc:sldChg>
    </pc:docChg>
    <pc:docChg chg="modSld">
      <pc:chgData name="Mohammad Wasin  AL SHAMI" userId="S::malshami@diginamic-formation.fr::c25dbe51-7c73-48f4-9f4c-a0fee3608806" providerId="AD" clId="Web-{E4DB86AF-24E2-0030-EC8D-A53DC06C9833}" dt="2024-09-06T08:47:51.966" v="4" actId="20577"/>
      <pc:docMkLst>
        <pc:docMk/>
      </pc:docMkLst>
      <pc:sldChg chg="modSp">
        <pc:chgData name="Mohammad Wasin  AL SHAMI" userId="S::malshami@diginamic-formation.fr::c25dbe51-7c73-48f4-9f4c-a0fee3608806" providerId="AD" clId="Web-{E4DB86AF-24E2-0030-EC8D-A53DC06C9833}" dt="2024-09-06T08:47:51.966" v="4" actId="20577"/>
        <pc:sldMkLst>
          <pc:docMk/>
          <pc:sldMk cId="2300440886" sldId="300"/>
        </pc:sldMkLst>
        <pc:spChg chg="mod">
          <ac:chgData name="Mohammad Wasin  AL SHAMI" userId="S::malshami@diginamic-formation.fr::c25dbe51-7c73-48f4-9f4c-a0fee3608806" providerId="AD" clId="Web-{E4DB86AF-24E2-0030-EC8D-A53DC06C9833}" dt="2024-09-06T08:47:51.966" v="4" actId="20577"/>
          <ac:spMkLst>
            <pc:docMk/>
            <pc:sldMk cId="2300440886" sldId="300"/>
            <ac:spMk id="14" creationId="{6B82B89D-3EDF-36DA-DB51-582CBB23B7E7}"/>
          </ac:spMkLst>
        </pc:spChg>
      </pc:sldChg>
    </pc:docChg>
    <pc:docChg chg="modSld">
      <pc:chgData name="Mohammad Wasin  AL SHAMI" userId="S::malshami@diginamic-formation.fr::c25dbe51-7c73-48f4-9f4c-a0fee3608806" providerId="AD" clId="Web-{E4DB86AF-24E2-0030-EC8D-A53DC06C9833}" dt="2024-09-06T08:07:32.221" v="4" actId="20577"/>
      <pc:docMkLst>
        <pc:docMk/>
      </pc:docMkLst>
      <pc:sldChg chg="modSp">
        <pc:chgData name="Mohammad Wasin  AL SHAMI" userId="S::malshami@diginamic-formation.fr::c25dbe51-7c73-48f4-9f4c-a0fee3608806" providerId="AD" clId="Web-{E4DB86AF-24E2-0030-EC8D-A53DC06C9833}" dt="2024-09-06T08:07:32.221" v="4" actId="20577"/>
        <pc:sldMkLst>
          <pc:docMk/>
          <pc:sldMk cId="1206453014" sldId="299"/>
        </pc:sldMkLst>
        <pc:spChg chg="mod">
          <ac:chgData name="Mohammad Wasin  AL SHAMI" userId="S::malshami@diginamic-formation.fr::c25dbe51-7c73-48f4-9f4c-a0fee3608806" providerId="AD" clId="Web-{E4DB86AF-24E2-0030-EC8D-A53DC06C9833}" dt="2024-09-06T08:07:32.221" v="4" actId="20577"/>
          <ac:spMkLst>
            <pc:docMk/>
            <pc:sldMk cId="1206453014" sldId="299"/>
            <ac:spMk id="20" creationId="{C37BB80A-B5C9-986B-CD20-A5A765E52642}"/>
          </ac:spMkLst>
        </pc:spChg>
      </pc:sldChg>
    </pc:docChg>
    <pc:docChg chg="modSld">
      <pc:chgData name="Mohammad Wasin  AL SHAMI" userId="S::malshami@diginamic-formation.fr::c25dbe51-7c73-48f4-9f4c-a0fee3608806" providerId="AD" clId="Web-{E4DB86AF-24E2-0030-EC8D-A53DC06C9833}" dt="2024-09-06T07:52:06.587" v="4" actId="20577"/>
      <pc:docMkLst>
        <pc:docMk/>
      </pc:docMkLst>
      <pc:sldChg chg="modSp">
        <pc:chgData name="Mohammad Wasin  AL SHAMI" userId="S::malshami@diginamic-formation.fr::c25dbe51-7c73-48f4-9f4c-a0fee3608806" providerId="AD" clId="Web-{E4DB86AF-24E2-0030-EC8D-A53DC06C9833}" dt="2024-09-06T07:52:06.587" v="4" actId="20577"/>
        <pc:sldMkLst>
          <pc:docMk/>
          <pc:sldMk cId="2083916423" sldId="293"/>
        </pc:sldMkLst>
        <pc:spChg chg="mod">
          <ac:chgData name="Mohammad Wasin  AL SHAMI" userId="S::malshami@diginamic-formation.fr::c25dbe51-7c73-48f4-9f4c-a0fee3608806" providerId="AD" clId="Web-{E4DB86AF-24E2-0030-EC8D-A53DC06C9833}" dt="2024-09-06T07:52:06.587" v="4" actId="20577"/>
          <ac:spMkLst>
            <pc:docMk/>
            <pc:sldMk cId="2083916423" sldId="293"/>
            <ac:spMk id="3452" creationId="{00000000-0000-0000-0000-000000000000}"/>
          </ac:spMkLst>
        </pc:spChg>
      </pc:sldChg>
    </pc:docChg>
    <pc:docChg chg="modSld">
      <pc:chgData name="Mohammad Wasin  AL SHAMI" userId="S::malshami@diginamic-formation.fr::c25dbe51-7c73-48f4-9f4c-a0fee3608806" providerId="AD" clId="Web-{E4DB86AF-24E2-0030-EC8D-A53DC06C9833}" dt="2024-09-06T07:50:16.453" v="4" actId="20577"/>
      <pc:docMkLst>
        <pc:docMk/>
      </pc:docMkLst>
      <pc:sldChg chg="modSp">
        <pc:chgData name="Mohammad Wasin  AL SHAMI" userId="S::malshami@diginamic-formation.fr::c25dbe51-7c73-48f4-9f4c-a0fee3608806" providerId="AD" clId="Web-{E4DB86AF-24E2-0030-EC8D-A53DC06C9833}" dt="2024-09-06T07:50:16.453" v="4" actId="20577"/>
        <pc:sldMkLst>
          <pc:docMk/>
          <pc:sldMk cId="0" sldId="257"/>
        </pc:sldMkLst>
        <pc:spChg chg="mod">
          <ac:chgData name="Mohammad Wasin  AL SHAMI" userId="S::malshami@diginamic-formation.fr::c25dbe51-7c73-48f4-9f4c-a0fee3608806" providerId="AD" clId="Web-{E4DB86AF-24E2-0030-EC8D-A53DC06C9833}" dt="2024-09-06T07:50:16.453" v="4" actId="20577"/>
          <ac:spMkLst>
            <pc:docMk/>
            <pc:sldMk cId="0" sldId="257"/>
            <ac:spMk id="1472" creationId="{00000000-0000-0000-0000-000000000000}"/>
          </ac:spMkLst>
        </pc:spChg>
      </pc:sldChg>
    </pc:docChg>
    <pc:docChg chg="modSld">
      <pc:chgData name="Mohammad Wasin  AL SHAMI" userId="S::malshami@diginamic-formation.fr::c25dbe51-7c73-48f4-9f4c-a0fee3608806" providerId="AD" clId="Web-{E4DB86AF-24E2-0030-EC8D-A53DC06C9833}" dt="2024-09-06T08:39:53.954" v="4"/>
      <pc:docMkLst>
        <pc:docMk/>
      </pc:docMkLst>
      <pc:sldChg chg="modSp">
        <pc:chgData name="Mohammad Wasin  AL SHAMI" userId="S::malshami@diginamic-formation.fr::c25dbe51-7c73-48f4-9f4c-a0fee3608806" providerId="AD" clId="Web-{E4DB86AF-24E2-0030-EC8D-A53DC06C9833}" dt="2024-09-06T08:39:53.954" v="4"/>
        <pc:sldMkLst>
          <pc:docMk/>
          <pc:sldMk cId="663255557" sldId="301"/>
        </pc:sldMkLst>
        <pc:picChg chg="mod modCrop">
          <ac:chgData name="Mohammad Wasin  AL SHAMI" userId="S::malshami@diginamic-formation.fr::c25dbe51-7c73-48f4-9f4c-a0fee3608806" providerId="AD" clId="Web-{E4DB86AF-24E2-0030-EC8D-A53DC06C9833}" dt="2024-09-06T08:39:53.954" v="4"/>
          <ac:picMkLst>
            <pc:docMk/>
            <pc:sldMk cId="663255557" sldId="301"/>
            <ac:picMk id="20" creationId="{FA87EB5D-A233-7B1A-852E-7B7A2406DA6F}"/>
          </ac:picMkLst>
        </pc:picChg>
      </pc:sldChg>
    </pc:docChg>
    <pc:docChg chg="modSld">
      <pc:chgData name="Mohammad Wasin  AL SHAMI" userId="S::malshami@diginamic-formation.fr::c25dbe51-7c73-48f4-9f4c-a0fee3608806" providerId="AD" clId="Web-{E4DB86AF-24E2-0030-EC8D-A53DC06C9833}" dt="2024-09-06T08:48:57.422" v="4" actId="20577"/>
      <pc:docMkLst>
        <pc:docMk/>
      </pc:docMkLst>
      <pc:sldChg chg="modSp">
        <pc:chgData name="Mohammad Wasin  AL SHAMI" userId="S::malshami@diginamic-formation.fr::c25dbe51-7c73-48f4-9f4c-a0fee3608806" providerId="AD" clId="Web-{E4DB86AF-24E2-0030-EC8D-A53DC06C9833}" dt="2024-09-06T08:48:57.422" v="4" actId="20577"/>
        <pc:sldMkLst>
          <pc:docMk/>
          <pc:sldMk cId="2300440886" sldId="300"/>
        </pc:sldMkLst>
        <pc:spChg chg="mod">
          <ac:chgData name="Mohammad Wasin  AL SHAMI" userId="S::malshami@diginamic-formation.fr::c25dbe51-7c73-48f4-9f4c-a0fee3608806" providerId="AD" clId="Web-{E4DB86AF-24E2-0030-EC8D-A53DC06C9833}" dt="2024-09-06T08:48:57.422" v="4" actId="20577"/>
          <ac:spMkLst>
            <pc:docMk/>
            <pc:sldMk cId="2300440886" sldId="300"/>
            <ac:spMk id="14" creationId="{6B82B89D-3EDF-36DA-DB51-582CBB23B7E7}"/>
          </ac:spMkLst>
        </pc:spChg>
      </pc:sldChg>
    </pc:docChg>
    <pc:docChg chg="modSld">
      <pc:chgData name="Mohammad Wasin  AL SHAMI" userId="S::malshami@diginamic-formation.fr::c25dbe51-7c73-48f4-9f4c-a0fee3608806" providerId="AD" clId="Web-{E4DB86AF-24E2-0030-EC8D-A53DC06C9833}" dt="2024-09-06T08:49:10.642" v="4" actId="20577"/>
      <pc:docMkLst>
        <pc:docMk/>
      </pc:docMkLst>
      <pc:sldChg chg="modSp">
        <pc:chgData name="Mohammad Wasin  AL SHAMI" userId="S::malshami@diginamic-formation.fr::c25dbe51-7c73-48f4-9f4c-a0fee3608806" providerId="AD" clId="Web-{E4DB86AF-24E2-0030-EC8D-A53DC06C9833}" dt="2024-09-06T08:49:10.642" v="4" actId="20577"/>
        <pc:sldMkLst>
          <pc:docMk/>
          <pc:sldMk cId="2300440886" sldId="300"/>
        </pc:sldMkLst>
        <pc:spChg chg="mod">
          <ac:chgData name="Mohammad Wasin  AL SHAMI" userId="S::malshami@diginamic-formation.fr::c25dbe51-7c73-48f4-9f4c-a0fee3608806" providerId="AD" clId="Web-{E4DB86AF-24E2-0030-EC8D-A53DC06C9833}" dt="2024-09-06T08:49:10.642" v="4" actId="20577"/>
          <ac:spMkLst>
            <pc:docMk/>
            <pc:sldMk cId="2300440886" sldId="300"/>
            <ac:spMk id="14" creationId="{6B82B89D-3EDF-36DA-DB51-582CBB23B7E7}"/>
          </ac:spMkLst>
        </pc:spChg>
      </pc:sldChg>
    </pc:docChg>
    <pc:docChg chg="modSld">
      <pc:chgData name="Mohammad Wasin  AL SHAMI" userId="S::malshami@diginamic-formation.fr::c25dbe51-7c73-48f4-9f4c-a0fee3608806" providerId="AD" clId="Web-{E4DB86AF-24E2-0030-EC8D-A53DC06C9833}" dt="2024-09-06T08:49:13.173" v="4" actId="20577"/>
      <pc:docMkLst>
        <pc:docMk/>
      </pc:docMkLst>
      <pc:sldChg chg="modSp">
        <pc:chgData name="Mohammad Wasin  AL SHAMI" userId="S::malshami@diginamic-formation.fr::c25dbe51-7c73-48f4-9f4c-a0fee3608806" providerId="AD" clId="Web-{E4DB86AF-24E2-0030-EC8D-A53DC06C9833}" dt="2024-09-06T08:49:13.173" v="4" actId="20577"/>
        <pc:sldMkLst>
          <pc:docMk/>
          <pc:sldMk cId="2300440886" sldId="300"/>
        </pc:sldMkLst>
        <pc:spChg chg="mod">
          <ac:chgData name="Mohammad Wasin  AL SHAMI" userId="S::malshami@diginamic-formation.fr::c25dbe51-7c73-48f4-9f4c-a0fee3608806" providerId="AD" clId="Web-{E4DB86AF-24E2-0030-EC8D-A53DC06C9833}" dt="2024-09-06T08:49:13.173" v="4" actId="20577"/>
          <ac:spMkLst>
            <pc:docMk/>
            <pc:sldMk cId="2300440886" sldId="300"/>
            <ac:spMk id="14" creationId="{6B82B89D-3EDF-36DA-DB51-582CBB23B7E7}"/>
          </ac:spMkLst>
        </pc:spChg>
      </pc:sldChg>
    </pc:docChg>
    <pc:docChg chg="modSld">
      <pc:chgData name="Mohammad Wasin  AL SHAMI" userId="S::malshami@diginamic-formation.fr::c25dbe51-7c73-48f4-9f4c-a0fee3608806" providerId="AD" clId="Web-{E4DB86AF-24E2-0030-EC8D-A53DC06C9833}" dt="2024-09-06T08:55:28.632" v="5" actId="14100"/>
      <pc:docMkLst>
        <pc:docMk/>
      </pc:docMkLst>
      <pc:sldChg chg="modSp">
        <pc:chgData name="Mohammad Wasin  AL SHAMI" userId="S::malshami@diginamic-formation.fr::c25dbe51-7c73-48f4-9f4c-a0fee3608806" providerId="AD" clId="Web-{E4DB86AF-24E2-0030-EC8D-A53DC06C9833}" dt="2024-09-06T08:55:28.632" v="5" actId="14100"/>
        <pc:sldMkLst>
          <pc:docMk/>
          <pc:sldMk cId="2300440886" sldId="300"/>
        </pc:sldMkLst>
        <pc:spChg chg="mod">
          <ac:chgData name="Mohammad Wasin  AL SHAMI" userId="S::malshami@diginamic-formation.fr::c25dbe51-7c73-48f4-9f4c-a0fee3608806" providerId="AD" clId="Web-{E4DB86AF-24E2-0030-EC8D-A53DC06C9833}" dt="2024-09-06T08:55:28.632" v="5" actId="14100"/>
          <ac:spMkLst>
            <pc:docMk/>
            <pc:sldMk cId="2300440886" sldId="300"/>
            <ac:spMk id="16" creationId="{F19BBFC6-E41E-7801-772A-6319BCDFDF42}"/>
          </ac:spMkLst>
        </pc:spChg>
      </pc:sldChg>
    </pc:docChg>
    <pc:docChg chg="modSld">
      <pc:chgData name="Mohammad Wasin  AL SHAMI" userId="S::malshami@diginamic-formation.fr::c25dbe51-7c73-48f4-9f4c-a0fee3608806" providerId="AD" clId="Web-{E4DB86AF-24E2-0030-EC8D-A53DC06C9833}" dt="2024-09-06T08:47:29.855" v="5" actId="14100"/>
      <pc:docMkLst>
        <pc:docMk/>
      </pc:docMkLst>
      <pc:sldChg chg="addSp modSp">
        <pc:chgData name="Mohammad Wasin  AL SHAMI" userId="S::malshami@diginamic-formation.fr::c25dbe51-7c73-48f4-9f4c-a0fee3608806" providerId="AD" clId="Web-{E4DB86AF-24E2-0030-EC8D-A53DC06C9833}" dt="2024-09-06T08:47:29.855" v="5" actId="14100"/>
        <pc:sldMkLst>
          <pc:docMk/>
          <pc:sldMk cId="2300440886" sldId="300"/>
        </pc:sldMkLst>
        <pc:spChg chg="add mod">
          <ac:chgData name="Mohammad Wasin  AL SHAMI" userId="S::malshami@diginamic-formation.fr::c25dbe51-7c73-48f4-9f4c-a0fee3608806" providerId="AD" clId="Web-{E4DB86AF-24E2-0030-EC8D-A53DC06C9833}" dt="2024-09-06T08:47:29.855" v="5" actId="14100"/>
          <ac:spMkLst>
            <pc:docMk/>
            <pc:sldMk cId="2300440886" sldId="300"/>
            <ac:spMk id="14" creationId="{6B82B89D-3EDF-36DA-DB51-582CBB23B7E7}"/>
          </ac:spMkLst>
        </pc:spChg>
        <pc:picChg chg="mod">
          <ac:chgData name="Mohammad Wasin  AL SHAMI" userId="S::malshami@diginamic-formation.fr::c25dbe51-7c73-48f4-9f4c-a0fee3608806" providerId="AD" clId="Web-{E4DB86AF-24E2-0030-EC8D-A53DC06C9833}" dt="2024-09-06T08:47:16.589" v="1" actId="1076"/>
          <ac:picMkLst>
            <pc:docMk/>
            <pc:sldMk cId="2300440886" sldId="300"/>
            <ac:picMk id="12" creationId="{F408EE99-504E-AAD4-7A59-E422645FDE7E}"/>
          </ac:picMkLst>
        </pc:picChg>
      </pc:sldChg>
    </pc:docChg>
    <pc:docChg chg="modSld">
      <pc:chgData name="Mohammad Wasin  AL SHAMI" userId="S::malshami@diginamic-formation.fr::c25dbe51-7c73-48f4-9f4c-a0fee3608806" providerId="AD" clId="Web-{E4DB86AF-24E2-0030-EC8D-A53DC06C9833}" dt="2024-09-06T08:37:17.977" v="5"/>
      <pc:docMkLst>
        <pc:docMk/>
      </pc:docMkLst>
      <pc:sldChg chg="addSp modSp">
        <pc:chgData name="Mohammad Wasin  AL SHAMI" userId="S::malshami@diginamic-formation.fr::c25dbe51-7c73-48f4-9f4c-a0fee3608806" providerId="AD" clId="Web-{E4DB86AF-24E2-0030-EC8D-A53DC06C9833}" dt="2024-09-06T08:37:17.977" v="5"/>
        <pc:sldMkLst>
          <pc:docMk/>
          <pc:sldMk cId="1206453014" sldId="299"/>
        </pc:sldMkLst>
        <pc:picChg chg="add mod modCrop">
          <ac:chgData name="Mohammad Wasin  AL SHAMI" userId="S::malshami@diginamic-formation.fr::c25dbe51-7c73-48f4-9f4c-a0fee3608806" providerId="AD" clId="Web-{E4DB86AF-24E2-0030-EC8D-A53DC06C9833}" dt="2024-09-06T08:37:17.977" v="5"/>
          <ac:picMkLst>
            <pc:docMk/>
            <pc:sldMk cId="1206453014" sldId="299"/>
            <ac:picMk id="18" creationId="{2C709597-DE02-EE6F-B577-8A3FCB9C9BC5}"/>
          </ac:picMkLst>
        </pc:picChg>
      </pc:sldChg>
    </pc:docChg>
    <pc:docChg chg="modSld">
      <pc:chgData name="Mohammad Wasin  AL SHAMI" userId="S::malshami@diginamic-formation.fr::c25dbe51-7c73-48f4-9f4c-a0fee3608806" providerId="AD" clId="Web-{E4DB86AF-24E2-0030-EC8D-A53DC06C9833}" dt="2024-09-06T07:50:28.220" v="5"/>
      <pc:docMkLst>
        <pc:docMk/>
      </pc:docMkLst>
      <pc:sldChg chg="addSp delSp modSp">
        <pc:chgData name="Mohammad Wasin  AL SHAMI" userId="S::malshami@diginamic-formation.fr::c25dbe51-7c73-48f4-9f4c-a0fee3608806" providerId="AD" clId="Web-{E4DB86AF-24E2-0030-EC8D-A53DC06C9833}" dt="2024-09-06T07:50:28.220" v="5"/>
        <pc:sldMkLst>
          <pc:docMk/>
          <pc:sldMk cId="0" sldId="257"/>
        </pc:sldMkLst>
        <pc:spChg chg="add del">
          <ac:chgData name="Mohammad Wasin  AL SHAMI" userId="S::malshami@diginamic-formation.fr::c25dbe51-7c73-48f4-9f4c-a0fee3608806" providerId="AD" clId="Web-{E4DB86AF-24E2-0030-EC8D-A53DC06C9833}" dt="2024-09-06T07:50:28.220" v="5"/>
          <ac:spMkLst>
            <pc:docMk/>
            <pc:sldMk cId="0" sldId="257"/>
            <ac:spMk id="6" creationId="{C857BCD9-4D6B-E116-925C-8EC36B7E23C7}"/>
          </ac:spMkLst>
        </pc:spChg>
        <pc:spChg chg="add del mod">
          <ac:chgData name="Mohammad Wasin  AL SHAMI" userId="S::malshami@diginamic-formation.fr::c25dbe51-7c73-48f4-9f4c-a0fee3608806" providerId="AD" clId="Web-{E4DB86AF-24E2-0030-EC8D-A53DC06C9833}" dt="2024-09-06T07:50:28.220" v="4"/>
          <ac:spMkLst>
            <pc:docMk/>
            <pc:sldMk cId="0" sldId="257"/>
            <ac:spMk id="8" creationId="{06B939F0-A5E2-D0B1-858D-B3816D84937F}"/>
          </ac:spMkLst>
        </pc:spChg>
      </pc:sldChg>
    </pc:docChg>
    <pc:docChg chg="modSld">
      <pc:chgData name="Mohammad Wasin  AL SHAMI" userId="S::malshami@diginamic-formation.fr::c25dbe51-7c73-48f4-9f4c-a0fee3608806" providerId="AD" clId="Web-{E4DB86AF-24E2-0030-EC8D-A53DC06C9833}" dt="2024-09-06T08:38:08.698" v="5" actId="20577"/>
      <pc:docMkLst>
        <pc:docMk/>
      </pc:docMkLst>
      <pc:sldChg chg="modSp">
        <pc:chgData name="Mohammad Wasin  AL SHAMI" userId="S::malshami@diginamic-formation.fr::c25dbe51-7c73-48f4-9f4c-a0fee3608806" providerId="AD" clId="Web-{E4DB86AF-24E2-0030-EC8D-A53DC06C9833}" dt="2024-09-06T08:38:08.698" v="5" actId="20577"/>
        <pc:sldMkLst>
          <pc:docMk/>
          <pc:sldMk cId="1206453014" sldId="299"/>
        </pc:sldMkLst>
        <pc:spChg chg="mod">
          <ac:chgData name="Mohammad Wasin  AL SHAMI" userId="S::malshami@diginamic-formation.fr::c25dbe51-7c73-48f4-9f4c-a0fee3608806" providerId="AD" clId="Web-{E4DB86AF-24E2-0030-EC8D-A53DC06C9833}" dt="2024-09-06T08:38:08.698" v="5" actId="20577"/>
          <ac:spMkLst>
            <pc:docMk/>
            <pc:sldMk cId="1206453014" sldId="299"/>
            <ac:spMk id="6" creationId="{7FE85047-3307-76D1-DB9C-55A12C063DDA}"/>
          </ac:spMkLst>
        </pc:spChg>
        <pc:picChg chg="mod">
          <ac:chgData name="Mohammad Wasin  AL SHAMI" userId="S::malshami@diginamic-formation.fr::c25dbe51-7c73-48f4-9f4c-a0fee3608806" providerId="AD" clId="Web-{E4DB86AF-24E2-0030-EC8D-A53DC06C9833}" dt="2024-09-06T08:37:59.807" v="2" actId="1076"/>
          <ac:picMkLst>
            <pc:docMk/>
            <pc:sldMk cId="1206453014" sldId="299"/>
            <ac:picMk id="18" creationId="{2C709597-DE02-EE6F-B577-8A3FCB9C9BC5}"/>
          </ac:picMkLst>
        </pc:picChg>
      </pc:sldChg>
    </pc:docChg>
    <pc:docChg chg="modSld modMainMaster">
      <pc:chgData name="Mohammad Wasin  AL SHAMI" userId="S::malshami@diginamic-formation.fr::c25dbe51-7c73-48f4-9f4c-a0fee3608806" providerId="AD" clId="Web-{E4DB86AF-24E2-0030-EC8D-A53DC06C9833}" dt="2024-09-06T08:58:14.032" v="6"/>
      <pc:docMkLst>
        <pc:docMk/>
      </pc:docMkLst>
      <pc:sldChg chg="delSp">
        <pc:chgData name="Mohammad Wasin  AL SHAMI" userId="S::malshami@diginamic-formation.fr::c25dbe51-7c73-48f4-9f4c-a0fee3608806" providerId="AD" clId="Web-{E4DB86AF-24E2-0030-EC8D-A53DC06C9833}" dt="2024-09-06T08:58:14.032" v="6"/>
        <pc:sldMkLst>
          <pc:docMk/>
          <pc:sldMk cId="0" sldId="256"/>
        </pc:sldMkLst>
        <pc:spChg chg="del">
          <ac:chgData name="Mohammad Wasin  AL SHAMI" userId="S::malshami@diginamic-formation.fr::c25dbe51-7c73-48f4-9f4c-a0fee3608806" providerId="AD" clId="Web-{E4DB86AF-24E2-0030-EC8D-A53DC06C9833}" dt="2024-09-06T08:58:14.032" v="6"/>
          <ac:spMkLst>
            <pc:docMk/>
            <pc:sldMk cId="0" sldId="256"/>
            <ac:spMk id="2" creationId="{9FF1853D-05AE-9649-8E2C-9536EC85BEE8}"/>
          </ac:spMkLst>
        </pc:spChg>
      </pc:sldChg>
      <pc:sldChg chg="delSp">
        <pc:chgData name="Mohammad Wasin  AL SHAMI" userId="S::malshami@diginamic-formation.fr::c25dbe51-7c73-48f4-9f4c-a0fee3608806" providerId="AD" clId="Web-{E4DB86AF-24E2-0030-EC8D-A53DC06C9833}" dt="2024-09-06T08:58:14.032" v="6"/>
        <pc:sldMkLst>
          <pc:docMk/>
          <pc:sldMk cId="0" sldId="257"/>
        </pc:sldMkLst>
        <pc:spChg chg="del">
          <ac:chgData name="Mohammad Wasin  AL SHAMI" userId="S::malshami@diginamic-formation.fr::c25dbe51-7c73-48f4-9f4c-a0fee3608806" providerId="AD" clId="Web-{E4DB86AF-24E2-0030-EC8D-A53DC06C9833}" dt="2024-09-06T08:58:14.032" v="6"/>
          <ac:spMkLst>
            <pc:docMk/>
            <pc:sldMk cId="0" sldId="257"/>
            <ac:spMk id="5" creationId="{9941F187-6ACB-EE76-7FD8-8BF83C6641BE}"/>
          </ac:spMkLst>
        </pc:spChg>
      </pc:sldChg>
      <pc:sldChg chg="delSp">
        <pc:chgData name="Mohammad Wasin  AL SHAMI" userId="S::malshami@diginamic-formation.fr::c25dbe51-7c73-48f4-9f4c-a0fee3608806" providerId="AD" clId="Web-{E4DB86AF-24E2-0030-EC8D-A53DC06C9833}" dt="2024-09-06T08:58:14.032" v="6"/>
        <pc:sldMkLst>
          <pc:docMk/>
          <pc:sldMk cId="0" sldId="258"/>
        </pc:sldMkLst>
        <pc:spChg chg="del">
          <ac:chgData name="Mohammad Wasin  AL SHAMI" userId="S::malshami@diginamic-formation.fr::c25dbe51-7c73-48f4-9f4c-a0fee3608806" providerId="AD" clId="Web-{E4DB86AF-24E2-0030-EC8D-A53DC06C9833}" dt="2024-09-06T08:58:14.032" v="6"/>
          <ac:spMkLst>
            <pc:docMk/>
            <pc:sldMk cId="0" sldId="258"/>
            <ac:spMk id="4" creationId="{1A11DBC7-056A-A015-8720-0F5FBE1FADE5}"/>
          </ac:spMkLst>
        </pc:spChg>
      </pc:sldChg>
      <pc:sldChg chg="delSp">
        <pc:chgData name="Mohammad Wasin  AL SHAMI" userId="S::malshami@diginamic-formation.fr::c25dbe51-7c73-48f4-9f4c-a0fee3608806" providerId="AD" clId="Web-{E4DB86AF-24E2-0030-EC8D-A53DC06C9833}" dt="2024-09-06T08:58:14.032" v="6"/>
        <pc:sldMkLst>
          <pc:docMk/>
          <pc:sldMk cId="0" sldId="259"/>
        </pc:sldMkLst>
        <pc:spChg chg="del">
          <ac:chgData name="Mohammad Wasin  AL SHAMI" userId="S::malshami@diginamic-formation.fr::c25dbe51-7c73-48f4-9f4c-a0fee3608806" providerId="AD" clId="Web-{E4DB86AF-24E2-0030-EC8D-A53DC06C9833}" dt="2024-09-06T08:58:14.032" v="6"/>
          <ac:spMkLst>
            <pc:docMk/>
            <pc:sldMk cId="0" sldId="259"/>
            <ac:spMk id="5" creationId="{5FC61218-C25C-3C83-2F5F-8A4485956CF5}"/>
          </ac:spMkLst>
        </pc:spChg>
      </pc:sldChg>
      <pc:sldChg chg="delSp">
        <pc:chgData name="Mohammad Wasin  AL SHAMI" userId="S::malshami@diginamic-formation.fr::c25dbe51-7c73-48f4-9f4c-a0fee3608806" providerId="AD" clId="Web-{E4DB86AF-24E2-0030-EC8D-A53DC06C9833}" dt="2024-09-06T08:58:14.032" v="6"/>
        <pc:sldMkLst>
          <pc:docMk/>
          <pc:sldMk cId="0" sldId="261"/>
        </pc:sldMkLst>
        <pc:spChg chg="del">
          <ac:chgData name="Mohammad Wasin  AL SHAMI" userId="S::malshami@diginamic-formation.fr::c25dbe51-7c73-48f4-9f4c-a0fee3608806" providerId="AD" clId="Web-{E4DB86AF-24E2-0030-EC8D-A53DC06C9833}" dt="2024-09-06T08:58:14.032" v="6"/>
          <ac:spMkLst>
            <pc:docMk/>
            <pc:sldMk cId="0" sldId="261"/>
            <ac:spMk id="4" creationId="{6320B69A-182A-F5BE-7B0C-CEFE3015A695}"/>
          </ac:spMkLst>
        </pc:spChg>
      </pc:sldChg>
      <pc:sldChg chg="delSp">
        <pc:chgData name="Mohammad Wasin  AL SHAMI" userId="S::malshami@diginamic-formation.fr::c25dbe51-7c73-48f4-9f4c-a0fee3608806" providerId="AD" clId="Web-{E4DB86AF-24E2-0030-EC8D-A53DC06C9833}" dt="2024-09-06T08:58:14.032" v="6"/>
        <pc:sldMkLst>
          <pc:docMk/>
          <pc:sldMk cId="0" sldId="266"/>
        </pc:sldMkLst>
        <pc:spChg chg="del">
          <ac:chgData name="Mohammad Wasin  AL SHAMI" userId="S::malshami@diginamic-formation.fr::c25dbe51-7c73-48f4-9f4c-a0fee3608806" providerId="AD" clId="Web-{E4DB86AF-24E2-0030-EC8D-A53DC06C9833}" dt="2024-09-06T08:58:14.032" v="6"/>
          <ac:spMkLst>
            <pc:docMk/>
            <pc:sldMk cId="0" sldId="266"/>
            <ac:spMk id="4" creationId="{E5E27866-AA1E-4FB6-F91C-8DC443B4FC08}"/>
          </ac:spMkLst>
        </pc:spChg>
      </pc:sldChg>
      <pc:sldChg chg="delSp">
        <pc:chgData name="Mohammad Wasin  AL SHAMI" userId="S::malshami@diginamic-formation.fr::c25dbe51-7c73-48f4-9f4c-a0fee3608806" providerId="AD" clId="Web-{E4DB86AF-24E2-0030-EC8D-A53DC06C9833}" dt="2024-09-06T08:58:14.032" v="6"/>
        <pc:sldMkLst>
          <pc:docMk/>
          <pc:sldMk cId="0" sldId="278"/>
        </pc:sldMkLst>
        <pc:spChg chg="del">
          <ac:chgData name="Mohammad Wasin  AL SHAMI" userId="S::malshami@diginamic-formation.fr::c25dbe51-7c73-48f4-9f4c-a0fee3608806" providerId="AD" clId="Web-{E4DB86AF-24E2-0030-EC8D-A53DC06C9833}" dt="2024-09-06T08:58:14.032" v="6"/>
          <ac:spMkLst>
            <pc:docMk/>
            <pc:sldMk cId="0" sldId="278"/>
            <ac:spMk id="4" creationId="{8135582E-1234-722E-A852-30733BA085E8}"/>
          </ac:spMkLst>
        </pc:spChg>
      </pc:sldChg>
      <pc:sldChg chg="delSp">
        <pc:chgData name="Mohammad Wasin  AL SHAMI" userId="S::malshami@diginamic-formation.fr::c25dbe51-7c73-48f4-9f4c-a0fee3608806" providerId="AD" clId="Web-{E4DB86AF-24E2-0030-EC8D-A53DC06C9833}" dt="2024-09-06T08:58:14.032" v="6"/>
        <pc:sldMkLst>
          <pc:docMk/>
          <pc:sldMk cId="0" sldId="284"/>
        </pc:sldMkLst>
        <pc:spChg chg="del">
          <ac:chgData name="Mohammad Wasin  AL SHAMI" userId="S::malshami@diginamic-formation.fr::c25dbe51-7c73-48f4-9f4c-a0fee3608806" providerId="AD" clId="Web-{E4DB86AF-24E2-0030-EC8D-A53DC06C9833}" dt="2024-09-06T08:58:14.032" v="6"/>
          <ac:spMkLst>
            <pc:docMk/>
            <pc:sldMk cId="0" sldId="284"/>
            <ac:spMk id="4" creationId="{57D2651C-011D-0A8E-6F41-1380EAB3C8F6}"/>
          </ac:spMkLst>
        </pc:spChg>
      </pc:sldChg>
      <pc:sldChg chg="delSp">
        <pc:chgData name="Mohammad Wasin  AL SHAMI" userId="S::malshami@diginamic-formation.fr::c25dbe51-7c73-48f4-9f4c-a0fee3608806" providerId="AD" clId="Web-{E4DB86AF-24E2-0030-EC8D-A53DC06C9833}" dt="2024-09-06T08:58:14.032" v="6"/>
        <pc:sldMkLst>
          <pc:docMk/>
          <pc:sldMk cId="3099096257" sldId="285"/>
        </pc:sldMkLst>
        <pc:spChg chg="del">
          <ac:chgData name="Mohammad Wasin  AL SHAMI" userId="S::malshami@diginamic-formation.fr::c25dbe51-7c73-48f4-9f4c-a0fee3608806" providerId="AD" clId="Web-{E4DB86AF-24E2-0030-EC8D-A53DC06C9833}" dt="2024-09-06T08:58:14.032" v="6"/>
          <ac:spMkLst>
            <pc:docMk/>
            <pc:sldMk cId="3099096257" sldId="285"/>
            <ac:spMk id="5" creationId="{736BC070-A659-4E41-59A8-F2B1A37BAB71}"/>
          </ac:spMkLst>
        </pc:spChg>
      </pc:sldChg>
      <pc:sldChg chg="delSp">
        <pc:chgData name="Mohammad Wasin  AL SHAMI" userId="S::malshami@diginamic-formation.fr::c25dbe51-7c73-48f4-9f4c-a0fee3608806" providerId="AD" clId="Web-{E4DB86AF-24E2-0030-EC8D-A53DC06C9833}" dt="2024-09-06T08:58:14.032" v="6"/>
        <pc:sldMkLst>
          <pc:docMk/>
          <pc:sldMk cId="205306958" sldId="286"/>
        </pc:sldMkLst>
        <pc:spChg chg="del">
          <ac:chgData name="Mohammad Wasin  AL SHAMI" userId="S::malshami@diginamic-formation.fr::c25dbe51-7c73-48f4-9f4c-a0fee3608806" providerId="AD" clId="Web-{E4DB86AF-24E2-0030-EC8D-A53DC06C9833}" dt="2024-09-06T08:58:14.032" v="6"/>
          <ac:spMkLst>
            <pc:docMk/>
            <pc:sldMk cId="205306958" sldId="286"/>
            <ac:spMk id="5" creationId="{8048C1B7-9C39-A53D-8C95-AA0A85849FD5}"/>
          </ac:spMkLst>
        </pc:spChg>
      </pc:sldChg>
      <pc:sldChg chg="delSp">
        <pc:chgData name="Mohammad Wasin  AL SHAMI" userId="S::malshami@diginamic-formation.fr::c25dbe51-7c73-48f4-9f4c-a0fee3608806" providerId="AD" clId="Web-{E4DB86AF-24E2-0030-EC8D-A53DC06C9833}" dt="2024-09-06T08:58:14.032" v="6"/>
        <pc:sldMkLst>
          <pc:docMk/>
          <pc:sldMk cId="1285871828" sldId="287"/>
        </pc:sldMkLst>
        <pc:spChg chg="del">
          <ac:chgData name="Mohammad Wasin  AL SHAMI" userId="S::malshami@diginamic-formation.fr::c25dbe51-7c73-48f4-9f4c-a0fee3608806" providerId="AD" clId="Web-{E4DB86AF-24E2-0030-EC8D-A53DC06C9833}" dt="2024-09-06T08:58:14.032" v="6"/>
          <ac:spMkLst>
            <pc:docMk/>
            <pc:sldMk cId="1285871828" sldId="287"/>
            <ac:spMk id="5" creationId="{33F2ACA8-C85B-9AAF-AB8F-2685611FEA61}"/>
          </ac:spMkLst>
        </pc:spChg>
      </pc:sldChg>
      <pc:sldChg chg="delSp">
        <pc:chgData name="Mohammad Wasin  AL SHAMI" userId="S::malshami@diginamic-formation.fr::c25dbe51-7c73-48f4-9f4c-a0fee3608806" providerId="AD" clId="Web-{E4DB86AF-24E2-0030-EC8D-A53DC06C9833}" dt="2024-09-06T08:58:14.032" v="6"/>
        <pc:sldMkLst>
          <pc:docMk/>
          <pc:sldMk cId="245486997" sldId="288"/>
        </pc:sldMkLst>
        <pc:spChg chg="del">
          <ac:chgData name="Mohammad Wasin  AL SHAMI" userId="S::malshami@diginamic-formation.fr::c25dbe51-7c73-48f4-9f4c-a0fee3608806" providerId="AD" clId="Web-{E4DB86AF-24E2-0030-EC8D-A53DC06C9833}" dt="2024-09-06T08:58:14.032" v="6"/>
          <ac:spMkLst>
            <pc:docMk/>
            <pc:sldMk cId="245486997" sldId="288"/>
            <ac:spMk id="5" creationId="{DC95E285-A6CC-C787-0306-5F7F814BE27C}"/>
          </ac:spMkLst>
        </pc:spChg>
      </pc:sldChg>
      <pc:sldChg chg="delSp">
        <pc:chgData name="Mohammad Wasin  AL SHAMI" userId="S::malshami@diginamic-formation.fr::c25dbe51-7c73-48f4-9f4c-a0fee3608806" providerId="AD" clId="Web-{E4DB86AF-24E2-0030-EC8D-A53DC06C9833}" dt="2024-09-06T08:58:14.032" v="6"/>
        <pc:sldMkLst>
          <pc:docMk/>
          <pc:sldMk cId="1171653162" sldId="289"/>
        </pc:sldMkLst>
        <pc:spChg chg="del">
          <ac:chgData name="Mohammad Wasin  AL SHAMI" userId="S::malshami@diginamic-formation.fr::c25dbe51-7c73-48f4-9f4c-a0fee3608806" providerId="AD" clId="Web-{E4DB86AF-24E2-0030-EC8D-A53DC06C9833}" dt="2024-09-06T08:58:14.032" v="6"/>
          <ac:spMkLst>
            <pc:docMk/>
            <pc:sldMk cId="1171653162" sldId="289"/>
            <ac:spMk id="3" creationId="{D42239D9-5089-2E0F-2D5B-F6E52C959190}"/>
          </ac:spMkLst>
        </pc:spChg>
      </pc:sldChg>
      <pc:sldChg chg="delSp">
        <pc:chgData name="Mohammad Wasin  AL SHAMI" userId="S::malshami@diginamic-formation.fr::c25dbe51-7c73-48f4-9f4c-a0fee3608806" providerId="AD" clId="Web-{E4DB86AF-24E2-0030-EC8D-A53DC06C9833}" dt="2024-09-06T08:58:14.032" v="6"/>
        <pc:sldMkLst>
          <pc:docMk/>
          <pc:sldMk cId="2512378882" sldId="292"/>
        </pc:sldMkLst>
        <pc:spChg chg="del">
          <ac:chgData name="Mohammad Wasin  AL SHAMI" userId="S::malshami@diginamic-formation.fr::c25dbe51-7c73-48f4-9f4c-a0fee3608806" providerId="AD" clId="Web-{E4DB86AF-24E2-0030-EC8D-A53DC06C9833}" dt="2024-09-06T08:58:14.032" v="6"/>
          <ac:spMkLst>
            <pc:docMk/>
            <pc:sldMk cId="2512378882" sldId="292"/>
            <ac:spMk id="8" creationId="{5585E734-A75C-2613-76CC-04987DD6D88A}"/>
          </ac:spMkLst>
        </pc:spChg>
      </pc:sldChg>
      <pc:sldChg chg="delSp">
        <pc:chgData name="Mohammad Wasin  AL SHAMI" userId="S::malshami@diginamic-formation.fr::c25dbe51-7c73-48f4-9f4c-a0fee3608806" providerId="AD" clId="Web-{E4DB86AF-24E2-0030-EC8D-A53DC06C9833}" dt="2024-09-06T08:58:14.032" v="6"/>
        <pc:sldMkLst>
          <pc:docMk/>
          <pc:sldMk cId="1396393057" sldId="294"/>
        </pc:sldMkLst>
        <pc:spChg chg="del">
          <ac:chgData name="Mohammad Wasin  AL SHAMI" userId="S::malshami@diginamic-formation.fr::c25dbe51-7c73-48f4-9f4c-a0fee3608806" providerId="AD" clId="Web-{E4DB86AF-24E2-0030-EC8D-A53DC06C9833}" dt="2024-09-06T08:58:14.032" v="6"/>
          <ac:spMkLst>
            <pc:docMk/>
            <pc:sldMk cId="1396393057" sldId="294"/>
            <ac:spMk id="3" creationId="{768C1728-E2AC-CE62-D453-E1AF28352550}"/>
          </ac:spMkLst>
        </pc:spChg>
      </pc:sldChg>
      <pc:sldChg chg="delSp">
        <pc:chgData name="Mohammad Wasin  AL SHAMI" userId="S::malshami@diginamic-formation.fr::c25dbe51-7c73-48f4-9f4c-a0fee3608806" providerId="AD" clId="Web-{E4DB86AF-24E2-0030-EC8D-A53DC06C9833}" dt="2024-09-06T08:58:14.032" v="6"/>
        <pc:sldMkLst>
          <pc:docMk/>
          <pc:sldMk cId="3712743387" sldId="296"/>
        </pc:sldMkLst>
        <pc:spChg chg="del">
          <ac:chgData name="Mohammad Wasin  AL SHAMI" userId="S::malshami@diginamic-formation.fr::c25dbe51-7c73-48f4-9f4c-a0fee3608806" providerId="AD" clId="Web-{E4DB86AF-24E2-0030-EC8D-A53DC06C9833}" dt="2024-09-06T08:58:14.032" v="6"/>
          <ac:spMkLst>
            <pc:docMk/>
            <pc:sldMk cId="3712743387" sldId="296"/>
            <ac:spMk id="12" creationId="{6E38B7F6-3843-5C91-125F-5E96DFBFC3B1}"/>
          </ac:spMkLst>
        </pc:spChg>
      </pc:sldChg>
      <pc:sldChg chg="delSp">
        <pc:chgData name="Mohammad Wasin  AL SHAMI" userId="S::malshami@diginamic-formation.fr::c25dbe51-7c73-48f4-9f4c-a0fee3608806" providerId="AD" clId="Web-{E4DB86AF-24E2-0030-EC8D-A53DC06C9833}" dt="2024-09-06T08:58:14.032" v="6"/>
        <pc:sldMkLst>
          <pc:docMk/>
          <pc:sldMk cId="4068290594" sldId="297"/>
        </pc:sldMkLst>
        <pc:spChg chg="del">
          <ac:chgData name="Mohammad Wasin  AL SHAMI" userId="S::malshami@diginamic-formation.fr::c25dbe51-7c73-48f4-9f4c-a0fee3608806" providerId="AD" clId="Web-{E4DB86AF-24E2-0030-EC8D-A53DC06C9833}" dt="2024-09-06T08:58:14.032" v="6"/>
          <ac:spMkLst>
            <pc:docMk/>
            <pc:sldMk cId="4068290594" sldId="297"/>
            <ac:spMk id="8" creationId="{617305A6-0C55-623B-1543-76CCB28C9CCA}"/>
          </ac:spMkLst>
        </pc:spChg>
      </pc:sldChg>
      <pc:sldChg chg="delSp">
        <pc:chgData name="Mohammad Wasin  AL SHAMI" userId="S::malshami@diginamic-formation.fr::c25dbe51-7c73-48f4-9f4c-a0fee3608806" providerId="AD" clId="Web-{E4DB86AF-24E2-0030-EC8D-A53DC06C9833}" dt="2024-09-06T08:58:14.032" v="6"/>
        <pc:sldMkLst>
          <pc:docMk/>
          <pc:sldMk cId="3239209582" sldId="298"/>
        </pc:sldMkLst>
        <pc:spChg chg="del">
          <ac:chgData name="Mohammad Wasin  AL SHAMI" userId="S::malshami@diginamic-formation.fr::c25dbe51-7c73-48f4-9f4c-a0fee3608806" providerId="AD" clId="Web-{E4DB86AF-24E2-0030-EC8D-A53DC06C9833}" dt="2024-09-06T08:58:14.032" v="6"/>
          <ac:spMkLst>
            <pc:docMk/>
            <pc:sldMk cId="3239209582" sldId="298"/>
            <ac:spMk id="8" creationId="{5AB76632-58CA-AE2A-1D22-BA9DE4DF17DA}"/>
          </ac:spMkLst>
        </pc:spChg>
      </pc:sldChg>
      <pc:sldChg chg="delSp">
        <pc:chgData name="Mohammad Wasin  AL SHAMI" userId="S::malshami@diginamic-formation.fr::c25dbe51-7c73-48f4-9f4c-a0fee3608806" providerId="AD" clId="Web-{E4DB86AF-24E2-0030-EC8D-A53DC06C9833}" dt="2024-09-06T08:58:14.032" v="6"/>
        <pc:sldMkLst>
          <pc:docMk/>
          <pc:sldMk cId="1206453014" sldId="299"/>
        </pc:sldMkLst>
        <pc:spChg chg="del">
          <ac:chgData name="Mohammad Wasin  AL SHAMI" userId="S::malshami@diginamic-formation.fr::c25dbe51-7c73-48f4-9f4c-a0fee3608806" providerId="AD" clId="Web-{E4DB86AF-24E2-0030-EC8D-A53DC06C9833}" dt="2024-09-06T08:58:14.032" v="6"/>
          <ac:spMkLst>
            <pc:docMk/>
            <pc:sldMk cId="1206453014" sldId="299"/>
            <ac:spMk id="19" creationId="{BF995714-D2B1-92ED-B5FB-A9653F095EA9}"/>
          </ac:spMkLst>
        </pc:spChg>
      </pc:sldChg>
      <pc:sldChg chg="delSp">
        <pc:chgData name="Mohammad Wasin  AL SHAMI" userId="S::malshami@diginamic-formation.fr::c25dbe51-7c73-48f4-9f4c-a0fee3608806" providerId="AD" clId="Web-{E4DB86AF-24E2-0030-EC8D-A53DC06C9833}" dt="2024-09-06T08:58:06.610" v="5"/>
        <pc:sldMkLst>
          <pc:docMk/>
          <pc:sldMk cId="2300440886" sldId="300"/>
        </pc:sldMkLst>
        <pc:spChg chg="del">
          <ac:chgData name="Mohammad Wasin  AL SHAMI" userId="S::malshami@diginamic-formation.fr::c25dbe51-7c73-48f4-9f4c-a0fee3608806" providerId="AD" clId="Web-{E4DB86AF-24E2-0030-EC8D-A53DC06C9833}" dt="2024-09-06T08:58:06.610" v="5"/>
          <ac:spMkLst>
            <pc:docMk/>
            <pc:sldMk cId="2300440886" sldId="300"/>
            <ac:spMk id="17" creationId="{515A77E4-F6C0-2597-E159-89A29EE9CE49}"/>
          </ac:spMkLst>
        </pc:spChg>
      </pc:sldChg>
      <pc:sldChg chg="addSp delSp modSp">
        <pc:chgData name="Mohammad Wasin  AL SHAMI" userId="S::malshami@diginamic-formation.fr::c25dbe51-7c73-48f4-9f4c-a0fee3608806" providerId="AD" clId="Web-{E4DB86AF-24E2-0030-EC8D-A53DC06C9833}" dt="2024-09-06T08:57:54" v="4"/>
        <pc:sldMkLst>
          <pc:docMk/>
          <pc:sldMk cId="663255557" sldId="301"/>
        </pc:sldMkLst>
        <pc:spChg chg="del">
          <ac:chgData name="Mohammad Wasin  AL SHAMI" userId="S::malshami@diginamic-formation.fr::c25dbe51-7c73-48f4-9f4c-a0fee3608806" providerId="AD" clId="Web-{E4DB86AF-24E2-0030-EC8D-A53DC06C9833}" dt="2024-09-06T08:57:45.577" v="1"/>
          <ac:spMkLst>
            <pc:docMk/>
            <pc:sldMk cId="663255557" sldId="301"/>
            <ac:spMk id="3" creationId="{D2E57FE0-0FD1-533F-C97E-980C1730FE5C}"/>
          </ac:spMkLst>
        </pc:spChg>
        <pc:spChg chg="del">
          <ac:chgData name="Mohammad Wasin  AL SHAMI" userId="S::malshami@diginamic-formation.fr::c25dbe51-7c73-48f4-9f4c-a0fee3608806" providerId="AD" clId="Web-{E4DB86AF-24E2-0030-EC8D-A53DC06C9833}" dt="2024-09-06T08:57:45.577" v="1"/>
          <ac:spMkLst>
            <pc:docMk/>
            <pc:sldMk cId="663255557" sldId="301"/>
            <ac:spMk id="30" creationId="{9F14CF9D-52A4-70CF-B4C6-F912BFD9D9A3}"/>
          </ac:spMkLst>
        </pc:spChg>
        <pc:spChg chg="add del mod">
          <ac:chgData name="Mohammad Wasin  AL SHAMI" userId="S::malshami@diginamic-formation.fr::c25dbe51-7c73-48f4-9f4c-a0fee3608806" providerId="AD" clId="Web-{E4DB86AF-24E2-0030-EC8D-A53DC06C9833}" dt="2024-09-06T08:57:49.890" v="3"/>
          <ac:spMkLst>
            <pc:docMk/>
            <pc:sldMk cId="663255557" sldId="301"/>
            <ac:spMk id="31" creationId="{43540351-DB21-7D67-23CB-63BCE4AEF019}"/>
          </ac:spMkLst>
        </pc:spChg>
        <pc:spChg chg="add mod">
          <ac:chgData name="Mohammad Wasin  AL SHAMI" userId="S::malshami@diginamic-formation.fr::c25dbe51-7c73-48f4-9f4c-a0fee3608806" providerId="AD" clId="Web-{E4DB86AF-24E2-0030-EC8D-A53DC06C9833}" dt="2024-09-06T08:57:54" v="4"/>
          <ac:spMkLst>
            <pc:docMk/>
            <pc:sldMk cId="663255557" sldId="301"/>
            <ac:spMk id="32" creationId="{49B249A4-A1A7-140B-2F45-118291DF3111}"/>
          </ac:spMkLst>
        </pc:spChg>
      </pc:sldChg>
      <pc:sldChg chg="delSp">
        <pc:chgData name="Mohammad Wasin  AL SHAMI" userId="S::malshami@diginamic-formation.fr::c25dbe51-7c73-48f4-9f4c-a0fee3608806" providerId="AD" clId="Web-{E4DB86AF-24E2-0030-EC8D-A53DC06C9833}" dt="2024-09-06T08:58:14.032" v="6"/>
        <pc:sldMkLst>
          <pc:docMk/>
          <pc:sldMk cId="3596458482" sldId="302"/>
        </pc:sldMkLst>
        <pc:spChg chg="del">
          <ac:chgData name="Mohammad Wasin  AL SHAMI" userId="S::malshami@diginamic-formation.fr::c25dbe51-7c73-48f4-9f4c-a0fee3608806" providerId="AD" clId="Web-{E4DB86AF-24E2-0030-EC8D-A53DC06C9833}" dt="2024-09-06T08:58:14.032" v="6"/>
          <ac:spMkLst>
            <pc:docMk/>
            <pc:sldMk cId="3596458482" sldId="302"/>
            <ac:spMk id="15" creationId="{25725992-E7A1-D222-6339-27E1B71519B5}"/>
          </ac:spMkLst>
        </pc:spChg>
      </pc:sldChg>
      <pc:sldChg chg="delSp">
        <pc:chgData name="Mohammad Wasin  AL SHAMI" userId="S::malshami@diginamic-formation.fr::c25dbe51-7c73-48f4-9f4c-a0fee3608806" providerId="AD" clId="Web-{E4DB86AF-24E2-0030-EC8D-A53DC06C9833}" dt="2024-09-06T08:58:14.032" v="6"/>
        <pc:sldMkLst>
          <pc:docMk/>
          <pc:sldMk cId="1658091847" sldId="303"/>
        </pc:sldMkLst>
        <pc:spChg chg="del">
          <ac:chgData name="Mohammad Wasin  AL SHAMI" userId="S::malshami@diginamic-formation.fr::c25dbe51-7c73-48f4-9f4c-a0fee3608806" providerId="AD" clId="Web-{E4DB86AF-24E2-0030-EC8D-A53DC06C9833}" dt="2024-09-06T08:58:14.032" v="6"/>
          <ac:spMkLst>
            <pc:docMk/>
            <pc:sldMk cId="1658091847" sldId="303"/>
            <ac:spMk id="24" creationId="{282E0402-577E-CA61-4513-28F635866DAB}"/>
          </ac:spMkLst>
        </pc:spChg>
      </pc:sldChg>
      <pc:sldChg chg="delSp">
        <pc:chgData name="Mohammad Wasin  AL SHAMI" userId="S::malshami@diginamic-formation.fr::c25dbe51-7c73-48f4-9f4c-a0fee3608806" providerId="AD" clId="Web-{E4DB86AF-24E2-0030-EC8D-A53DC06C9833}" dt="2024-09-06T08:58:14.032" v="6"/>
        <pc:sldMkLst>
          <pc:docMk/>
          <pc:sldMk cId="1774274494" sldId="304"/>
        </pc:sldMkLst>
        <pc:spChg chg="del">
          <ac:chgData name="Mohammad Wasin  AL SHAMI" userId="S::malshami@diginamic-formation.fr::c25dbe51-7c73-48f4-9f4c-a0fee3608806" providerId="AD" clId="Web-{E4DB86AF-24E2-0030-EC8D-A53DC06C9833}" dt="2024-09-06T08:58:14.032" v="6"/>
          <ac:spMkLst>
            <pc:docMk/>
            <pc:sldMk cId="1774274494" sldId="304"/>
            <ac:spMk id="11" creationId="{D61D57D7-4404-4C1D-860E-129963890159}"/>
          </ac:spMkLst>
        </pc:spChg>
      </pc:sldChg>
      <pc:sldChg chg="addSp delSp modSp">
        <pc:chgData name="Mohammad Wasin  AL SHAMI" userId="S::malshami@diginamic-formation.fr::c25dbe51-7c73-48f4-9f4c-a0fee3608806" providerId="AD" clId="Web-{E4DB86AF-24E2-0030-EC8D-A53DC06C9833}" dt="2024-09-06T08:58:14.032" v="6"/>
        <pc:sldMkLst>
          <pc:docMk/>
          <pc:sldMk cId="3209034872" sldId="305"/>
        </pc:sldMkLst>
        <pc:spChg chg="add del mod">
          <ac:chgData name="Mohammad Wasin  AL SHAMI" userId="S::malshami@diginamic-formation.fr::c25dbe51-7c73-48f4-9f4c-a0fee3608806" providerId="AD" clId="Web-{E4DB86AF-24E2-0030-EC8D-A53DC06C9833}" dt="2024-09-06T08:58:14.032" v="6"/>
          <ac:spMkLst>
            <pc:docMk/>
            <pc:sldMk cId="3209034872" sldId="305"/>
            <ac:spMk id="5" creationId="{E39C8B05-535B-F3B1-75D9-BE09E317A0A7}"/>
          </ac:spMkLst>
        </pc:spChg>
      </pc:sldChg>
      <pc:sldMasterChg chg="mod modSldLayout">
        <pc:chgData name="Mohammad Wasin  AL SHAMI" userId="S::malshami@diginamic-formation.fr::c25dbe51-7c73-48f4-9f4c-a0fee3608806" providerId="AD" clId="Web-{E4DB86AF-24E2-0030-EC8D-A53DC06C9833}" dt="2024-09-06T08:58:14.032" v="6"/>
        <pc:sldMasterMkLst>
          <pc:docMk/>
          <pc:sldMasterMk cId="0" sldId="2147483678"/>
        </pc:sldMasterMkLst>
        <pc:sldLayoutChg chg="mod">
          <pc:chgData name="Mohammad Wasin  AL SHAMI" userId="S::malshami@diginamic-formation.fr::c25dbe51-7c73-48f4-9f4c-a0fee3608806" providerId="AD" clId="Web-{E4DB86AF-24E2-0030-EC8D-A53DC06C9833}" dt="2024-09-06T08:58:14.032" v="6"/>
          <pc:sldLayoutMkLst>
            <pc:docMk/>
            <pc:sldMasterMk cId="0" sldId="2147483678"/>
            <pc:sldLayoutMk cId="0" sldId="2147483648"/>
          </pc:sldLayoutMkLst>
        </pc:sldLayoutChg>
        <pc:sldLayoutChg chg="mod">
          <pc:chgData name="Mohammad Wasin  AL SHAMI" userId="S::malshami@diginamic-formation.fr::c25dbe51-7c73-48f4-9f4c-a0fee3608806" providerId="AD" clId="Web-{E4DB86AF-24E2-0030-EC8D-A53DC06C9833}" dt="2024-09-06T08:58:14.032" v="6"/>
          <pc:sldLayoutMkLst>
            <pc:docMk/>
            <pc:sldMasterMk cId="0" sldId="2147483678"/>
            <pc:sldLayoutMk cId="0" sldId="2147483649"/>
          </pc:sldLayoutMkLst>
        </pc:sldLayoutChg>
        <pc:sldLayoutChg chg="mod">
          <pc:chgData name="Mohammad Wasin  AL SHAMI" userId="S::malshami@diginamic-formation.fr::c25dbe51-7c73-48f4-9f4c-a0fee3608806" providerId="AD" clId="Web-{E4DB86AF-24E2-0030-EC8D-A53DC06C9833}" dt="2024-09-06T08:58:14.032" v="6"/>
          <pc:sldLayoutMkLst>
            <pc:docMk/>
            <pc:sldMasterMk cId="0" sldId="2147483678"/>
            <pc:sldLayoutMk cId="0" sldId="2147483652"/>
          </pc:sldLayoutMkLst>
        </pc:sldLayoutChg>
        <pc:sldLayoutChg chg="mod">
          <pc:chgData name="Mohammad Wasin  AL SHAMI" userId="S::malshami@diginamic-formation.fr::c25dbe51-7c73-48f4-9f4c-a0fee3608806" providerId="AD" clId="Web-{E4DB86AF-24E2-0030-EC8D-A53DC06C9833}" dt="2024-09-06T08:58:14.032" v="6"/>
          <pc:sldLayoutMkLst>
            <pc:docMk/>
            <pc:sldMasterMk cId="0" sldId="2147483678"/>
            <pc:sldLayoutMk cId="0" sldId="2147483653"/>
          </pc:sldLayoutMkLst>
        </pc:sldLayoutChg>
        <pc:sldLayoutChg chg="mod">
          <pc:chgData name="Mohammad Wasin  AL SHAMI" userId="S::malshami@diginamic-formation.fr::c25dbe51-7c73-48f4-9f4c-a0fee3608806" providerId="AD" clId="Web-{E4DB86AF-24E2-0030-EC8D-A53DC06C9833}" dt="2024-09-06T08:58:14.032" v="6"/>
          <pc:sldLayoutMkLst>
            <pc:docMk/>
            <pc:sldMasterMk cId="0" sldId="2147483678"/>
            <pc:sldLayoutMk cId="0" sldId="2147483658"/>
          </pc:sldLayoutMkLst>
        </pc:sldLayoutChg>
        <pc:sldLayoutChg chg="mod">
          <pc:chgData name="Mohammad Wasin  AL SHAMI" userId="S::malshami@diginamic-formation.fr::c25dbe51-7c73-48f4-9f4c-a0fee3608806" providerId="AD" clId="Web-{E4DB86AF-24E2-0030-EC8D-A53DC06C9833}" dt="2024-09-06T08:58:14.032" v="6"/>
          <pc:sldLayoutMkLst>
            <pc:docMk/>
            <pc:sldMasterMk cId="0" sldId="2147483678"/>
            <pc:sldLayoutMk cId="0" sldId="2147483659"/>
          </pc:sldLayoutMkLst>
        </pc:sldLayoutChg>
        <pc:sldLayoutChg chg="mod">
          <pc:chgData name="Mohammad Wasin  AL SHAMI" userId="S::malshami@diginamic-formation.fr::c25dbe51-7c73-48f4-9f4c-a0fee3608806" providerId="AD" clId="Web-{E4DB86AF-24E2-0030-EC8D-A53DC06C9833}" dt="2024-09-06T08:58:14.032" v="6"/>
          <pc:sldLayoutMkLst>
            <pc:docMk/>
            <pc:sldMasterMk cId="0" sldId="2147483678"/>
            <pc:sldLayoutMk cId="0" sldId="2147483666"/>
          </pc:sldLayoutMkLst>
        </pc:sldLayoutChg>
        <pc:sldLayoutChg chg="mod">
          <pc:chgData name="Mohammad Wasin  AL SHAMI" userId="S::malshami@diginamic-formation.fr::c25dbe51-7c73-48f4-9f4c-a0fee3608806" providerId="AD" clId="Web-{E4DB86AF-24E2-0030-EC8D-A53DC06C9833}" dt="2024-09-06T08:58:14.032" v="6"/>
          <pc:sldLayoutMkLst>
            <pc:docMk/>
            <pc:sldMasterMk cId="0" sldId="2147483678"/>
            <pc:sldLayoutMk cId="0" sldId="2147483674"/>
          </pc:sldLayoutMkLst>
        </pc:sldLayoutChg>
        <pc:sldLayoutChg chg="mod">
          <pc:chgData name="Mohammad Wasin  AL SHAMI" userId="S::malshami@diginamic-formation.fr::c25dbe51-7c73-48f4-9f4c-a0fee3608806" providerId="AD" clId="Web-{E4DB86AF-24E2-0030-EC8D-A53DC06C9833}" dt="2024-09-06T08:58:14.032" v="6"/>
          <pc:sldLayoutMkLst>
            <pc:docMk/>
            <pc:sldMasterMk cId="0" sldId="2147483678"/>
            <pc:sldLayoutMk cId="0" sldId="2147483675"/>
          </pc:sldLayoutMkLst>
        </pc:sldLayoutChg>
        <pc:sldLayoutChg chg="mod">
          <pc:chgData name="Mohammad Wasin  AL SHAMI" userId="S::malshami@diginamic-formation.fr::c25dbe51-7c73-48f4-9f4c-a0fee3608806" providerId="AD" clId="Web-{E4DB86AF-24E2-0030-EC8D-A53DC06C9833}" dt="2024-09-06T08:58:14.032" v="6"/>
          <pc:sldLayoutMkLst>
            <pc:docMk/>
            <pc:sldMasterMk cId="0" sldId="2147483678"/>
            <pc:sldLayoutMk cId="0" sldId="2147483676"/>
          </pc:sldLayoutMkLst>
        </pc:sldLayoutChg>
        <pc:sldLayoutChg chg="mod">
          <pc:chgData name="Mohammad Wasin  AL SHAMI" userId="S::malshami@diginamic-formation.fr::c25dbe51-7c73-48f4-9f4c-a0fee3608806" providerId="AD" clId="Web-{E4DB86AF-24E2-0030-EC8D-A53DC06C9833}" dt="2024-09-06T08:58:14.032" v="6"/>
          <pc:sldLayoutMkLst>
            <pc:docMk/>
            <pc:sldMasterMk cId="0" sldId="2147483678"/>
            <pc:sldLayoutMk cId="0" sldId="2147483677"/>
          </pc:sldLayoutMkLst>
        </pc:sldLayoutChg>
      </pc:sldMasterChg>
      <pc:sldMasterChg chg="mod modSldLayout">
        <pc:chgData name="Mohammad Wasin  AL SHAMI" userId="S::malshami@diginamic-formation.fr::c25dbe51-7c73-48f4-9f4c-a0fee3608806" providerId="AD" clId="Web-{E4DB86AF-24E2-0030-EC8D-A53DC06C9833}" dt="2024-09-06T08:58:14.032" v="6"/>
        <pc:sldMasterMkLst>
          <pc:docMk/>
          <pc:sldMasterMk cId="1811037989" sldId="2147483679"/>
        </pc:sldMasterMkLst>
        <pc:sldLayoutChg chg="mod">
          <pc:chgData name="Mohammad Wasin  AL SHAMI" userId="S::malshami@diginamic-formation.fr::c25dbe51-7c73-48f4-9f4c-a0fee3608806" providerId="AD" clId="Web-{E4DB86AF-24E2-0030-EC8D-A53DC06C9833}" dt="2024-09-06T08:58:14.032" v="6"/>
          <pc:sldLayoutMkLst>
            <pc:docMk/>
            <pc:sldMasterMk cId="1811037989" sldId="2147483679"/>
            <pc:sldLayoutMk cId="16612424" sldId="2147483680"/>
          </pc:sldLayoutMkLst>
        </pc:sldLayoutChg>
        <pc:sldLayoutChg chg="mod">
          <pc:chgData name="Mohammad Wasin  AL SHAMI" userId="S::malshami@diginamic-formation.fr::c25dbe51-7c73-48f4-9f4c-a0fee3608806" providerId="AD" clId="Web-{E4DB86AF-24E2-0030-EC8D-A53DC06C9833}" dt="2024-09-06T08:58:14.032" v="6"/>
          <pc:sldLayoutMkLst>
            <pc:docMk/>
            <pc:sldMasterMk cId="1811037989" sldId="2147483679"/>
            <pc:sldLayoutMk cId="2553420270" sldId="2147483681"/>
          </pc:sldLayoutMkLst>
        </pc:sldLayoutChg>
        <pc:sldLayoutChg chg="mod">
          <pc:chgData name="Mohammad Wasin  AL SHAMI" userId="S::malshami@diginamic-formation.fr::c25dbe51-7c73-48f4-9f4c-a0fee3608806" providerId="AD" clId="Web-{E4DB86AF-24E2-0030-EC8D-A53DC06C9833}" dt="2024-09-06T08:58:14.032" v="6"/>
          <pc:sldLayoutMkLst>
            <pc:docMk/>
            <pc:sldMasterMk cId="1811037989" sldId="2147483679"/>
            <pc:sldLayoutMk cId="33203561" sldId="2147483682"/>
          </pc:sldLayoutMkLst>
        </pc:sldLayoutChg>
        <pc:sldLayoutChg chg="mod">
          <pc:chgData name="Mohammad Wasin  AL SHAMI" userId="S::malshami@diginamic-formation.fr::c25dbe51-7c73-48f4-9f4c-a0fee3608806" providerId="AD" clId="Web-{E4DB86AF-24E2-0030-EC8D-A53DC06C9833}" dt="2024-09-06T08:58:14.032" v="6"/>
          <pc:sldLayoutMkLst>
            <pc:docMk/>
            <pc:sldMasterMk cId="1811037989" sldId="2147483679"/>
            <pc:sldLayoutMk cId="3741912163" sldId="2147483683"/>
          </pc:sldLayoutMkLst>
        </pc:sldLayoutChg>
        <pc:sldLayoutChg chg="mod">
          <pc:chgData name="Mohammad Wasin  AL SHAMI" userId="S::malshami@diginamic-formation.fr::c25dbe51-7c73-48f4-9f4c-a0fee3608806" providerId="AD" clId="Web-{E4DB86AF-24E2-0030-EC8D-A53DC06C9833}" dt="2024-09-06T08:58:14.032" v="6"/>
          <pc:sldLayoutMkLst>
            <pc:docMk/>
            <pc:sldMasterMk cId="1811037989" sldId="2147483679"/>
            <pc:sldLayoutMk cId="3294739742" sldId="2147483684"/>
          </pc:sldLayoutMkLst>
        </pc:sldLayoutChg>
        <pc:sldLayoutChg chg="mod">
          <pc:chgData name="Mohammad Wasin  AL SHAMI" userId="S::malshami@diginamic-formation.fr::c25dbe51-7c73-48f4-9f4c-a0fee3608806" providerId="AD" clId="Web-{E4DB86AF-24E2-0030-EC8D-A53DC06C9833}" dt="2024-09-06T08:58:14.032" v="6"/>
          <pc:sldLayoutMkLst>
            <pc:docMk/>
            <pc:sldMasterMk cId="1811037989" sldId="2147483679"/>
            <pc:sldLayoutMk cId="2370670487" sldId="2147483685"/>
          </pc:sldLayoutMkLst>
        </pc:sldLayoutChg>
        <pc:sldLayoutChg chg="mod">
          <pc:chgData name="Mohammad Wasin  AL SHAMI" userId="S::malshami@diginamic-formation.fr::c25dbe51-7c73-48f4-9f4c-a0fee3608806" providerId="AD" clId="Web-{E4DB86AF-24E2-0030-EC8D-A53DC06C9833}" dt="2024-09-06T08:58:14.032" v="6"/>
          <pc:sldLayoutMkLst>
            <pc:docMk/>
            <pc:sldMasterMk cId="1811037989" sldId="2147483679"/>
            <pc:sldLayoutMk cId="3426710647" sldId="2147483686"/>
          </pc:sldLayoutMkLst>
        </pc:sldLayoutChg>
        <pc:sldLayoutChg chg="mod">
          <pc:chgData name="Mohammad Wasin  AL SHAMI" userId="S::malshami@diginamic-formation.fr::c25dbe51-7c73-48f4-9f4c-a0fee3608806" providerId="AD" clId="Web-{E4DB86AF-24E2-0030-EC8D-A53DC06C9833}" dt="2024-09-06T08:58:14.032" v="6"/>
          <pc:sldLayoutMkLst>
            <pc:docMk/>
            <pc:sldMasterMk cId="1811037989" sldId="2147483679"/>
            <pc:sldLayoutMk cId="105260415" sldId="2147483687"/>
          </pc:sldLayoutMkLst>
        </pc:sldLayoutChg>
        <pc:sldLayoutChg chg="mod">
          <pc:chgData name="Mohammad Wasin  AL SHAMI" userId="S::malshami@diginamic-formation.fr::c25dbe51-7c73-48f4-9f4c-a0fee3608806" providerId="AD" clId="Web-{E4DB86AF-24E2-0030-EC8D-A53DC06C9833}" dt="2024-09-06T08:58:14.032" v="6"/>
          <pc:sldLayoutMkLst>
            <pc:docMk/>
            <pc:sldMasterMk cId="1811037989" sldId="2147483679"/>
            <pc:sldLayoutMk cId="4013779709" sldId="2147483688"/>
          </pc:sldLayoutMkLst>
        </pc:sldLayoutChg>
        <pc:sldLayoutChg chg="mod">
          <pc:chgData name="Mohammad Wasin  AL SHAMI" userId="S::malshami@diginamic-formation.fr::c25dbe51-7c73-48f4-9f4c-a0fee3608806" providerId="AD" clId="Web-{E4DB86AF-24E2-0030-EC8D-A53DC06C9833}" dt="2024-09-06T08:58:14.032" v="6"/>
          <pc:sldLayoutMkLst>
            <pc:docMk/>
            <pc:sldMasterMk cId="1811037989" sldId="2147483679"/>
            <pc:sldLayoutMk cId="1751871328" sldId="2147483689"/>
          </pc:sldLayoutMkLst>
        </pc:sldLayoutChg>
        <pc:sldLayoutChg chg="mod">
          <pc:chgData name="Mohammad Wasin  AL SHAMI" userId="S::malshami@diginamic-formation.fr::c25dbe51-7c73-48f4-9f4c-a0fee3608806" providerId="AD" clId="Web-{E4DB86AF-24E2-0030-EC8D-A53DC06C9833}" dt="2024-09-06T08:58:14.032" v="6"/>
          <pc:sldLayoutMkLst>
            <pc:docMk/>
            <pc:sldMasterMk cId="1811037989" sldId="2147483679"/>
            <pc:sldLayoutMk cId="4068902088" sldId="2147483690"/>
          </pc:sldLayoutMkLst>
        </pc:sldLayoutChg>
      </pc:sldMasterChg>
      <pc:sldMasterChg chg="mod modSldLayout">
        <pc:chgData name="Mohammad Wasin  AL SHAMI" userId="S::malshami@diginamic-formation.fr::c25dbe51-7c73-48f4-9f4c-a0fee3608806" providerId="AD" clId="Web-{E4DB86AF-24E2-0030-EC8D-A53DC06C9833}" dt="2024-09-06T08:58:14.032" v="6"/>
        <pc:sldMasterMkLst>
          <pc:docMk/>
          <pc:sldMasterMk cId="4040484998" sldId="2147483691"/>
        </pc:sldMasterMkLst>
        <pc:sldLayoutChg chg="mod">
          <pc:chgData name="Mohammad Wasin  AL SHAMI" userId="S::malshami@diginamic-formation.fr::c25dbe51-7c73-48f4-9f4c-a0fee3608806" providerId="AD" clId="Web-{E4DB86AF-24E2-0030-EC8D-A53DC06C9833}" dt="2024-09-06T08:58:14.032" v="6"/>
          <pc:sldLayoutMkLst>
            <pc:docMk/>
            <pc:sldMasterMk cId="4040484998" sldId="2147483691"/>
            <pc:sldLayoutMk cId="3193875756" sldId="2147483692"/>
          </pc:sldLayoutMkLst>
        </pc:sldLayoutChg>
        <pc:sldLayoutChg chg="mod">
          <pc:chgData name="Mohammad Wasin  AL SHAMI" userId="S::malshami@diginamic-formation.fr::c25dbe51-7c73-48f4-9f4c-a0fee3608806" providerId="AD" clId="Web-{E4DB86AF-24E2-0030-EC8D-A53DC06C9833}" dt="2024-09-06T08:58:14.032" v="6"/>
          <pc:sldLayoutMkLst>
            <pc:docMk/>
            <pc:sldMasterMk cId="4040484998" sldId="2147483691"/>
            <pc:sldLayoutMk cId="2523641116" sldId="2147483693"/>
          </pc:sldLayoutMkLst>
        </pc:sldLayoutChg>
        <pc:sldLayoutChg chg="mod">
          <pc:chgData name="Mohammad Wasin  AL SHAMI" userId="S::malshami@diginamic-formation.fr::c25dbe51-7c73-48f4-9f4c-a0fee3608806" providerId="AD" clId="Web-{E4DB86AF-24E2-0030-EC8D-A53DC06C9833}" dt="2024-09-06T08:58:14.032" v="6"/>
          <pc:sldLayoutMkLst>
            <pc:docMk/>
            <pc:sldMasterMk cId="4040484998" sldId="2147483691"/>
            <pc:sldLayoutMk cId="1948843472" sldId="2147483694"/>
          </pc:sldLayoutMkLst>
        </pc:sldLayoutChg>
        <pc:sldLayoutChg chg="mod">
          <pc:chgData name="Mohammad Wasin  AL SHAMI" userId="S::malshami@diginamic-formation.fr::c25dbe51-7c73-48f4-9f4c-a0fee3608806" providerId="AD" clId="Web-{E4DB86AF-24E2-0030-EC8D-A53DC06C9833}" dt="2024-09-06T08:58:14.032" v="6"/>
          <pc:sldLayoutMkLst>
            <pc:docMk/>
            <pc:sldMasterMk cId="4040484998" sldId="2147483691"/>
            <pc:sldLayoutMk cId="27796722" sldId="2147483695"/>
          </pc:sldLayoutMkLst>
        </pc:sldLayoutChg>
        <pc:sldLayoutChg chg="mod">
          <pc:chgData name="Mohammad Wasin  AL SHAMI" userId="S::malshami@diginamic-formation.fr::c25dbe51-7c73-48f4-9f4c-a0fee3608806" providerId="AD" clId="Web-{E4DB86AF-24E2-0030-EC8D-A53DC06C9833}" dt="2024-09-06T08:58:14.032" v="6"/>
          <pc:sldLayoutMkLst>
            <pc:docMk/>
            <pc:sldMasterMk cId="4040484998" sldId="2147483691"/>
            <pc:sldLayoutMk cId="1150758857" sldId="2147483696"/>
          </pc:sldLayoutMkLst>
        </pc:sldLayoutChg>
        <pc:sldLayoutChg chg="mod">
          <pc:chgData name="Mohammad Wasin  AL SHAMI" userId="S::malshami@diginamic-formation.fr::c25dbe51-7c73-48f4-9f4c-a0fee3608806" providerId="AD" clId="Web-{E4DB86AF-24E2-0030-EC8D-A53DC06C9833}" dt="2024-09-06T08:58:14.032" v="6"/>
          <pc:sldLayoutMkLst>
            <pc:docMk/>
            <pc:sldMasterMk cId="4040484998" sldId="2147483691"/>
            <pc:sldLayoutMk cId="1967604035" sldId="2147483697"/>
          </pc:sldLayoutMkLst>
        </pc:sldLayoutChg>
        <pc:sldLayoutChg chg="mod">
          <pc:chgData name="Mohammad Wasin  AL SHAMI" userId="S::malshami@diginamic-formation.fr::c25dbe51-7c73-48f4-9f4c-a0fee3608806" providerId="AD" clId="Web-{E4DB86AF-24E2-0030-EC8D-A53DC06C9833}" dt="2024-09-06T08:58:14.032" v="6"/>
          <pc:sldLayoutMkLst>
            <pc:docMk/>
            <pc:sldMasterMk cId="4040484998" sldId="2147483691"/>
            <pc:sldLayoutMk cId="2031152654" sldId="2147483698"/>
          </pc:sldLayoutMkLst>
        </pc:sldLayoutChg>
        <pc:sldLayoutChg chg="mod">
          <pc:chgData name="Mohammad Wasin  AL SHAMI" userId="S::malshami@diginamic-formation.fr::c25dbe51-7c73-48f4-9f4c-a0fee3608806" providerId="AD" clId="Web-{E4DB86AF-24E2-0030-EC8D-A53DC06C9833}" dt="2024-09-06T08:58:14.032" v="6"/>
          <pc:sldLayoutMkLst>
            <pc:docMk/>
            <pc:sldMasterMk cId="4040484998" sldId="2147483691"/>
            <pc:sldLayoutMk cId="2108033158" sldId="2147483699"/>
          </pc:sldLayoutMkLst>
        </pc:sldLayoutChg>
        <pc:sldLayoutChg chg="mod">
          <pc:chgData name="Mohammad Wasin  AL SHAMI" userId="S::malshami@diginamic-formation.fr::c25dbe51-7c73-48f4-9f4c-a0fee3608806" providerId="AD" clId="Web-{E4DB86AF-24E2-0030-EC8D-A53DC06C9833}" dt="2024-09-06T08:58:14.032" v="6"/>
          <pc:sldLayoutMkLst>
            <pc:docMk/>
            <pc:sldMasterMk cId="4040484998" sldId="2147483691"/>
            <pc:sldLayoutMk cId="3943738811" sldId="2147483700"/>
          </pc:sldLayoutMkLst>
        </pc:sldLayoutChg>
        <pc:sldLayoutChg chg="mod">
          <pc:chgData name="Mohammad Wasin  AL SHAMI" userId="S::malshami@diginamic-formation.fr::c25dbe51-7c73-48f4-9f4c-a0fee3608806" providerId="AD" clId="Web-{E4DB86AF-24E2-0030-EC8D-A53DC06C9833}" dt="2024-09-06T08:58:14.032" v="6"/>
          <pc:sldLayoutMkLst>
            <pc:docMk/>
            <pc:sldMasterMk cId="4040484998" sldId="2147483691"/>
            <pc:sldLayoutMk cId="1324902883" sldId="2147483701"/>
          </pc:sldLayoutMkLst>
        </pc:sldLayoutChg>
        <pc:sldLayoutChg chg="mod">
          <pc:chgData name="Mohammad Wasin  AL SHAMI" userId="S::malshami@diginamic-formation.fr::c25dbe51-7c73-48f4-9f4c-a0fee3608806" providerId="AD" clId="Web-{E4DB86AF-24E2-0030-EC8D-A53DC06C9833}" dt="2024-09-06T08:58:14.032" v="6"/>
          <pc:sldLayoutMkLst>
            <pc:docMk/>
            <pc:sldMasterMk cId="4040484998" sldId="2147483691"/>
            <pc:sldLayoutMk cId="3309641857" sldId="2147483702"/>
          </pc:sldLayoutMkLst>
        </pc:sldLayoutChg>
      </pc:sldMasterChg>
    </pc:docChg>
    <pc:docChg chg="modSld">
      <pc:chgData name="Mohammad Wasin  AL SHAMI" userId="S::malshami@diginamic-formation.fr::c25dbe51-7c73-48f4-9f4c-a0fee3608806" providerId="AD" clId="Web-{E4DB86AF-24E2-0030-EC8D-A53DC06C9833}" dt="2024-09-06T08:07:23.923" v="6" actId="20577"/>
      <pc:docMkLst>
        <pc:docMk/>
      </pc:docMkLst>
      <pc:sldChg chg="modSp">
        <pc:chgData name="Mohammad Wasin  AL SHAMI" userId="S::malshami@diginamic-formation.fr::c25dbe51-7c73-48f4-9f4c-a0fee3608806" providerId="AD" clId="Web-{E4DB86AF-24E2-0030-EC8D-A53DC06C9833}" dt="2024-09-06T08:07:23.923" v="6" actId="20577"/>
        <pc:sldMkLst>
          <pc:docMk/>
          <pc:sldMk cId="1206453014" sldId="299"/>
        </pc:sldMkLst>
        <pc:spChg chg="mod">
          <ac:chgData name="Mohammad Wasin  AL SHAMI" userId="S::malshami@diginamic-formation.fr::c25dbe51-7c73-48f4-9f4c-a0fee3608806" providerId="AD" clId="Web-{E4DB86AF-24E2-0030-EC8D-A53DC06C9833}" dt="2024-09-06T08:07:23.923" v="6" actId="20577"/>
          <ac:spMkLst>
            <pc:docMk/>
            <pc:sldMk cId="1206453014" sldId="299"/>
            <ac:spMk id="20" creationId="{C37BB80A-B5C9-986B-CD20-A5A765E52642}"/>
          </ac:spMkLst>
        </pc:spChg>
      </pc:sldChg>
    </pc:docChg>
    <pc:docChg chg="modSld">
      <pc:chgData name="Mohammad Wasin  AL SHAMI" userId="S::malshami@diginamic-formation.fr::c25dbe51-7c73-48f4-9f4c-a0fee3608806" providerId="AD" clId="Web-{E4DB86AF-24E2-0030-EC8D-A53DC06C9833}" dt="2024-09-06T07:56:59.406" v="6" actId="20577"/>
      <pc:docMkLst>
        <pc:docMk/>
      </pc:docMkLst>
      <pc:sldChg chg="modSp">
        <pc:chgData name="Mohammad Wasin  AL SHAMI" userId="S::malshami@diginamic-formation.fr::c25dbe51-7c73-48f4-9f4c-a0fee3608806" providerId="AD" clId="Web-{E4DB86AF-24E2-0030-EC8D-A53DC06C9833}" dt="2024-09-06T07:56:59.406" v="6" actId="20577"/>
        <pc:sldMkLst>
          <pc:docMk/>
          <pc:sldMk cId="3239209582" sldId="298"/>
        </pc:sldMkLst>
        <pc:spChg chg="mod">
          <ac:chgData name="Mohammad Wasin  AL SHAMI" userId="S::malshami@diginamic-formation.fr::c25dbe51-7c73-48f4-9f4c-a0fee3608806" providerId="AD" clId="Web-{E4DB86AF-24E2-0030-EC8D-A53DC06C9833}" dt="2024-09-06T07:56:59.406" v="6" actId="20577"/>
          <ac:spMkLst>
            <pc:docMk/>
            <pc:sldMk cId="3239209582" sldId="298"/>
            <ac:spMk id="6" creationId="{31C67745-EE40-0061-AD09-D2ACEBB5DB4A}"/>
          </ac:spMkLst>
        </pc:spChg>
      </pc:sldChg>
    </pc:docChg>
    <pc:docChg chg="modSld">
      <pc:chgData name="Mohammad Wasin  AL SHAMI" userId="S::malshami@diginamic-formation.fr::c25dbe51-7c73-48f4-9f4c-a0fee3608806" providerId="AD" clId="Web-{E4DB86AF-24E2-0030-EC8D-A53DC06C9833}" dt="2024-09-06T07:56:22.794" v="6" actId="14100"/>
      <pc:docMkLst>
        <pc:docMk/>
      </pc:docMkLst>
      <pc:sldChg chg="modSp">
        <pc:chgData name="Mohammad Wasin  AL SHAMI" userId="S::malshami@diginamic-formation.fr::c25dbe51-7c73-48f4-9f4c-a0fee3608806" providerId="AD" clId="Web-{E4DB86AF-24E2-0030-EC8D-A53DC06C9833}" dt="2024-09-06T07:56:22.794" v="6" actId="14100"/>
        <pc:sldMkLst>
          <pc:docMk/>
          <pc:sldMk cId="3239209582" sldId="298"/>
        </pc:sldMkLst>
        <pc:spChg chg="mod">
          <ac:chgData name="Mohammad Wasin  AL SHAMI" userId="S::malshami@diginamic-formation.fr::c25dbe51-7c73-48f4-9f4c-a0fee3608806" providerId="AD" clId="Web-{E4DB86AF-24E2-0030-EC8D-A53DC06C9833}" dt="2024-09-06T07:56:22.794" v="6" actId="14100"/>
          <ac:spMkLst>
            <pc:docMk/>
            <pc:sldMk cId="3239209582" sldId="298"/>
            <ac:spMk id="23" creationId="{9DB292A6-D60F-8479-5896-C77AA4A2E3DE}"/>
          </ac:spMkLst>
        </pc:spChg>
      </pc:sldChg>
    </pc:docChg>
    <pc:docChg chg="modSld">
      <pc:chgData name="Mohammad Wasin  AL SHAMI" userId="S::malshami@diginamic-formation.fr::c25dbe51-7c73-48f4-9f4c-a0fee3608806" providerId="AD" clId="Web-{E4DB86AF-24E2-0030-EC8D-A53DC06C9833}" dt="2024-09-06T07:55:58.886" v="6" actId="20577"/>
      <pc:docMkLst>
        <pc:docMk/>
      </pc:docMkLst>
      <pc:sldChg chg="modSp">
        <pc:chgData name="Mohammad Wasin  AL SHAMI" userId="S::malshami@diginamic-formation.fr::c25dbe51-7c73-48f4-9f4c-a0fee3608806" providerId="AD" clId="Web-{E4DB86AF-24E2-0030-EC8D-A53DC06C9833}" dt="2024-09-06T07:55:58.886" v="6" actId="20577"/>
        <pc:sldMkLst>
          <pc:docMk/>
          <pc:sldMk cId="3239209582" sldId="298"/>
        </pc:sldMkLst>
        <pc:spChg chg="mod">
          <ac:chgData name="Mohammad Wasin  AL SHAMI" userId="S::malshami@diginamic-formation.fr::c25dbe51-7c73-48f4-9f4c-a0fee3608806" providerId="AD" clId="Web-{E4DB86AF-24E2-0030-EC8D-A53DC06C9833}" dt="2024-09-06T07:55:58.886" v="6" actId="20577"/>
          <ac:spMkLst>
            <pc:docMk/>
            <pc:sldMk cId="3239209582" sldId="298"/>
            <ac:spMk id="6" creationId="{31C67745-EE40-0061-AD09-D2ACEBB5DB4A}"/>
          </ac:spMkLst>
        </pc:spChg>
      </pc:sldChg>
    </pc:docChg>
    <pc:docChg chg="modSld">
      <pc:chgData name="Mohammad Wasin  AL SHAMI" userId="S::malshami@diginamic-formation.fr::c25dbe51-7c73-48f4-9f4c-a0fee3608806" providerId="AD" clId="Web-{E4DB86AF-24E2-0030-EC8D-A53DC06C9833}" dt="2024-09-06T07:50:51.237" v="6" actId="20577"/>
      <pc:docMkLst>
        <pc:docMk/>
      </pc:docMkLst>
      <pc:sldChg chg="modSp">
        <pc:chgData name="Mohammad Wasin  AL SHAMI" userId="S::malshami@diginamic-formation.fr::c25dbe51-7c73-48f4-9f4c-a0fee3608806" providerId="AD" clId="Web-{E4DB86AF-24E2-0030-EC8D-A53DC06C9833}" dt="2024-09-06T07:50:51.237" v="6" actId="20577"/>
        <pc:sldMkLst>
          <pc:docMk/>
          <pc:sldMk cId="0" sldId="257"/>
        </pc:sldMkLst>
        <pc:spChg chg="mod">
          <ac:chgData name="Mohammad Wasin  AL SHAMI" userId="S::malshami@diginamic-formation.fr::c25dbe51-7c73-48f4-9f4c-a0fee3608806" providerId="AD" clId="Web-{E4DB86AF-24E2-0030-EC8D-A53DC06C9833}" dt="2024-09-06T07:50:51.237" v="6" actId="20577"/>
          <ac:spMkLst>
            <pc:docMk/>
            <pc:sldMk cId="0" sldId="257"/>
            <ac:spMk id="12" creationId="{400C5629-CD06-17A1-7128-031FFAC2DDE2}"/>
          </ac:spMkLst>
        </pc:spChg>
      </pc:sldChg>
    </pc:docChg>
    <pc:docChg chg="modSld">
      <pc:chgData name="Mohammad Wasin  AL SHAMI" userId="S::malshami@diginamic-formation.fr::c25dbe51-7c73-48f4-9f4c-a0fee3608806" providerId="AD" clId="Web-{E4DB86AF-24E2-0030-EC8D-A53DC06C9833}" dt="2024-09-06T08:07:19.876" v="6" actId="20577"/>
      <pc:docMkLst>
        <pc:docMk/>
      </pc:docMkLst>
      <pc:sldChg chg="modSp">
        <pc:chgData name="Mohammad Wasin  AL SHAMI" userId="S::malshami@diginamic-formation.fr::c25dbe51-7c73-48f4-9f4c-a0fee3608806" providerId="AD" clId="Web-{E4DB86AF-24E2-0030-EC8D-A53DC06C9833}" dt="2024-09-06T08:07:19.876" v="6" actId="20577"/>
        <pc:sldMkLst>
          <pc:docMk/>
          <pc:sldMk cId="1206453014" sldId="299"/>
        </pc:sldMkLst>
        <pc:spChg chg="mod">
          <ac:chgData name="Mohammad Wasin  AL SHAMI" userId="S::malshami@diginamic-formation.fr::c25dbe51-7c73-48f4-9f4c-a0fee3608806" providerId="AD" clId="Web-{E4DB86AF-24E2-0030-EC8D-A53DC06C9833}" dt="2024-09-06T08:07:19.876" v="6" actId="20577"/>
          <ac:spMkLst>
            <pc:docMk/>
            <pc:sldMk cId="1206453014" sldId="299"/>
            <ac:spMk id="20" creationId="{C37BB80A-B5C9-986B-CD20-A5A765E52642}"/>
          </ac:spMkLst>
        </pc:spChg>
      </pc:sldChg>
    </pc:docChg>
    <pc:docChg chg="modSld">
      <pc:chgData name="Mohammad Wasin  AL SHAMI" userId="S::malshami@diginamic-formation.fr::c25dbe51-7c73-48f4-9f4c-a0fee3608806" providerId="AD" clId="Web-{E4DB86AF-24E2-0030-EC8D-A53DC06C9833}" dt="2024-09-06T09:00:34.602" v="6" actId="1076"/>
      <pc:docMkLst>
        <pc:docMk/>
      </pc:docMkLst>
      <pc:sldChg chg="modSp">
        <pc:chgData name="Mohammad Wasin  AL SHAMI" userId="S::malshami@diginamic-formation.fr::c25dbe51-7c73-48f4-9f4c-a0fee3608806" providerId="AD" clId="Web-{E4DB86AF-24E2-0030-EC8D-A53DC06C9833}" dt="2024-09-06T09:00:34.602" v="6" actId="1076"/>
        <pc:sldMkLst>
          <pc:docMk/>
          <pc:sldMk cId="245486997" sldId="288"/>
        </pc:sldMkLst>
        <pc:spChg chg="mod">
          <ac:chgData name="Mohammad Wasin  AL SHAMI" userId="S::malshami@diginamic-formation.fr::c25dbe51-7c73-48f4-9f4c-a0fee3608806" providerId="AD" clId="Web-{E4DB86AF-24E2-0030-EC8D-A53DC06C9833}" dt="2024-09-06T09:00:34.602" v="6" actId="1076"/>
          <ac:spMkLst>
            <pc:docMk/>
            <pc:sldMk cId="245486997" sldId="288"/>
            <ac:spMk id="3" creationId="{F3E30703-0680-2827-D6BD-35AB7A9BF01D}"/>
          </ac:spMkLst>
        </pc:spChg>
      </pc:sldChg>
      <pc:sldChg chg="modSp">
        <pc:chgData name="Mohammad Wasin  AL SHAMI" userId="S::malshami@diginamic-formation.fr::c25dbe51-7c73-48f4-9f4c-a0fee3608806" providerId="AD" clId="Web-{E4DB86AF-24E2-0030-EC8D-A53DC06C9833}" dt="2024-09-06T09:00:13.804" v="2" actId="1076"/>
        <pc:sldMkLst>
          <pc:docMk/>
          <pc:sldMk cId="3239209582" sldId="298"/>
        </pc:sldMkLst>
        <pc:spChg chg="mod">
          <ac:chgData name="Mohammad Wasin  AL SHAMI" userId="S::malshami@diginamic-formation.fr::c25dbe51-7c73-48f4-9f4c-a0fee3608806" providerId="AD" clId="Web-{E4DB86AF-24E2-0030-EC8D-A53DC06C9833}" dt="2024-09-06T09:00:13.804" v="2" actId="1076"/>
          <ac:spMkLst>
            <pc:docMk/>
            <pc:sldMk cId="3239209582" sldId="298"/>
            <ac:spMk id="7" creationId="{CB837AAE-F9B5-D450-7676-9FB113B8C542}"/>
          </ac:spMkLst>
        </pc:spChg>
      </pc:sldChg>
      <pc:sldChg chg="modSp">
        <pc:chgData name="Mohammad Wasin  AL SHAMI" userId="S::malshami@diginamic-formation.fr::c25dbe51-7c73-48f4-9f4c-a0fee3608806" providerId="AD" clId="Web-{E4DB86AF-24E2-0030-EC8D-A53DC06C9833}" dt="2024-09-06T09:00:09.038" v="1" actId="1076"/>
        <pc:sldMkLst>
          <pc:docMk/>
          <pc:sldMk cId="1206453014" sldId="299"/>
        </pc:sldMkLst>
        <pc:spChg chg="mod">
          <ac:chgData name="Mohammad Wasin  AL SHAMI" userId="S::malshami@diginamic-formation.fr::c25dbe51-7c73-48f4-9f4c-a0fee3608806" providerId="AD" clId="Web-{E4DB86AF-24E2-0030-EC8D-A53DC06C9833}" dt="2024-09-06T09:00:09.038" v="1" actId="1076"/>
          <ac:spMkLst>
            <pc:docMk/>
            <pc:sldMk cId="1206453014" sldId="299"/>
            <ac:spMk id="24" creationId="{434AD7D5-F7A2-CE7A-2C87-F98AD1FC4978}"/>
          </ac:spMkLst>
        </pc:spChg>
      </pc:sldChg>
      <pc:sldChg chg="modSp">
        <pc:chgData name="Mohammad Wasin  AL SHAMI" userId="S::malshami@diginamic-formation.fr::c25dbe51-7c73-48f4-9f4c-a0fee3608806" providerId="AD" clId="Web-{E4DB86AF-24E2-0030-EC8D-A53DC06C9833}" dt="2024-09-06T08:59:38.302" v="0" actId="1076"/>
        <pc:sldMkLst>
          <pc:docMk/>
          <pc:sldMk cId="663255557" sldId="301"/>
        </pc:sldMkLst>
        <pc:spChg chg="mod">
          <ac:chgData name="Mohammad Wasin  AL SHAMI" userId="S::malshami@diginamic-formation.fr::c25dbe51-7c73-48f4-9f4c-a0fee3608806" providerId="AD" clId="Web-{E4DB86AF-24E2-0030-EC8D-A53DC06C9833}" dt="2024-09-06T08:59:38.302" v="0" actId="1076"/>
          <ac:spMkLst>
            <pc:docMk/>
            <pc:sldMk cId="663255557" sldId="301"/>
            <ac:spMk id="32" creationId="{49B249A4-A1A7-140B-2F45-118291DF3111}"/>
          </ac:spMkLst>
        </pc:spChg>
      </pc:sldChg>
    </pc:docChg>
    <pc:docChg chg="modSld">
      <pc:chgData name="Mohammad Wasin  AL SHAMI" userId="S::malshami@diginamic-formation.fr::c25dbe51-7c73-48f4-9f4c-a0fee3608806" providerId="AD" clId="Web-{E4DB86AF-24E2-0030-EC8D-A53DC06C9833}" dt="2024-09-06T08:06:21.731" v="7" actId="20577"/>
      <pc:docMkLst>
        <pc:docMk/>
      </pc:docMkLst>
      <pc:sldChg chg="modSp">
        <pc:chgData name="Mohammad Wasin  AL SHAMI" userId="S::malshami@diginamic-formation.fr::c25dbe51-7c73-48f4-9f4c-a0fee3608806" providerId="AD" clId="Web-{E4DB86AF-24E2-0030-EC8D-A53DC06C9833}" dt="2024-09-06T08:06:21.731" v="7" actId="20577"/>
        <pc:sldMkLst>
          <pc:docMk/>
          <pc:sldMk cId="1206453014" sldId="299"/>
        </pc:sldMkLst>
        <pc:spChg chg="mod">
          <ac:chgData name="Mohammad Wasin  AL SHAMI" userId="S::malshami@diginamic-formation.fr::c25dbe51-7c73-48f4-9f4c-a0fee3608806" providerId="AD" clId="Web-{E4DB86AF-24E2-0030-EC8D-A53DC06C9833}" dt="2024-09-06T08:06:21.731" v="7" actId="20577"/>
          <ac:spMkLst>
            <pc:docMk/>
            <pc:sldMk cId="1206453014" sldId="299"/>
            <ac:spMk id="16" creationId="{A50D1B23-463F-C13E-52A8-129C4FC628A5}"/>
          </ac:spMkLst>
        </pc:spChg>
      </pc:sldChg>
    </pc:docChg>
    <pc:docChg chg="modSld">
      <pc:chgData name="Mohammad Wasin  AL SHAMI" userId="S::malshami@diginamic-formation.fr::c25dbe51-7c73-48f4-9f4c-a0fee3608806" providerId="AD" clId="Web-{E4DB86AF-24E2-0030-EC8D-A53DC06C9833}" dt="2024-09-06T09:53:10.733" v="7"/>
      <pc:docMkLst>
        <pc:docMk/>
      </pc:docMkLst>
      <pc:sldChg chg="addSp delSp modSp">
        <pc:chgData name="Mohammad Wasin  AL SHAMI" userId="S::malshami@diginamic-formation.fr::c25dbe51-7c73-48f4-9f4c-a0fee3608806" providerId="AD" clId="Web-{E4DB86AF-24E2-0030-EC8D-A53DC06C9833}" dt="2024-09-06T09:53:10.733" v="7"/>
        <pc:sldMkLst>
          <pc:docMk/>
          <pc:sldMk cId="1396393057" sldId="294"/>
        </pc:sldMkLst>
        <pc:picChg chg="add del mod">
          <ac:chgData name="Mohammad Wasin  AL SHAMI" userId="S::malshami@diginamic-formation.fr::c25dbe51-7c73-48f4-9f4c-a0fee3608806" providerId="AD" clId="Web-{E4DB86AF-24E2-0030-EC8D-A53DC06C9833}" dt="2024-09-06T09:52:55.295" v="1"/>
          <ac:picMkLst>
            <pc:docMk/>
            <pc:sldMk cId="1396393057" sldId="294"/>
            <ac:picMk id="3" creationId="{84B18F00-5CE0-B75D-E1AE-2FCD335DAA0B}"/>
          </ac:picMkLst>
        </pc:picChg>
        <pc:picChg chg="del mod">
          <ac:chgData name="Mohammad Wasin  AL SHAMI" userId="S::malshami@diginamic-formation.fr::c25dbe51-7c73-48f4-9f4c-a0fee3608806" providerId="AD" clId="Web-{E4DB86AF-24E2-0030-EC8D-A53DC06C9833}" dt="2024-09-06T09:53:10.733" v="7"/>
          <ac:picMkLst>
            <pc:docMk/>
            <pc:sldMk cId="1396393057" sldId="294"/>
            <ac:picMk id="10" creationId="{4FC14365-68F8-4954-0C14-E9C64724088E}"/>
          </ac:picMkLst>
        </pc:picChg>
        <pc:picChg chg="add mod">
          <ac:chgData name="Mohammad Wasin  AL SHAMI" userId="S::malshami@diginamic-formation.fr::c25dbe51-7c73-48f4-9f4c-a0fee3608806" providerId="AD" clId="Web-{E4DB86AF-24E2-0030-EC8D-A53DC06C9833}" dt="2024-09-06T09:53:07.686" v="6" actId="14100"/>
          <ac:picMkLst>
            <pc:docMk/>
            <pc:sldMk cId="1396393057" sldId="294"/>
            <ac:picMk id="11" creationId="{B39D3634-ECE7-D31C-2506-D5329C537F14}"/>
          </ac:picMkLst>
        </pc:picChg>
      </pc:sldChg>
    </pc:docChg>
    <pc:docChg chg="delSld modSld">
      <pc:chgData name="Mohammad Wasin  AL SHAMI" userId="S::malshami@diginamic-formation.fr::c25dbe51-7c73-48f4-9f4c-a0fee3608806" providerId="AD" clId="Web-{E4DB86AF-24E2-0030-EC8D-A53DC06C9833}" dt="2024-09-06T09:20:42.905" v="8" actId="20577"/>
      <pc:docMkLst>
        <pc:docMk/>
      </pc:docMkLst>
      <pc:sldChg chg="del">
        <pc:chgData name="Mohammad Wasin  AL SHAMI" userId="S::malshami@diginamic-formation.fr::c25dbe51-7c73-48f4-9f4c-a0fee3608806" providerId="AD" clId="Web-{E4DB86AF-24E2-0030-EC8D-A53DC06C9833}" dt="2024-09-06T09:20:25.326" v="0"/>
        <pc:sldMkLst>
          <pc:docMk/>
          <pc:sldMk cId="2269907367" sldId="308"/>
        </pc:sldMkLst>
      </pc:sldChg>
      <pc:sldChg chg="modSp">
        <pc:chgData name="Mohammad Wasin  AL SHAMI" userId="S::malshami@diginamic-formation.fr::c25dbe51-7c73-48f4-9f4c-a0fee3608806" providerId="AD" clId="Web-{E4DB86AF-24E2-0030-EC8D-A53DC06C9833}" dt="2024-09-06T09:20:28.295" v="2" actId="20577"/>
        <pc:sldMkLst>
          <pc:docMk/>
          <pc:sldMk cId="1666836047" sldId="309"/>
        </pc:sldMkLst>
        <pc:spChg chg="mod">
          <ac:chgData name="Mohammad Wasin  AL SHAMI" userId="S::malshami@diginamic-formation.fr::c25dbe51-7c73-48f4-9f4c-a0fee3608806" providerId="AD" clId="Web-{E4DB86AF-24E2-0030-EC8D-A53DC06C9833}" dt="2024-09-06T09:20:28.295" v="2" actId="20577"/>
          <ac:spMkLst>
            <pc:docMk/>
            <pc:sldMk cId="1666836047" sldId="309"/>
            <ac:spMk id="4" creationId="{0EF36A3F-0651-BC65-C145-23C0107E9774}"/>
          </ac:spMkLst>
        </pc:spChg>
      </pc:sldChg>
      <pc:sldChg chg="addSp delSp modSp">
        <pc:chgData name="Mohammad Wasin  AL SHAMI" userId="S::malshami@diginamic-formation.fr::c25dbe51-7c73-48f4-9f4c-a0fee3608806" providerId="AD" clId="Web-{E4DB86AF-24E2-0030-EC8D-A53DC06C9833}" dt="2024-09-06T09:20:39.420" v="6" actId="20577"/>
        <pc:sldMkLst>
          <pc:docMk/>
          <pc:sldMk cId="3509309519" sldId="312"/>
        </pc:sldMkLst>
        <pc:spChg chg="add del mod">
          <ac:chgData name="Mohammad Wasin  AL SHAMI" userId="S::malshami@diginamic-formation.fr::c25dbe51-7c73-48f4-9f4c-a0fee3608806" providerId="AD" clId="Web-{E4DB86AF-24E2-0030-EC8D-A53DC06C9833}" dt="2024-09-06T09:20:39.420" v="6" actId="20577"/>
          <ac:spMkLst>
            <pc:docMk/>
            <pc:sldMk cId="3509309519" sldId="312"/>
            <ac:spMk id="4" creationId="{0EF36A3F-0651-BC65-C145-23C0107E9774}"/>
          </ac:spMkLst>
        </pc:spChg>
        <pc:spChg chg="add del mod">
          <ac:chgData name="Mohammad Wasin  AL SHAMI" userId="S::malshami@diginamic-formation.fr::c25dbe51-7c73-48f4-9f4c-a0fee3608806" providerId="AD" clId="Web-{E4DB86AF-24E2-0030-EC8D-A53DC06C9833}" dt="2024-09-06T09:20:33.561" v="4"/>
          <ac:spMkLst>
            <pc:docMk/>
            <pc:sldMk cId="3509309519" sldId="312"/>
            <ac:spMk id="12" creationId="{A3321CBF-E73C-D609-1C17-840C79BC9BF4}"/>
          </ac:spMkLst>
        </pc:spChg>
      </pc:sldChg>
      <pc:sldChg chg="modSp">
        <pc:chgData name="Mohammad Wasin  AL SHAMI" userId="S::malshami@diginamic-formation.fr::c25dbe51-7c73-48f4-9f4c-a0fee3608806" providerId="AD" clId="Web-{E4DB86AF-24E2-0030-EC8D-A53DC06C9833}" dt="2024-09-06T09:20:42.905" v="8" actId="20577"/>
        <pc:sldMkLst>
          <pc:docMk/>
          <pc:sldMk cId="451458397" sldId="313"/>
        </pc:sldMkLst>
        <pc:spChg chg="mod">
          <ac:chgData name="Mohammad Wasin  AL SHAMI" userId="S::malshami@diginamic-formation.fr::c25dbe51-7c73-48f4-9f4c-a0fee3608806" providerId="AD" clId="Web-{E4DB86AF-24E2-0030-EC8D-A53DC06C9833}" dt="2024-09-06T09:20:42.905" v="8" actId="20577"/>
          <ac:spMkLst>
            <pc:docMk/>
            <pc:sldMk cId="451458397" sldId="313"/>
            <ac:spMk id="4" creationId="{0EF36A3F-0651-BC65-C145-23C0107E9774}"/>
          </ac:spMkLst>
        </pc:spChg>
      </pc:sldChg>
    </pc:docChg>
    <pc:docChg chg="modSld">
      <pc:chgData name="Mohammad Wasin  AL SHAMI" userId="S::malshami@diginamic-formation.fr::c25dbe51-7c73-48f4-9f4c-a0fee3608806" providerId="AD" clId="Web-{E4DB86AF-24E2-0030-EC8D-A53DC06C9833}" dt="2024-09-06T07:50:48.034" v="8" actId="20577"/>
      <pc:docMkLst>
        <pc:docMk/>
      </pc:docMkLst>
      <pc:sldChg chg="modSp">
        <pc:chgData name="Mohammad Wasin  AL SHAMI" userId="S::malshami@diginamic-formation.fr::c25dbe51-7c73-48f4-9f4c-a0fee3608806" providerId="AD" clId="Web-{E4DB86AF-24E2-0030-EC8D-A53DC06C9833}" dt="2024-09-06T07:50:48.034" v="8" actId="20577"/>
        <pc:sldMkLst>
          <pc:docMk/>
          <pc:sldMk cId="0" sldId="257"/>
        </pc:sldMkLst>
        <pc:spChg chg="mod">
          <ac:chgData name="Mohammad Wasin  AL SHAMI" userId="S::malshami@diginamic-formation.fr::c25dbe51-7c73-48f4-9f4c-a0fee3608806" providerId="AD" clId="Web-{E4DB86AF-24E2-0030-EC8D-A53DC06C9833}" dt="2024-09-06T07:50:48.034" v="8" actId="20577"/>
          <ac:spMkLst>
            <pc:docMk/>
            <pc:sldMk cId="0" sldId="257"/>
            <ac:spMk id="12" creationId="{400C5629-CD06-17A1-7128-031FFAC2DDE2}"/>
          </ac:spMkLst>
        </pc:spChg>
      </pc:sldChg>
    </pc:docChg>
    <pc:docChg chg="modSld">
      <pc:chgData name="Mohammad Wasin  AL SHAMI" userId="S::malshami@diginamic-formation.fr::c25dbe51-7c73-48f4-9f4c-a0fee3608806" providerId="AD" clId="Web-{E4DB86AF-24E2-0030-EC8D-A53DC06C9833}" dt="2024-09-06T08:37:55.401" v="9" actId="20577"/>
      <pc:docMkLst>
        <pc:docMk/>
      </pc:docMkLst>
      <pc:sldChg chg="modSp">
        <pc:chgData name="Mohammad Wasin  AL SHAMI" userId="S::malshami@diginamic-formation.fr::c25dbe51-7c73-48f4-9f4c-a0fee3608806" providerId="AD" clId="Web-{E4DB86AF-24E2-0030-EC8D-A53DC06C9833}" dt="2024-09-06T08:37:55.401" v="9" actId="20577"/>
        <pc:sldMkLst>
          <pc:docMk/>
          <pc:sldMk cId="1206453014" sldId="299"/>
        </pc:sldMkLst>
        <pc:spChg chg="mod">
          <ac:chgData name="Mohammad Wasin  AL SHAMI" userId="S::malshami@diginamic-formation.fr::c25dbe51-7c73-48f4-9f4c-a0fee3608806" providerId="AD" clId="Web-{E4DB86AF-24E2-0030-EC8D-A53DC06C9833}" dt="2024-09-06T08:37:55.401" v="9" actId="20577"/>
          <ac:spMkLst>
            <pc:docMk/>
            <pc:sldMk cId="1206453014" sldId="299"/>
            <ac:spMk id="6" creationId="{7FE85047-3307-76D1-DB9C-55A12C063DDA}"/>
          </ac:spMkLst>
        </pc:spChg>
      </pc:sldChg>
    </pc:docChg>
    <pc:docChg chg="modSld">
      <pc:chgData name="Mohammad Wasin  AL SHAMI" userId="S::malshami@diginamic-formation.fr::c25dbe51-7c73-48f4-9f4c-a0fee3608806" providerId="AD" clId="Web-{E4DB86AF-24E2-0030-EC8D-A53DC06C9833}" dt="2024-09-06T08:53:50.314" v="10" actId="20577"/>
      <pc:docMkLst>
        <pc:docMk/>
      </pc:docMkLst>
      <pc:sldChg chg="modSp">
        <pc:chgData name="Mohammad Wasin  AL SHAMI" userId="S::malshami@diginamic-formation.fr::c25dbe51-7c73-48f4-9f4c-a0fee3608806" providerId="AD" clId="Web-{E4DB86AF-24E2-0030-EC8D-A53DC06C9833}" dt="2024-09-06T08:53:50.314" v="10" actId="20577"/>
        <pc:sldMkLst>
          <pc:docMk/>
          <pc:sldMk cId="2300440886" sldId="300"/>
        </pc:sldMkLst>
        <pc:spChg chg="mod">
          <ac:chgData name="Mohammad Wasin  AL SHAMI" userId="S::malshami@diginamic-formation.fr::c25dbe51-7c73-48f4-9f4c-a0fee3608806" providerId="AD" clId="Web-{E4DB86AF-24E2-0030-EC8D-A53DC06C9833}" dt="2024-09-06T08:53:50.314" v="10" actId="20577"/>
          <ac:spMkLst>
            <pc:docMk/>
            <pc:sldMk cId="2300440886" sldId="300"/>
            <ac:spMk id="16" creationId="{F19BBFC6-E41E-7801-772A-6319BCDFDF42}"/>
          </ac:spMkLst>
        </pc:spChg>
      </pc:sldChg>
    </pc:docChg>
    <pc:docChg chg="modSld">
      <pc:chgData name="Mohammad Wasin  AL SHAMI" userId="S::malshami@diginamic-formation.fr::c25dbe51-7c73-48f4-9f4c-a0fee3608806" providerId="AD" clId="Web-{E4DB86AF-24E2-0030-EC8D-A53DC06C9833}" dt="2024-09-06T07:52:31.557" v="10" actId="20577"/>
      <pc:docMkLst>
        <pc:docMk/>
      </pc:docMkLst>
      <pc:sldChg chg="modSp">
        <pc:chgData name="Mohammad Wasin  AL SHAMI" userId="S::malshami@diginamic-formation.fr::c25dbe51-7c73-48f4-9f4c-a0fee3608806" providerId="AD" clId="Web-{E4DB86AF-24E2-0030-EC8D-A53DC06C9833}" dt="2024-09-06T07:52:31.557" v="10" actId="20577"/>
        <pc:sldMkLst>
          <pc:docMk/>
          <pc:sldMk cId="1880168729" sldId="295"/>
        </pc:sldMkLst>
        <pc:spChg chg="mod">
          <ac:chgData name="Mohammad Wasin  AL SHAMI" userId="S::malshami@diginamic-formation.fr::c25dbe51-7c73-48f4-9f4c-a0fee3608806" providerId="AD" clId="Web-{E4DB86AF-24E2-0030-EC8D-A53DC06C9833}" dt="2024-09-06T07:52:31.557" v="10" actId="20577"/>
          <ac:spMkLst>
            <pc:docMk/>
            <pc:sldMk cId="1880168729" sldId="295"/>
            <ac:spMk id="3452" creationId="{00000000-0000-0000-0000-000000000000}"/>
          </ac:spMkLst>
        </pc:spChg>
      </pc:sldChg>
    </pc:docChg>
    <pc:docChg chg="modSld">
      <pc:chgData name="Mohammad Wasin  AL SHAMI" userId="S::malshami@diginamic-formation.fr::c25dbe51-7c73-48f4-9f4c-a0fee3608806" providerId="AD" clId="Web-{E4DB86AF-24E2-0030-EC8D-A53DC06C9833}" dt="2024-09-06T08:37:37.353" v="10" actId="20577"/>
      <pc:docMkLst>
        <pc:docMk/>
      </pc:docMkLst>
      <pc:sldChg chg="modSp">
        <pc:chgData name="Mohammad Wasin  AL SHAMI" userId="S::malshami@diginamic-formation.fr::c25dbe51-7c73-48f4-9f4c-a0fee3608806" providerId="AD" clId="Web-{E4DB86AF-24E2-0030-EC8D-A53DC06C9833}" dt="2024-09-06T08:37:37.353" v="10" actId="20577"/>
        <pc:sldMkLst>
          <pc:docMk/>
          <pc:sldMk cId="1206453014" sldId="299"/>
        </pc:sldMkLst>
        <pc:spChg chg="mod">
          <ac:chgData name="Mohammad Wasin  AL SHAMI" userId="S::malshami@diginamic-formation.fr::c25dbe51-7c73-48f4-9f4c-a0fee3608806" providerId="AD" clId="Web-{E4DB86AF-24E2-0030-EC8D-A53DC06C9833}" dt="2024-09-06T08:37:37.353" v="10" actId="20577"/>
          <ac:spMkLst>
            <pc:docMk/>
            <pc:sldMk cId="1206453014" sldId="299"/>
            <ac:spMk id="6" creationId="{7FE85047-3307-76D1-DB9C-55A12C063DDA}"/>
          </ac:spMkLst>
        </pc:spChg>
      </pc:sldChg>
    </pc:docChg>
    <pc:docChg chg="modSld">
      <pc:chgData name="Mohammad Wasin  AL SHAMI" userId="S::malshami@diginamic-formation.fr::c25dbe51-7c73-48f4-9f4c-a0fee3608806" providerId="AD" clId="Web-{E4DB86AF-24E2-0030-EC8D-A53DC06C9833}" dt="2024-09-06T08:38:32.231" v="10"/>
      <pc:docMkLst>
        <pc:docMk/>
      </pc:docMkLst>
      <pc:sldChg chg="modSp">
        <pc:chgData name="Mohammad Wasin  AL SHAMI" userId="S::malshami@diginamic-formation.fr::c25dbe51-7c73-48f4-9f4c-a0fee3608806" providerId="AD" clId="Web-{E4DB86AF-24E2-0030-EC8D-A53DC06C9833}" dt="2024-09-06T08:38:17.074" v="2" actId="14100"/>
        <pc:sldMkLst>
          <pc:docMk/>
          <pc:sldMk cId="1206453014" sldId="299"/>
        </pc:sldMkLst>
        <pc:spChg chg="mod">
          <ac:chgData name="Mohammad Wasin  AL SHAMI" userId="S::malshami@diginamic-formation.fr::c25dbe51-7c73-48f4-9f4c-a0fee3608806" providerId="AD" clId="Web-{E4DB86AF-24E2-0030-EC8D-A53DC06C9833}" dt="2024-09-06T08:38:17.074" v="2" actId="14100"/>
          <ac:spMkLst>
            <pc:docMk/>
            <pc:sldMk cId="1206453014" sldId="299"/>
            <ac:spMk id="6" creationId="{7FE85047-3307-76D1-DB9C-55A12C063DDA}"/>
          </ac:spMkLst>
        </pc:spChg>
      </pc:sldChg>
      <pc:sldChg chg="addSp delSp">
        <pc:chgData name="Mohammad Wasin  AL SHAMI" userId="S::malshami@diginamic-formation.fr::c25dbe51-7c73-48f4-9f4c-a0fee3608806" providerId="AD" clId="Web-{E4DB86AF-24E2-0030-EC8D-A53DC06C9833}" dt="2024-09-06T08:38:32.231" v="10"/>
        <pc:sldMkLst>
          <pc:docMk/>
          <pc:sldMk cId="663255557" sldId="301"/>
        </pc:sldMkLst>
        <pc:spChg chg="del">
          <ac:chgData name="Mohammad Wasin  AL SHAMI" userId="S::malshami@diginamic-formation.fr::c25dbe51-7c73-48f4-9f4c-a0fee3608806" providerId="AD" clId="Web-{E4DB86AF-24E2-0030-EC8D-A53DC06C9833}" dt="2024-09-06T08:38:24.590" v="3"/>
          <ac:spMkLst>
            <pc:docMk/>
            <pc:sldMk cId="663255557" sldId="301"/>
            <ac:spMk id="6" creationId="{31C67745-EE40-0061-AD09-D2ACEBB5DB4A}"/>
          </ac:spMkLst>
        </pc:spChg>
        <pc:spChg chg="add">
          <ac:chgData name="Mohammad Wasin  AL SHAMI" userId="S::malshami@diginamic-formation.fr::c25dbe51-7c73-48f4-9f4c-a0fee3608806" providerId="AD" clId="Web-{E4DB86AF-24E2-0030-EC8D-A53DC06C9833}" dt="2024-09-06T08:38:32.153" v="5"/>
          <ac:spMkLst>
            <pc:docMk/>
            <pc:sldMk cId="663255557" sldId="301"/>
            <ac:spMk id="9" creationId="{400AA90E-CDC5-70AE-8FEB-E6F6A3CCF448}"/>
          </ac:spMkLst>
        </pc:spChg>
        <pc:spChg chg="add">
          <ac:chgData name="Mohammad Wasin  AL SHAMI" userId="S::malshami@diginamic-formation.fr::c25dbe51-7c73-48f4-9f4c-a0fee3608806" providerId="AD" clId="Web-{E4DB86AF-24E2-0030-EC8D-A53DC06C9833}" dt="2024-09-06T08:38:32.168" v="6"/>
          <ac:spMkLst>
            <pc:docMk/>
            <pc:sldMk cId="663255557" sldId="301"/>
            <ac:spMk id="11" creationId="{9CE70B7C-8C2F-4024-21B3-A4EDC73F28B8}"/>
          </ac:spMkLst>
        </pc:spChg>
        <pc:spChg chg="add">
          <ac:chgData name="Mohammad Wasin  AL SHAMI" userId="S::malshami@diginamic-formation.fr::c25dbe51-7c73-48f4-9f4c-a0fee3608806" providerId="AD" clId="Web-{E4DB86AF-24E2-0030-EC8D-A53DC06C9833}" dt="2024-09-06T08:38:32.215" v="9"/>
          <ac:spMkLst>
            <pc:docMk/>
            <pc:sldMk cId="663255557" sldId="301"/>
            <ac:spMk id="17" creationId="{B108581D-72F6-E400-B5AC-59ACB9C3ECBF}"/>
          </ac:spMkLst>
        </pc:spChg>
        <pc:cxnChg chg="add">
          <ac:chgData name="Mohammad Wasin  AL SHAMI" userId="S::malshami@diginamic-formation.fr::c25dbe51-7c73-48f4-9f4c-a0fee3608806" providerId="AD" clId="Web-{E4DB86AF-24E2-0030-EC8D-A53DC06C9833}" dt="2024-09-06T08:38:32.137" v="4"/>
          <ac:cxnSpMkLst>
            <pc:docMk/>
            <pc:sldMk cId="663255557" sldId="301"/>
            <ac:cxnSpMk id="7" creationId="{C8A01671-02B8-C7DD-F016-92E5821C2D59}"/>
          </ac:cxnSpMkLst>
        </pc:cxnChg>
        <pc:cxnChg chg="add">
          <ac:chgData name="Mohammad Wasin  AL SHAMI" userId="S::malshami@diginamic-formation.fr::c25dbe51-7c73-48f4-9f4c-a0fee3608806" providerId="AD" clId="Web-{E4DB86AF-24E2-0030-EC8D-A53DC06C9833}" dt="2024-09-06T08:38:32.184" v="7"/>
          <ac:cxnSpMkLst>
            <pc:docMk/>
            <pc:sldMk cId="663255557" sldId="301"/>
            <ac:cxnSpMk id="13" creationId="{9496456B-F3BA-2168-8FE7-B0C756E5ECB2}"/>
          </ac:cxnSpMkLst>
        </pc:cxnChg>
        <pc:cxnChg chg="add">
          <ac:chgData name="Mohammad Wasin  AL SHAMI" userId="S::malshami@diginamic-formation.fr::c25dbe51-7c73-48f4-9f4c-a0fee3608806" providerId="AD" clId="Web-{E4DB86AF-24E2-0030-EC8D-A53DC06C9833}" dt="2024-09-06T08:38:32.184" v="8"/>
          <ac:cxnSpMkLst>
            <pc:docMk/>
            <pc:sldMk cId="663255557" sldId="301"/>
            <ac:cxnSpMk id="15" creationId="{0E8F832E-8D83-F28E-6448-8EBC9C0268F7}"/>
          </ac:cxnSpMkLst>
        </pc:cxnChg>
        <pc:cxnChg chg="add">
          <ac:chgData name="Mohammad Wasin  AL SHAMI" userId="S::malshami@diginamic-formation.fr::c25dbe51-7c73-48f4-9f4c-a0fee3608806" providerId="AD" clId="Web-{E4DB86AF-24E2-0030-EC8D-A53DC06C9833}" dt="2024-09-06T08:38:32.231" v="10"/>
          <ac:cxnSpMkLst>
            <pc:docMk/>
            <pc:sldMk cId="663255557" sldId="301"/>
            <ac:cxnSpMk id="19" creationId="{5148F7C9-BFEC-A591-3E65-102D4661CECD}"/>
          </ac:cxnSpMkLst>
        </pc:cxnChg>
      </pc:sldChg>
    </pc:docChg>
    <pc:docChg chg="modSld">
      <pc:chgData name="Mohammad Wasin  AL SHAMI" userId="S::malshami@diginamic-formation.fr::c25dbe51-7c73-48f4-9f4c-a0fee3608806" providerId="AD" clId="Web-{E4DB86AF-24E2-0030-EC8D-A53DC06C9833}" dt="2024-09-06T08:49:23.689" v="10" actId="20577"/>
      <pc:docMkLst>
        <pc:docMk/>
      </pc:docMkLst>
      <pc:sldChg chg="modSp">
        <pc:chgData name="Mohammad Wasin  AL SHAMI" userId="S::malshami@diginamic-formation.fr::c25dbe51-7c73-48f4-9f4c-a0fee3608806" providerId="AD" clId="Web-{E4DB86AF-24E2-0030-EC8D-A53DC06C9833}" dt="2024-09-06T08:49:23.689" v="10" actId="20577"/>
        <pc:sldMkLst>
          <pc:docMk/>
          <pc:sldMk cId="2300440886" sldId="300"/>
        </pc:sldMkLst>
        <pc:spChg chg="mod">
          <ac:chgData name="Mohammad Wasin  AL SHAMI" userId="S::malshami@diginamic-formation.fr::c25dbe51-7c73-48f4-9f4c-a0fee3608806" providerId="AD" clId="Web-{E4DB86AF-24E2-0030-EC8D-A53DC06C9833}" dt="2024-09-06T08:49:23.689" v="10" actId="20577"/>
          <ac:spMkLst>
            <pc:docMk/>
            <pc:sldMk cId="2300440886" sldId="300"/>
            <ac:spMk id="14" creationId="{6B82B89D-3EDF-36DA-DB51-582CBB23B7E7}"/>
          </ac:spMkLst>
        </pc:spChg>
      </pc:sldChg>
    </pc:docChg>
    <pc:docChg chg="modSld">
      <pc:chgData name="Mohammad Wasin  AL SHAMI" userId="S::malshami@diginamic-formation.fr::c25dbe51-7c73-48f4-9f4c-a0fee3608806" providerId="AD" clId="Web-{E4DB86AF-24E2-0030-EC8D-A53DC06C9833}" dt="2024-09-06T08:53:44.251" v="11" actId="20577"/>
      <pc:docMkLst>
        <pc:docMk/>
      </pc:docMkLst>
      <pc:sldChg chg="modSp">
        <pc:chgData name="Mohammad Wasin  AL SHAMI" userId="S::malshami@diginamic-formation.fr::c25dbe51-7c73-48f4-9f4c-a0fee3608806" providerId="AD" clId="Web-{E4DB86AF-24E2-0030-EC8D-A53DC06C9833}" dt="2024-09-06T08:53:44.251" v="11" actId="20577"/>
        <pc:sldMkLst>
          <pc:docMk/>
          <pc:sldMk cId="2300440886" sldId="300"/>
        </pc:sldMkLst>
        <pc:spChg chg="mod">
          <ac:chgData name="Mohammad Wasin  AL SHAMI" userId="S::malshami@diginamic-formation.fr::c25dbe51-7c73-48f4-9f4c-a0fee3608806" providerId="AD" clId="Web-{E4DB86AF-24E2-0030-EC8D-A53DC06C9833}" dt="2024-09-06T08:53:44.251" v="11" actId="20577"/>
          <ac:spMkLst>
            <pc:docMk/>
            <pc:sldMk cId="2300440886" sldId="300"/>
            <ac:spMk id="16" creationId="{F19BBFC6-E41E-7801-772A-6319BCDFDF42}"/>
          </ac:spMkLst>
        </pc:spChg>
      </pc:sldChg>
    </pc:docChg>
    <pc:docChg chg="modSld">
      <pc:chgData name="Mohammad Wasin  AL SHAMI" userId="S::malshami@diginamic-formation.fr::c25dbe51-7c73-48f4-9f4c-a0fee3608806" providerId="AD" clId="Web-{E4DB86AF-24E2-0030-EC8D-A53DC06C9833}" dt="2024-09-06T08:47:44.621" v="11" actId="20577"/>
      <pc:docMkLst>
        <pc:docMk/>
      </pc:docMkLst>
      <pc:sldChg chg="modSp">
        <pc:chgData name="Mohammad Wasin  AL SHAMI" userId="S::malshami@diginamic-formation.fr::c25dbe51-7c73-48f4-9f4c-a0fee3608806" providerId="AD" clId="Web-{E4DB86AF-24E2-0030-EC8D-A53DC06C9833}" dt="2024-09-06T08:47:44.621" v="11" actId="20577"/>
        <pc:sldMkLst>
          <pc:docMk/>
          <pc:sldMk cId="2300440886" sldId="300"/>
        </pc:sldMkLst>
        <pc:spChg chg="mod">
          <ac:chgData name="Mohammad Wasin  AL SHAMI" userId="S::malshami@diginamic-formation.fr::c25dbe51-7c73-48f4-9f4c-a0fee3608806" providerId="AD" clId="Web-{E4DB86AF-24E2-0030-EC8D-A53DC06C9833}" dt="2024-09-06T08:47:44.621" v="11" actId="20577"/>
          <ac:spMkLst>
            <pc:docMk/>
            <pc:sldMk cId="2300440886" sldId="300"/>
            <ac:spMk id="14" creationId="{6B82B89D-3EDF-36DA-DB51-582CBB23B7E7}"/>
          </ac:spMkLst>
        </pc:spChg>
      </pc:sldChg>
    </pc:docChg>
    <pc:docChg chg="modSld">
      <pc:chgData name="Mohammad Wasin  AL SHAMI" userId="S::malshami@diginamic-formation.fr::c25dbe51-7c73-48f4-9f4c-a0fee3608806" providerId="AD" clId="Web-{E4DB86AF-24E2-0030-EC8D-A53DC06C9833}" dt="2024-09-06T08:33:39.558" v="11" actId="20577"/>
      <pc:docMkLst>
        <pc:docMk/>
      </pc:docMkLst>
      <pc:sldChg chg="modSp">
        <pc:chgData name="Mohammad Wasin  AL SHAMI" userId="S::malshami@diginamic-formation.fr::c25dbe51-7c73-48f4-9f4c-a0fee3608806" providerId="AD" clId="Web-{E4DB86AF-24E2-0030-EC8D-A53DC06C9833}" dt="2024-09-06T08:33:39.558" v="11" actId="20577"/>
        <pc:sldMkLst>
          <pc:docMk/>
          <pc:sldMk cId="1206453014" sldId="299"/>
        </pc:sldMkLst>
        <pc:spChg chg="mod">
          <ac:chgData name="Mohammad Wasin  AL SHAMI" userId="S::malshami@diginamic-formation.fr::c25dbe51-7c73-48f4-9f4c-a0fee3608806" providerId="AD" clId="Web-{E4DB86AF-24E2-0030-EC8D-A53DC06C9833}" dt="2024-09-06T08:33:39.558" v="11" actId="20577"/>
          <ac:spMkLst>
            <pc:docMk/>
            <pc:sldMk cId="1206453014" sldId="299"/>
            <ac:spMk id="20" creationId="{C37BB80A-B5C9-986B-CD20-A5A765E52642}"/>
          </ac:spMkLst>
        </pc:spChg>
      </pc:sldChg>
    </pc:docChg>
    <pc:docChg chg="modSld">
      <pc:chgData name="Mohammad Wasin  AL SHAMI" userId="S::malshami@diginamic-formation.fr::c25dbe51-7c73-48f4-9f4c-a0fee3608806" providerId="AD" clId="Web-{E4DB86AF-24E2-0030-EC8D-A53DC06C9833}" dt="2024-09-06T08:51:12.289" v="13" actId="20577"/>
      <pc:docMkLst>
        <pc:docMk/>
      </pc:docMkLst>
      <pc:sldChg chg="addSp delSp modSp">
        <pc:chgData name="Mohammad Wasin  AL SHAMI" userId="S::malshami@diginamic-formation.fr::c25dbe51-7c73-48f4-9f4c-a0fee3608806" providerId="AD" clId="Web-{E4DB86AF-24E2-0030-EC8D-A53DC06C9833}" dt="2024-09-06T08:51:12.289" v="13" actId="20577"/>
        <pc:sldMkLst>
          <pc:docMk/>
          <pc:sldMk cId="2300440886" sldId="300"/>
        </pc:sldMkLst>
        <pc:spChg chg="add mod">
          <ac:chgData name="Mohammad Wasin  AL SHAMI" userId="S::malshami@diginamic-formation.fr::c25dbe51-7c73-48f4-9f4c-a0fee3608806" providerId="AD" clId="Web-{E4DB86AF-24E2-0030-EC8D-A53DC06C9833}" dt="2024-09-06T08:51:12.289" v="13" actId="20577"/>
          <ac:spMkLst>
            <pc:docMk/>
            <pc:sldMk cId="2300440886" sldId="300"/>
            <ac:spMk id="16" creationId="{F19BBFC6-E41E-7801-772A-6319BCDFDF42}"/>
          </ac:spMkLst>
        </pc:spChg>
        <pc:picChg chg="mod">
          <ac:chgData name="Mohammad Wasin  AL SHAMI" userId="S::malshami@diginamic-formation.fr::c25dbe51-7c73-48f4-9f4c-a0fee3608806" providerId="AD" clId="Web-{E4DB86AF-24E2-0030-EC8D-A53DC06C9833}" dt="2024-09-06T08:50:54.007" v="0" actId="1076"/>
          <ac:picMkLst>
            <pc:docMk/>
            <pc:sldMk cId="2300440886" sldId="300"/>
            <ac:picMk id="12" creationId="{F408EE99-504E-AAD4-7A59-E422645FDE7E}"/>
          </ac:picMkLst>
        </pc:picChg>
        <pc:picChg chg="add del mod">
          <ac:chgData name="Mohammad Wasin  AL SHAMI" userId="S::malshami@diginamic-formation.fr::c25dbe51-7c73-48f4-9f4c-a0fee3608806" providerId="AD" clId="Web-{E4DB86AF-24E2-0030-EC8D-A53DC06C9833}" dt="2024-09-06T08:50:58.539" v="2"/>
          <ac:picMkLst>
            <pc:docMk/>
            <pc:sldMk cId="2300440886" sldId="300"/>
            <ac:picMk id="15" creationId="{F31B05CF-AA85-BF9E-E52A-FD93504CF8EA}"/>
          </ac:picMkLst>
        </pc:picChg>
      </pc:sldChg>
    </pc:docChg>
    <pc:docChg chg="modSld">
      <pc:chgData name="Mohammad Wasin  AL SHAMI" userId="S::malshami@diginamic-formation.fr::c25dbe51-7c73-48f4-9f4c-a0fee3608806" providerId="AD" clId="Web-{E4DB86AF-24E2-0030-EC8D-A53DC06C9833}" dt="2024-09-06T08:37:45.556" v="14" actId="20577"/>
      <pc:docMkLst>
        <pc:docMk/>
      </pc:docMkLst>
      <pc:sldChg chg="modSp">
        <pc:chgData name="Mohammad Wasin  AL SHAMI" userId="S::malshami@diginamic-formation.fr::c25dbe51-7c73-48f4-9f4c-a0fee3608806" providerId="AD" clId="Web-{E4DB86AF-24E2-0030-EC8D-A53DC06C9833}" dt="2024-09-06T08:37:45.556" v="14" actId="20577"/>
        <pc:sldMkLst>
          <pc:docMk/>
          <pc:sldMk cId="1206453014" sldId="299"/>
        </pc:sldMkLst>
        <pc:spChg chg="mod">
          <ac:chgData name="Mohammad Wasin  AL SHAMI" userId="S::malshami@diginamic-formation.fr::c25dbe51-7c73-48f4-9f4c-a0fee3608806" providerId="AD" clId="Web-{E4DB86AF-24E2-0030-EC8D-A53DC06C9833}" dt="2024-09-06T08:37:45.556" v="14" actId="20577"/>
          <ac:spMkLst>
            <pc:docMk/>
            <pc:sldMk cId="1206453014" sldId="299"/>
            <ac:spMk id="6" creationId="{7FE85047-3307-76D1-DB9C-55A12C063DDA}"/>
          </ac:spMkLst>
        </pc:spChg>
      </pc:sldChg>
    </pc:docChg>
    <pc:docChg chg="modSld">
      <pc:chgData name="Mohammad Wasin  AL SHAMI" userId="S::malshami@diginamic-formation.fr::c25dbe51-7c73-48f4-9f4c-a0fee3608806" providerId="AD" clId="Web-{E4DB86AF-24E2-0030-EC8D-A53DC06C9833}" dt="2024-09-06T08:41:43.836" v="15" actId="1076"/>
      <pc:docMkLst>
        <pc:docMk/>
      </pc:docMkLst>
      <pc:sldChg chg="addSp delSp modSp">
        <pc:chgData name="Mohammad Wasin  AL SHAMI" userId="S::malshami@diginamic-formation.fr::c25dbe51-7c73-48f4-9f4c-a0fee3608806" providerId="AD" clId="Web-{E4DB86AF-24E2-0030-EC8D-A53DC06C9833}" dt="2024-09-06T08:41:43.836" v="15" actId="1076"/>
        <pc:sldMkLst>
          <pc:docMk/>
          <pc:sldMk cId="663255557" sldId="301"/>
        </pc:sldMkLst>
        <pc:spChg chg="add mod">
          <ac:chgData name="Mohammad Wasin  AL SHAMI" userId="S::malshami@diginamic-formation.fr::c25dbe51-7c73-48f4-9f4c-a0fee3608806" providerId="AD" clId="Web-{E4DB86AF-24E2-0030-EC8D-A53DC06C9833}" dt="2024-09-06T08:41:41.820" v="13" actId="1076"/>
          <ac:spMkLst>
            <pc:docMk/>
            <pc:sldMk cId="663255557" sldId="301"/>
            <ac:spMk id="25" creationId="{0D38B13B-DB2B-7732-C4DB-2A19D9416291}"/>
          </ac:spMkLst>
        </pc:spChg>
        <pc:picChg chg="add del mod">
          <ac:chgData name="Mohammad Wasin  AL SHAMI" userId="S::malshami@diginamic-formation.fr::c25dbe51-7c73-48f4-9f4c-a0fee3608806" providerId="AD" clId="Web-{E4DB86AF-24E2-0030-EC8D-A53DC06C9833}" dt="2024-09-06T08:41:27.647" v="5"/>
          <ac:picMkLst>
            <pc:docMk/>
            <pc:sldMk cId="663255557" sldId="301"/>
            <ac:picMk id="22" creationId="{325DD7CE-08A4-82A3-2A10-76C18B5C18E9}"/>
          </ac:picMkLst>
        </pc:picChg>
        <pc:picChg chg="add mod modCrop">
          <ac:chgData name="Mohammad Wasin  AL SHAMI" userId="S::malshami@diginamic-formation.fr::c25dbe51-7c73-48f4-9f4c-a0fee3608806" providerId="AD" clId="Web-{E4DB86AF-24E2-0030-EC8D-A53DC06C9833}" dt="2024-09-06T08:41:43.836" v="15" actId="1076"/>
          <ac:picMkLst>
            <pc:docMk/>
            <pc:sldMk cId="663255557" sldId="301"/>
            <ac:picMk id="24" creationId="{7AC5CDED-B88E-CAFF-CA3A-5D6BE123DFDE}"/>
          </ac:picMkLst>
        </pc:picChg>
        <pc:cxnChg chg="add mod">
          <ac:chgData name="Mohammad Wasin  AL SHAMI" userId="S::malshami@diginamic-formation.fr::c25dbe51-7c73-48f4-9f4c-a0fee3608806" providerId="AD" clId="Web-{E4DB86AF-24E2-0030-EC8D-A53DC06C9833}" dt="2024-09-06T08:41:41.835" v="14" actId="1076"/>
          <ac:cxnSpMkLst>
            <pc:docMk/>
            <pc:sldMk cId="663255557" sldId="301"/>
            <ac:cxnSpMk id="26" creationId="{8CBA73DD-9023-252B-394C-979ACFE445E4}"/>
          </ac:cxnSpMkLst>
        </pc:cxnChg>
      </pc:sldChg>
    </pc:docChg>
    <pc:docChg chg="modSld">
      <pc:chgData name="Mohammad Wasin  AL SHAMI" userId="S::malshami@diginamic-formation.fr::c25dbe51-7c73-48f4-9f4c-a0fee3608806" providerId="AD" clId="Web-{E4DB86AF-24E2-0030-EC8D-A53DC06C9833}" dt="2024-09-06T08:49:05.204" v="15" actId="20577"/>
      <pc:docMkLst>
        <pc:docMk/>
      </pc:docMkLst>
      <pc:sldChg chg="modSp">
        <pc:chgData name="Mohammad Wasin  AL SHAMI" userId="S::malshami@diginamic-formation.fr::c25dbe51-7c73-48f4-9f4c-a0fee3608806" providerId="AD" clId="Web-{E4DB86AF-24E2-0030-EC8D-A53DC06C9833}" dt="2024-09-06T08:49:05.204" v="15" actId="20577"/>
        <pc:sldMkLst>
          <pc:docMk/>
          <pc:sldMk cId="2300440886" sldId="300"/>
        </pc:sldMkLst>
        <pc:spChg chg="mod">
          <ac:chgData name="Mohammad Wasin  AL SHAMI" userId="S::malshami@diginamic-formation.fr::c25dbe51-7c73-48f4-9f4c-a0fee3608806" providerId="AD" clId="Web-{E4DB86AF-24E2-0030-EC8D-A53DC06C9833}" dt="2024-09-06T08:49:05.204" v="15" actId="20577"/>
          <ac:spMkLst>
            <pc:docMk/>
            <pc:sldMk cId="2300440886" sldId="300"/>
            <ac:spMk id="14" creationId="{6B82B89D-3EDF-36DA-DB51-582CBB23B7E7}"/>
          </ac:spMkLst>
        </pc:spChg>
      </pc:sldChg>
    </pc:docChg>
    <pc:docChg chg="modSld">
      <pc:chgData name="Mohammad Wasin  AL SHAMI" userId="S::malshami@diginamic-formation.fr::c25dbe51-7c73-48f4-9f4c-a0fee3608806" providerId="AD" clId="Web-{E4DB86AF-24E2-0030-EC8D-A53DC06C9833}" dt="2024-09-06T08:39:22.687" v="17"/>
      <pc:docMkLst>
        <pc:docMk/>
      </pc:docMkLst>
      <pc:sldChg chg="delSp modSp">
        <pc:chgData name="Mohammad Wasin  AL SHAMI" userId="S::malshami@diginamic-formation.fr::c25dbe51-7c73-48f4-9f4c-a0fee3608806" providerId="AD" clId="Web-{E4DB86AF-24E2-0030-EC8D-A53DC06C9833}" dt="2024-09-06T08:39:22.687" v="17"/>
        <pc:sldMkLst>
          <pc:docMk/>
          <pc:sldMk cId="663255557" sldId="301"/>
        </pc:sldMkLst>
        <pc:spChg chg="mod">
          <ac:chgData name="Mohammad Wasin  AL SHAMI" userId="S::malshami@diginamic-formation.fr::c25dbe51-7c73-48f4-9f4c-a0fee3608806" providerId="AD" clId="Web-{E4DB86AF-24E2-0030-EC8D-A53DC06C9833}" dt="2024-09-06T08:39:16.405" v="15" actId="20577"/>
          <ac:spMkLst>
            <pc:docMk/>
            <pc:sldMk cId="663255557" sldId="301"/>
            <ac:spMk id="9" creationId="{400AA90E-CDC5-70AE-8FEB-E6F6A3CCF448}"/>
          </ac:spMkLst>
        </pc:spChg>
        <pc:spChg chg="del">
          <ac:chgData name="Mohammad Wasin  AL SHAMI" userId="S::malshami@diginamic-formation.fr::c25dbe51-7c73-48f4-9f4c-a0fee3608806" providerId="AD" clId="Web-{E4DB86AF-24E2-0030-EC8D-A53DC06C9833}" dt="2024-09-06T08:39:21.968" v="16"/>
          <ac:spMkLst>
            <pc:docMk/>
            <pc:sldMk cId="663255557" sldId="301"/>
            <ac:spMk id="17" creationId="{B108581D-72F6-E400-B5AC-59ACB9C3ECBF}"/>
          </ac:spMkLst>
        </pc:spChg>
        <pc:cxnChg chg="del">
          <ac:chgData name="Mohammad Wasin  AL SHAMI" userId="S::malshami@diginamic-formation.fr::c25dbe51-7c73-48f4-9f4c-a0fee3608806" providerId="AD" clId="Web-{E4DB86AF-24E2-0030-EC8D-A53DC06C9833}" dt="2024-09-06T08:39:22.687" v="17"/>
          <ac:cxnSpMkLst>
            <pc:docMk/>
            <pc:sldMk cId="663255557" sldId="301"/>
            <ac:cxnSpMk id="19" creationId="{5148F7C9-BFEC-A591-3E65-102D4661CECD}"/>
          </ac:cxnSpMkLst>
        </pc:cxnChg>
      </pc:sldChg>
    </pc:docChg>
    <pc:docChg chg="modSld">
      <pc:chgData name="Mohammad Wasin  AL SHAMI" userId="S::malshami@diginamic-formation.fr::c25dbe51-7c73-48f4-9f4c-a0fee3608806" providerId="AD" clId="Web-{E4DB86AF-24E2-0030-EC8D-A53DC06C9833}" dt="2024-09-06T08:48:00.419" v="18" actId="20577"/>
      <pc:docMkLst>
        <pc:docMk/>
      </pc:docMkLst>
      <pc:sldChg chg="modSp">
        <pc:chgData name="Mohammad Wasin  AL SHAMI" userId="S::malshami@diginamic-formation.fr::c25dbe51-7c73-48f4-9f4c-a0fee3608806" providerId="AD" clId="Web-{E4DB86AF-24E2-0030-EC8D-A53DC06C9833}" dt="2024-09-06T08:48:00.419" v="18" actId="20577"/>
        <pc:sldMkLst>
          <pc:docMk/>
          <pc:sldMk cId="2300440886" sldId="300"/>
        </pc:sldMkLst>
        <pc:spChg chg="mod">
          <ac:chgData name="Mohammad Wasin  AL SHAMI" userId="S::malshami@diginamic-formation.fr::c25dbe51-7c73-48f4-9f4c-a0fee3608806" providerId="AD" clId="Web-{E4DB86AF-24E2-0030-EC8D-A53DC06C9833}" dt="2024-09-06T08:48:00.419" v="18" actId="20577"/>
          <ac:spMkLst>
            <pc:docMk/>
            <pc:sldMk cId="2300440886" sldId="300"/>
            <ac:spMk id="14" creationId="{6B82B89D-3EDF-36DA-DB51-582CBB23B7E7}"/>
          </ac:spMkLst>
        </pc:spChg>
      </pc:sldChg>
    </pc:docChg>
    <pc:docChg chg="modSld">
      <pc:chgData name="Mohammad Wasin  AL SHAMI" userId="S::malshami@diginamic-formation.fr::c25dbe51-7c73-48f4-9f4c-a0fee3608806" providerId="AD" clId="Web-{E4DB86AF-24E2-0030-EC8D-A53DC06C9833}" dt="2024-09-06T08:53:18.359" v="20" actId="20577"/>
      <pc:docMkLst>
        <pc:docMk/>
      </pc:docMkLst>
      <pc:sldChg chg="modSp">
        <pc:chgData name="Mohammad Wasin  AL SHAMI" userId="S::malshami@diginamic-formation.fr::c25dbe51-7c73-48f4-9f4c-a0fee3608806" providerId="AD" clId="Web-{E4DB86AF-24E2-0030-EC8D-A53DC06C9833}" dt="2024-09-06T08:53:18.359" v="20" actId="20577"/>
        <pc:sldMkLst>
          <pc:docMk/>
          <pc:sldMk cId="2300440886" sldId="300"/>
        </pc:sldMkLst>
        <pc:spChg chg="mod">
          <ac:chgData name="Mohammad Wasin  AL SHAMI" userId="S::malshami@diginamic-formation.fr::c25dbe51-7c73-48f4-9f4c-a0fee3608806" providerId="AD" clId="Web-{E4DB86AF-24E2-0030-EC8D-A53DC06C9833}" dt="2024-09-06T08:53:18.359" v="20" actId="20577"/>
          <ac:spMkLst>
            <pc:docMk/>
            <pc:sldMk cId="2300440886" sldId="300"/>
            <ac:spMk id="16" creationId="{F19BBFC6-E41E-7801-772A-6319BCDFDF42}"/>
          </ac:spMkLst>
        </pc:spChg>
      </pc:sldChg>
    </pc:docChg>
    <pc:docChg chg="modSld">
      <pc:chgData name="Mohammad Wasin  AL SHAMI" userId="S::malshami@diginamic-formation.fr::c25dbe51-7c73-48f4-9f4c-a0fee3608806" providerId="AD" clId="Web-{E4DB86AF-24E2-0030-EC8D-A53DC06C9833}" dt="2024-09-06T08:06:11.871" v="26" actId="20577"/>
      <pc:docMkLst>
        <pc:docMk/>
      </pc:docMkLst>
      <pc:sldChg chg="addSp modSp">
        <pc:chgData name="Mohammad Wasin  AL SHAMI" userId="S::malshami@diginamic-formation.fr::c25dbe51-7c73-48f4-9f4c-a0fee3608806" providerId="AD" clId="Web-{E4DB86AF-24E2-0030-EC8D-A53DC06C9833}" dt="2024-09-06T08:06:11.871" v="26" actId="20577"/>
        <pc:sldMkLst>
          <pc:docMk/>
          <pc:sldMk cId="1206453014" sldId="299"/>
        </pc:sldMkLst>
        <pc:spChg chg="mod">
          <ac:chgData name="Mohammad Wasin  AL SHAMI" userId="S::malshami@diginamic-formation.fr::c25dbe51-7c73-48f4-9f4c-a0fee3608806" providerId="AD" clId="Web-{E4DB86AF-24E2-0030-EC8D-A53DC06C9833}" dt="2024-09-06T08:06:11.871" v="26" actId="20577"/>
          <ac:spMkLst>
            <pc:docMk/>
            <pc:sldMk cId="1206453014" sldId="299"/>
            <ac:spMk id="12" creationId="{3CF38FF4-D4C8-4FC0-058F-3E44E54925A3}"/>
          </ac:spMkLst>
        </pc:spChg>
        <pc:spChg chg="add mod">
          <ac:chgData name="Mohammad Wasin  AL SHAMI" userId="S::malshami@diginamic-formation.fr::c25dbe51-7c73-48f4-9f4c-a0fee3608806" providerId="AD" clId="Web-{E4DB86AF-24E2-0030-EC8D-A53DC06C9833}" dt="2024-09-06T08:05:50.088" v="3" actId="1076"/>
          <ac:spMkLst>
            <pc:docMk/>
            <pc:sldMk cId="1206453014" sldId="299"/>
            <ac:spMk id="16" creationId="{A50D1B23-463F-C13E-52A8-129C4FC628A5}"/>
          </ac:spMkLst>
        </pc:spChg>
        <pc:picChg chg="add mod">
          <ac:chgData name="Mohammad Wasin  AL SHAMI" userId="S::malshami@diginamic-formation.fr::c25dbe51-7c73-48f4-9f4c-a0fee3608806" providerId="AD" clId="Web-{E4DB86AF-24E2-0030-EC8D-A53DC06C9833}" dt="2024-09-06T08:05:43.275" v="1" actId="1076"/>
          <ac:picMkLst>
            <pc:docMk/>
            <pc:sldMk cId="1206453014" sldId="299"/>
            <ac:picMk id="15" creationId="{5C4A92AB-707C-30CB-2748-5BE5F8347D6B}"/>
          </ac:picMkLst>
        </pc:picChg>
      </pc:sldChg>
    </pc:docChg>
    <pc:docChg chg="modSld">
      <pc:chgData name="Mohammad Wasin  AL SHAMI" userId="S::malshami@diginamic-formation.fr::c25dbe51-7c73-48f4-9f4c-a0fee3608806" providerId="AD" clId="Web-{E4DB86AF-24E2-0030-EC8D-A53DC06C9833}" dt="2024-09-06T08:40:47.926" v="27" actId="20577"/>
      <pc:docMkLst>
        <pc:docMk/>
      </pc:docMkLst>
      <pc:sldChg chg="delSp">
        <pc:chgData name="Mohammad Wasin  AL SHAMI" userId="S::malshami@diginamic-formation.fr::c25dbe51-7c73-48f4-9f4c-a0fee3608806" providerId="AD" clId="Web-{E4DB86AF-24E2-0030-EC8D-A53DC06C9833}" dt="2024-09-06T08:40:39.972" v="25"/>
        <pc:sldMkLst>
          <pc:docMk/>
          <pc:sldMk cId="1206453014" sldId="299"/>
        </pc:sldMkLst>
        <pc:spChg chg="del">
          <ac:chgData name="Mohammad Wasin  AL SHAMI" userId="S::malshami@diginamic-formation.fr::c25dbe51-7c73-48f4-9f4c-a0fee3608806" providerId="AD" clId="Web-{E4DB86AF-24E2-0030-EC8D-A53DC06C9833}" dt="2024-09-06T08:40:39.972" v="25"/>
          <ac:spMkLst>
            <pc:docMk/>
            <pc:sldMk cId="1206453014" sldId="299"/>
            <ac:spMk id="23" creationId="{9DB292A6-D60F-8479-5896-C77AA4A2E3DE}"/>
          </ac:spMkLst>
        </pc:spChg>
      </pc:sldChg>
      <pc:sldChg chg="delSp modSp">
        <pc:chgData name="Mohammad Wasin  AL SHAMI" userId="S::malshami@diginamic-formation.fr::c25dbe51-7c73-48f4-9f4c-a0fee3608806" providerId="AD" clId="Web-{E4DB86AF-24E2-0030-EC8D-A53DC06C9833}" dt="2024-09-06T08:40:47.926" v="27" actId="20577"/>
        <pc:sldMkLst>
          <pc:docMk/>
          <pc:sldMk cId="663255557" sldId="301"/>
        </pc:sldMkLst>
        <pc:spChg chg="mod">
          <ac:chgData name="Mohammad Wasin  AL SHAMI" userId="S::malshami@diginamic-formation.fr::c25dbe51-7c73-48f4-9f4c-a0fee3608806" providerId="AD" clId="Web-{E4DB86AF-24E2-0030-EC8D-A53DC06C9833}" dt="2024-09-06T08:40:47.926" v="27" actId="20577"/>
          <ac:spMkLst>
            <pc:docMk/>
            <pc:sldMk cId="663255557" sldId="301"/>
            <ac:spMk id="11" creationId="{9CE70B7C-8C2F-4024-21B3-A4EDC73F28B8}"/>
          </ac:spMkLst>
        </pc:spChg>
        <pc:spChg chg="del">
          <ac:chgData name="Mohammad Wasin  AL SHAMI" userId="S::malshami@diginamic-formation.fr::c25dbe51-7c73-48f4-9f4c-a0fee3608806" providerId="AD" clId="Web-{E4DB86AF-24E2-0030-EC8D-A53DC06C9833}" dt="2024-09-06T08:40:31.128" v="24"/>
          <ac:spMkLst>
            <pc:docMk/>
            <pc:sldMk cId="663255557" sldId="301"/>
            <ac:spMk id="23" creationId="{9DB292A6-D60F-8479-5896-C77AA4A2E3DE}"/>
          </ac:spMkLst>
        </pc:spChg>
        <pc:picChg chg="mod">
          <ac:chgData name="Mohammad Wasin  AL SHAMI" userId="S::malshami@diginamic-formation.fr::c25dbe51-7c73-48f4-9f4c-a0fee3608806" providerId="AD" clId="Web-{E4DB86AF-24E2-0030-EC8D-A53DC06C9833}" dt="2024-09-06T08:40:20.112" v="0" actId="1076"/>
          <ac:picMkLst>
            <pc:docMk/>
            <pc:sldMk cId="663255557" sldId="301"/>
            <ac:picMk id="21" creationId="{89EC78DC-B962-3429-73A0-569266D80BF7}"/>
          </ac:picMkLst>
        </pc:picChg>
      </pc:sldChg>
    </pc:docChg>
    <pc:docChg chg="modSld">
      <pc:chgData name="Mohammad Wasin  AL SHAMI" userId="S::malshami@diginamic-formation.fr::c25dbe51-7c73-48f4-9f4c-a0fee3608806" providerId="AD" clId="Web-{E4DB86AF-24E2-0030-EC8D-A53DC06C9833}" dt="2024-09-06T08:42:46.526" v="31" actId="1076"/>
      <pc:docMkLst>
        <pc:docMk/>
      </pc:docMkLst>
      <pc:sldChg chg="modSp">
        <pc:chgData name="Mohammad Wasin  AL SHAMI" userId="S::malshami@diginamic-formation.fr::c25dbe51-7c73-48f4-9f4c-a0fee3608806" providerId="AD" clId="Web-{E4DB86AF-24E2-0030-EC8D-A53DC06C9833}" dt="2024-09-06T08:42:46.526" v="31" actId="1076"/>
        <pc:sldMkLst>
          <pc:docMk/>
          <pc:sldMk cId="663255557" sldId="301"/>
        </pc:sldMkLst>
        <pc:spChg chg="mod">
          <ac:chgData name="Mohammad Wasin  AL SHAMI" userId="S::malshami@diginamic-formation.fr::c25dbe51-7c73-48f4-9f4c-a0fee3608806" providerId="AD" clId="Web-{E4DB86AF-24E2-0030-EC8D-A53DC06C9833}" dt="2024-09-06T08:42:44.136" v="30" actId="14100"/>
          <ac:spMkLst>
            <pc:docMk/>
            <pc:sldMk cId="663255557" sldId="301"/>
            <ac:spMk id="25" creationId="{0D38B13B-DB2B-7732-C4DB-2A19D9416291}"/>
          </ac:spMkLst>
        </pc:spChg>
        <pc:picChg chg="mod">
          <ac:chgData name="Mohammad Wasin  AL SHAMI" userId="S::malshami@diginamic-formation.fr::c25dbe51-7c73-48f4-9f4c-a0fee3608806" providerId="AD" clId="Web-{E4DB86AF-24E2-0030-EC8D-A53DC06C9833}" dt="2024-09-06T08:42:41.542" v="29" actId="1076"/>
          <ac:picMkLst>
            <pc:docMk/>
            <pc:sldMk cId="663255557" sldId="301"/>
            <ac:picMk id="24" creationId="{7AC5CDED-B88E-CAFF-CA3A-5D6BE123DFDE}"/>
          </ac:picMkLst>
        </pc:picChg>
        <pc:cxnChg chg="mod">
          <ac:chgData name="Mohammad Wasin  AL SHAMI" userId="S::malshami@diginamic-formation.fr::c25dbe51-7c73-48f4-9f4c-a0fee3608806" providerId="AD" clId="Web-{E4DB86AF-24E2-0030-EC8D-A53DC06C9833}" dt="2024-09-06T08:42:46.526" v="31" actId="1076"/>
          <ac:cxnSpMkLst>
            <pc:docMk/>
            <pc:sldMk cId="663255557" sldId="301"/>
            <ac:cxnSpMk id="26" creationId="{8CBA73DD-9023-252B-394C-979ACFE445E4}"/>
          </ac:cxnSpMkLst>
        </pc:cxnChg>
      </pc:sldChg>
    </pc:docChg>
    <pc:docChg chg="modSld">
      <pc:chgData name="Mohammad Wasin  AL SHAMI" userId="S::malshami@diginamic-formation.fr::c25dbe51-7c73-48f4-9f4c-a0fee3608806" providerId="AD" clId="Web-{E4DB86AF-24E2-0030-EC8D-A53DC06C9833}" dt="2024-09-06T08:46:16.179" v="32"/>
      <pc:docMkLst>
        <pc:docMk/>
      </pc:docMkLst>
      <pc:sldChg chg="addSp delSp">
        <pc:chgData name="Mohammad Wasin  AL SHAMI" userId="S::malshami@diginamic-formation.fr::c25dbe51-7c73-48f4-9f4c-a0fee3608806" providerId="AD" clId="Web-{E4DB86AF-24E2-0030-EC8D-A53DC06C9833}" dt="2024-09-06T08:46:16.179" v="32"/>
        <pc:sldMkLst>
          <pc:docMk/>
          <pc:sldMk cId="2300440886" sldId="300"/>
        </pc:sldMkLst>
        <pc:spChg chg="del">
          <ac:chgData name="Mohammad Wasin  AL SHAMI" userId="S::malshami@diginamic-formation.fr::c25dbe51-7c73-48f4-9f4c-a0fee3608806" providerId="AD" clId="Web-{E4DB86AF-24E2-0030-EC8D-A53DC06C9833}" dt="2024-09-06T08:46:07.383" v="28"/>
          <ac:spMkLst>
            <pc:docMk/>
            <pc:sldMk cId="2300440886" sldId="300"/>
            <ac:spMk id="6" creationId="{31C67745-EE40-0061-AD09-D2ACEBB5DB4A}"/>
          </ac:spMkLst>
        </pc:spChg>
        <pc:spChg chg="add">
          <ac:chgData name="Mohammad Wasin  AL SHAMI" userId="S::malshami@diginamic-formation.fr::c25dbe51-7c73-48f4-9f4c-a0fee3608806" providerId="AD" clId="Web-{E4DB86AF-24E2-0030-EC8D-A53DC06C9833}" dt="2024-09-06T08:46:15.116" v="30"/>
          <ac:spMkLst>
            <pc:docMk/>
            <pc:sldMk cId="2300440886" sldId="300"/>
            <ac:spMk id="9" creationId="{DD1505AD-0C39-8811-7C18-E61DE0F005F4}"/>
          </ac:spMkLst>
        </pc:spChg>
        <pc:spChg chg="del">
          <ac:chgData name="Mohammad Wasin  AL SHAMI" userId="S::malshami@diginamic-formation.fr::c25dbe51-7c73-48f4-9f4c-a0fee3608806" providerId="AD" clId="Web-{E4DB86AF-24E2-0030-EC8D-A53DC06C9833}" dt="2024-09-06T08:46:16.179" v="32"/>
          <ac:spMkLst>
            <pc:docMk/>
            <pc:sldMk cId="2300440886" sldId="300"/>
            <ac:spMk id="23" creationId="{9DB292A6-D60F-8479-5896-C77AA4A2E3DE}"/>
          </ac:spMkLst>
        </pc:spChg>
        <pc:cxnChg chg="add">
          <ac:chgData name="Mohammad Wasin  AL SHAMI" userId="S::malshami@diginamic-formation.fr::c25dbe51-7c73-48f4-9f4c-a0fee3608806" providerId="AD" clId="Web-{E4DB86AF-24E2-0030-EC8D-A53DC06C9833}" dt="2024-09-06T08:46:15.085" v="29"/>
          <ac:cxnSpMkLst>
            <pc:docMk/>
            <pc:sldMk cId="2300440886" sldId="300"/>
            <ac:cxnSpMk id="7" creationId="{69A1C8DD-6543-435B-D5A4-561D51842F86}"/>
          </ac:cxnSpMkLst>
        </pc:cxnChg>
        <pc:cxnChg chg="add">
          <ac:chgData name="Mohammad Wasin  AL SHAMI" userId="S::malshami@diginamic-formation.fr::c25dbe51-7c73-48f4-9f4c-a0fee3608806" providerId="AD" clId="Web-{E4DB86AF-24E2-0030-EC8D-A53DC06C9833}" dt="2024-09-06T08:46:15.132" v="31"/>
          <ac:cxnSpMkLst>
            <pc:docMk/>
            <pc:sldMk cId="2300440886" sldId="300"/>
            <ac:cxnSpMk id="11" creationId="{401F03DA-F79F-D179-CAF5-EB1A016A305D}"/>
          </ac:cxnSpMkLst>
        </pc:cxnChg>
      </pc:sldChg>
      <pc:sldChg chg="addSp modSp">
        <pc:chgData name="Mohammad Wasin  AL SHAMI" userId="S::malshami@diginamic-formation.fr::c25dbe51-7c73-48f4-9f4c-a0fee3608806" providerId="AD" clId="Web-{E4DB86AF-24E2-0030-EC8D-A53DC06C9833}" dt="2024-09-06T08:45:25.332" v="27" actId="14100"/>
        <pc:sldMkLst>
          <pc:docMk/>
          <pc:sldMk cId="663255557" sldId="301"/>
        </pc:sldMkLst>
        <pc:spChg chg="add mod">
          <ac:chgData name="Mohammad Wasin  AL SHAMI" userId="S::malshami@diginamic-formation.fr::c25dbe51-7c73-48f4-9f4c-a0fee3608806" providerId="AD" clId="Web-{E4DB86AF-24E2-0030-EC8D-A53DC06C9833}" dt="2024-09-06T08:45:25.332" v="27" actId="14100"/>
          <ac:spMkLst>
            <pc:docMk/>
            <pc:sldMk cId="663255557" sldId="301"/>
            <ac:spMk id="28" creationId="{BDCE5C87-6798-66A3-5C61-0066A5356D0A}"/>
          </ac:spMkLst>
        </pc:spChg>
        <pc:picChg chg="mod modCrop">
          <ac:chgData name="Mohammad Wasin  AL SHAMI" userId="S::malshami@diginamic-formation.fr::c25dbe51-7c73-48f4-9f4c-a0fee3608806" providerId="AD" clId="Web-{E4DB86AF-24E2-0030-EC8D-A53DC06C9833}" dt="2024-09-06T08:44:08.484" v="5" actId="1076"/>
          <ac:picMkLst>
            <pc:docMk/>
            <pc:sldMk cId="663255557" sldId="301"/>
            <ac:picMk id="27" creationId="{B60C61B3-785D-5FAB-82B0-BEF5485FB3F4}"/>
          </ac:picMkLst>
        </pc:picChg>
        <pc:cxnChg chg="add mod">
          <ac:chgData name="Mohammad Wasin  AL SHAMI" userId="S::malshami@diginamic-formation.fr::c25dbe51-7c73-48f4-9f4c-a0fee3608806" providerId="AD" clId="Web-{E4DB86AF-24E2-0030-EC8D-A53DC06C9833}" dt="2024-09-06T08:44:14.078" v="9" actId="1076"/>
          <ac:cxnSpMkLst>
            <pc:docMk/>
            <pc:sldMk cId="663255557" sldId="301"/>
            <ac:cxnSpMk id="29" creationId="{53D1F392-BB25-CD2A-B8B6-3F83A9811F78}"/>
          </ac:cxnSpMkLst>
        </pc:cxnChg>
      </pc:sldChg>
    </pc:docChg>
    <pc:docChg chg="modSld">
      <pc:chgData name="Mohammad Wasin  AL SHAMI" userId="S::malshami@diginamic-formation.fr::c25dbe51-7c73-48f4-9f4c-a0fee3608806" providerId="AD" clId="Web-{E4DB86AF-24E2-0030-EC8D-A53DC06C9833}" dt="2024-09-06T08:53:31.110" v="34" actId="20577"/>
      <pc:docMkLst>
        <pc:docMk/>
      </pc:docMkLst>
      <pc:sldChg chg="modSp">
        <pc:chgData name="Mohammad Wasin  AL SHAMI" userId="S::malshami@diginamic-formation.fr::c25dbe51-7c73-48f4-9f4c-a0fee3608806" providerId="AD" clId="Web-{E4DB86AF-24E2-0030-EC8D-A53DC06C9833}" dt="2024-09-06T08:53:31.110" v="34" actId="20577"/>
        <pc:sldMkLst>
          <pc:docMk/>
          <pc:sldMk cId="2300440886" sldId="300"/>
        </pc:sldMkLst>
        <pc:spChg chg="mod">
          <ac:chgData name="Mohammad Wasin  AL SHAMI" userId="S::malshami@diginamic-formation.fr::c25dbe51-7c73-48f4-9f4c-a0fee3608806" providerId="AD" clId="Web-{E4DB86AF-24E2-0030-EC8D-A53DC06C9833}" dt="2024-09-06T08:53:31.110" v="34" actId="20577"/>
          <ac:spMkLst>
            <pc:docMk/>
            <pc:sldMk cId="2300440886" sldId="300"/>
            <ac:spMk id="16" creationId="{F19BBFC6-E41E-7801-772A-6319BCDFDF42}"/>
          </ac:spMkLst>
        </pc:spChg>
      </pc:sldChg>
    </pc:docChg>
    <pc:docChg chg="addSld delSld modSld">
      <pc:chgData name="Mohammad Wasin  AL SHAMI" userId="S::malshami@diginamic-formation.fr::c25dbe51-7c73-48f4-9f4c-a0fee3608806" providerId="AD" clId="Web-{E4DB86AF-24E2-0030-EC8D-A53DC06C9833}" dt="2024-09-06T07:55:04.257" v="37" actId="20577"/>
      <pc:docMkLst>
        <pc:docMk/>
      </pc:docMkLst>
      <pc:sldChg chg="addSp delSp modSp">
        <pc:chgData name="Mohammad Wasin  AL SHAMI" userId="S::malshami@diginamic-formation.fr::c25dbe51-7c73-48f4-9f4c-a0fee3608806" providerId="AD" clId="Web-{E4DB86AF-24E2-0030-EC8D-A53DC06C9833}" dt="2024-09-06T07:55:04.257" v="37" actId="20577"/>
        <pc:sldMkLst>
          <pc:docMk/>
          <pc:sldMk cId="0" sldId="257"/>
        </pc:sldMkLst>
        <pc:spChg chg="del">
          <ac:chgData name="Mohammad Wasin  AL SHAMI" userId="S::malshami@diginamic-formation.fr::c25dbe51-7c73-48f4-9f4c-a0fee3608806" providerId="AD" clId="Web-{E4DB86AF-24E2-0030-EC8D-A53DC06C9833}" dt="2024-09-06T07:53:39.531" v="4"/>
          <ac:spMkLst>
            <pc:docMk/>
            <pc:sldMk cId="0" sldId="257"/>
            <ac:spMk id="10" creationId="{2DA82CD2-F29D-F891-4C63-10A84F0BCA0D}"/>
          </ac:spMkLst>
        </pc:spChg>
        <pc:spChg chg="add del mod">
          <ac:chgData name="Mohammad Wasin  AL SHAMI" userId="S::malshami@diginamic-formation.fr::c25dbe51-7c73-48f4-9f4c-a0fee3608806" providerId="AD" clId="Web-{E4DB86AF-24E2-0030-EC8D-A53DC06C9833}" dt="2024-09-06T07:54:54.787" v="26"/>
          <ac:spMkLst>
            <pc:docMk/>
            <pc:sldMk cId="0" sldId="257"/>
            <ac:spMk id="12" creationId="{400C5629-CD06-17A1-7128-031FFAC2DDE2}"/>
          </ac:spMkLst>
        </pc:spChg>
        <pc:spChg chg="add del mod">
          <ac:chgData name="Mohammad Wasin  AL SHAMI" userId="S::malshami@diginamic-formation.fr::c25dbe51-7c73-48f4-9f4c-a0fee3608806" providerId="AD" clId="Web-{E4DB86AF-24E2-0030-EC8D-A53DC06C9833}" dt="2024-09-06T07:54:47.646" v="24"/>
          <ac:spMkLst>
            <pc:docMk/>
            <pc:sldMk cId="0" sldId="257"/>
            <ac:spMk id="14" creationId="{807B32F5-A74A-533D-A30B-03E06F322F18}"/>
          </ac:spMkLst>
        </pc:spChg>
        <pc:spChg chg="add del mod">
          <ac:chgData name="Mohammad Wasin  AL SHAMI" userId="S::malshami@diginamic-formation.fr::c25dbe51-7c73-48f4-9f4c-a0fee3608806" providerId="AD" clId="Web-{E4DB86AF-24E2-0030-EC8D-A53DC06C9833}" dt="2024-09-06T07:54:46.833" v="23"/>
          <ac:spMkLst>
            <pc:docMk/>
            <pc:sldMk cId="0" sldId="257"/>
            <ac:spMk id="16" creationId="{7C82FD88-B012-0E0B-3848-13DA5A403C3E}"/>
          </ac:spMkLst>
        </pc:spChg>
        <pc:spChg chg="add del mod">
          <ac:chgData name="Mohammad Wasin  AL SHAMI" userId="S::malshami@diginamic-formation.fr::c25dbe51-7c73-48f4-9f4c-a0fee3608806" providerId="AD" clId="Web-{E4DB86AF-24E2-0030-EC8D-A53DC06C9833}" dt="2024-09-06T07:54:44.411" v="20"/>
          <ac:spMkLst>
            <pc:docMk/>
            <pc:sldMk cId="0" sldId="257"/>
            <ac:spMk id="18" creationId="{F1BFB425-441A-D724-1890-6E0B9E3B2B02}"/>
          </ac:spMkLst>
        </pc:spChg>
        <pc:spChg chg="add del mod">
          <ac:chgData name="Mohammad Wasin  AL SHAMI" userId="S::malshami@diginamic-formation.fr::c25dbe51-7c73-48f4-9f4c-a0fee3608806" providerId="AD" clId="Web-{E4DB86AF-24E2-0030-EC8D-A53DC06C9833}" dt="2024-09-06T07:54:58.037" v="28"/>
          <ac:spMkLst>
            <pc:docMk/>
            <pc:sldMk cId="0" sldId="257"/>
            <ac:spMk id="20" creationId="{7CE3F1FE-BB3F-F0EF-8657-5DA72BB744CC}"/>
          </ac:spMkLst>
        </pc:spChg>
        <pc:spChg chg="add del">
          <ac:chgData name="Mohammad Wasin  AL SHAMI" userId="S::malshami@diginamic-formation.fr::c25dbe51-7c73-48f4-9f4c-a0fee3608806" providerId="AD" clId="Web-{E4DB86AF-24E2-0030-EC8D-A53DC06C9833}" dt="2024-09-06T07:54:47.646" v="24"/>
          <ac:spMkLst>
            <pc:docMk/>
            <pc:sldMk cId="0" sldId="257"/>
            <ac:spMk id="1468" creationId="{00000000-0000-0000-0000-000000000000}"/>
          </ac:spMkLst>
        </pc:spChg>
        <pc:spChg chg="add del mod">
          <ac:chgData name="Mohammad Wasin  AL SHAMI" userId="S::malshami@diginamic-formation.fr::c25dbe51-7c73-48f4-9f4c-a0fee3608806" providerId="AD" clId="Web-{E4DB86AF-24E2-0030-EC8D-A53DC06C9833}" dt="2024-09-06T07:54:55.834" v="27"/>
          <ac:spMkLst>
            <pc:docMk/>
            <pc:sldMk cId="0" sldId="257"/>
            <ac:spMk id="1469" creationId="{00000000-0000-0000-0000-000000000000}"/>
          </ac:spMkLst>
        </pc:spChg>
        <pc:spChg chg="add del mod">
          <ac:chgData name="Mohammad Wasin  AL SHAMI" userId="S::malshami@diginamic-formation.fr::c25dbe51-7c73-48f4-9f4c-a0fee3608806" providerId="AD" clId="Web-{E4DB86AF-24E2-0030-EC8D-A53DC06C9833}" dt="2024-09-06T07:55:04.257" v="37" actId="20577"/>
          <ac:spMkLst>
            <pc:docMk/>
            <pc:sldMk cId="0" sldId="257"/>
            <ac:spMk id="1470" creationId="{00000000-0000-0000-0000-000000000000}"/>
          </ac:spMkLst>
        </pc:spChg>
        <pc:spChg chg="del mod">
          <ac:chgData name="Mohammad Wasin  AL SHAMI" userId="S::malshami@diginamic-formation.fr::c25dbe51-7c73-48f4-9f4c-a0fee3608806" providerId="AD" clId="Web-{E4DB86AF-24E2-0030-EC8D-A53DC06C9833}" dt="2024-09-06T07:53:33.937" v="1"/>
          <ac:spMkLst>
            <pc:docMk/>
            <pc:sldMk cId="0" sldId="257"/>
            <ac:spMk id="1472" creationId="{00000000-0000-0000-0000-000000000000}"/>
          </ac:spMkLst>
        </pc:spChg>
      </pc:sldChg>
      <pc:sldChg chg="add del">
        <pc:chgData name="Mohammad Wasin  AL SHAMI" userId="S::malshami@diginamic-formation.fr::c25dbe51-7c73-48f4-9f4c-a0fee3608806" providerId="AD" clId="Web-{E4DB86AF-24E2-0030-EC8D-A53DC06C9833}" dt="2024-09-06T07:54:48.490" v="25"/>
        <pc:sldMkLst>
          <pc:docMk/>
          <pc:sldMk cId="2083916423" sldId="293"/>
        </pc:sldMkLst>
      </pc:sldChg>
      <pc:sldChg chg="del">
        <pc:chgData name="Mohammad Wasin  AL SHAMI" userId="S::malshami@diginamic-formation.fr::c25dbe51-7c73-48f4-9f4c-a0fee3608806" providerId="AD" clId="Web-{E4DB86AF-24E2-0030-EC8D-A53DC06C9833}" dt="2024-09-06T07:54:24.207" v="5"/>
        <pc:sldMkLst>
          <pc:docMk/>
          <pc:sldMk cId="1880168729" sldId="295"/>
        </pc:sldMkLst>
      </pc:sldChg>
    </pc:docChg>
    <pc:docChg chg="modSld">
      <pc:chgData name="Mohammad Wasin  AL SHAMI" userId="S::malshami@diginamic-formation.fr::c25dbe51-7c73-48f4-9f4c-a0fee3608806" providerId="AD" clId="Web-{E4DB86AF-24E2-0030-EC8D-A53DC06C9833}" dt="2024-09-06T09:34:25.186" v="46" actId="1076"/>
      <pc:docMkLst>
        <pc:docMk/>
      </pc:docMkLst>
      <pc:sldChg chg="addSp delSp modSp">
        <pc:chgData name="Mohammad Wasin  AL SHAMI" userId="S::malshami@diginamic-formation.fr::c25dbe51-7c73-48f4-9f4c-a0fee3608806" providerId="AD" clId="Web-{E4DB86AF-24E2-0030-EC8D-A53DC06C9833}" dt="2024-09-06T09:34:25.186" v="46" actId="1076"/>
        <pc:sldMkLst>
          <pc:docMk/>
          <pc:sldMk cId="205306958" sldId="286"/>
        </pc:sldMkLst>
        <pc:spChg chg="mod">
          <ac:chgData name="Mohammad Wasin  AL SHAMI" userId="S::malshami@diginamic-formation.fr::c25dbe51-7c73-48f4-9f4c-a0fee3608806" providerId="AD" clId="Web-{E4DB86AF-24E2-0030-EC8D-A53DC06C9833}" dt="2024-09-06T09:33:50.074" v="33" actId="20577"/>
          <ac:spMkLst>
            <pc:docMk/>
            <pc:sldMk cId="205306958" sldId="286"/>
            <ac:spMk id="14" creationId="{26AEA849-BCDE-429E-779E-91C52EEE7BD7}"/>
          </ac:spMkLst>
        </pc:spChg>
        <pc:spChg chg="del mod">
          <ac:chgData name="Mohammad Wasin  AL SHAMI" userId="S::malshami@diginamic-formation.fr::c25dbe51-7c73-48f4-9f4c-a0fee3608806" providerId="AD" clId="Web-{E4DB86AF-24E2-0030-EC8D-A53DC06C9833}" dt="2024-09-06T09:33:10.791" v="16"/>
          <ac:spMkLst>
            <pc:docMk/>
            <pc:sldMk cId="205306958" sldId="286"/>
            <ac:spMk id="17" creationId="{3BF5DA73-971E-BAB0-D76E-1D8CE60EA112}"/>
          </ac:spMkLst>
        </pc:spChg>
        <pc:spChg chg="add del">
          <ac:chgData name="Mohammad Wasin  AL SHAMI" userId="S::malshami@diginamic-formation.fr::c25dbe51-7c73-48f4-9f4c-a0fee3608806" providerId="AD" clId="Web-{E4DB86AF-24E2-0030-EC8D-A53DC06C9833}" dt="2024-09-06T09:33:23.448" v="21"/>
          <ac:spMkLst>
            <pc:docMk/>
            <pc:sldMk cId="205306958" sldId="286"/>
            <ac:spMk id="18" creationId="{5DD215FF-8E16-C0B6-D835-34B8A848623E}"/>
          </ac:spMkLst>
        </pc:spChg>
        <pc:spChg chg="add mod">
          <ac:chgData name="Mohammad Wasin  AL SHAMI" userId="S::malshami@diginamic-formation.fr::c25dbe51-7c73-48f4-9f4c-a0fee3608806" providerId="AD" clId="Web-{E4DB86AF-24E2-0030-EC8D-A53DC06C9833}" dt="2024-09-06T09:34:25.186" v="46" actId="1076"/>
          <ac:spMkLst>
            <pc:docMk/>
            <pc:sldMk cId="205306958" sldId="286"/>
            <ac:spMk id="19" creationId="{129FEDA4-517B-A758-B8B4-489F7817E0BE}"/>
          </ac:spMkLst>
        </pc:spChg>
        <pc:picChg chg="del mod">
          <ac:chgData name="Mohammad Wasin  AL SHAMI" userId="S::malshami@diginamic-formation.fr::c25dbe51-7c73-48f4-9f4c-a0fee3608806" providerId="AD" clId="Web-{E4DB86AF-24E2-0030-EC8D-A53DC06C9833}" dt="2024-09-06T09:34:07.716" v="38"/>
          <ac:picMkLst>
            <pc:docMk/>
            <pc:sldMk cId="205306958" sldId="286"/>
            <ac:picMk id="10" creationId="{0E84FC52-5F42-CE22-562D-8A801D393BFF}"/>
          </ac:picMkLst>
        </pc:picChg>
        <pc:picChg chg="add mod">
          <ac:chgData name="Mohammad Wasin  AL SHAMI" userId="S::malshami@diginamic-formation.fr::c25dbe51-7c73-48f4-9f4c-a0fee3608806" providerId="AD" clId="Web-{E4DB86AF-24E2-0030-EC8D-A53DC06C9833}" dt="2024-09-06T09:34:19.482" v="44" actId="1076"/>
          <ac:picMkLst>
            <pc:docMk/>
            <pc:sldMk cId="205306958" sldId="286"/>
            <ac:picMk id="20" creationId="{437D6CC6-821B-BB66-8DE8-CB8E4AE618B7}"/>
          </ac:picMkLst>
        </pc:picChg>
      </pc:sldChg>
    </pc:docChg>
    <pc:docChg chg="modSld">
      <pc:chgData name="Mohammad Wasin  AL SHAMI" userId="S::malshami@diginamic-formation.fr::c25dbe51-7c73-48f4-9f4c-a0fee3608806" providerId="AD" clId="Web-{E4DB86AF-24E2-0030-EC8D-A53DC06C9833}" dt="2024-09-06T09:30:09.640" v="49" actId="20577"/>
      <pc:docMkLst>
        <pc:docMk/>
      </pc:docMkLst>
      <pc:sldChg chg="addSp delSp modSp">
        <pc:chgData name="Mohammad Wasin  AL SHAMI" userId="S::malshami@diginamic-formation.fr::c25dbe51-7c73-48f4-9f4c-a0fee3608806" providerId="AD" clId="Web-{E4DB86AF-24E2-0030-EC8D-A53DC06C9833}" dt="2024-09-06T09:30:09.640" v="49" actId="20577"/>
        <pc:sldMkLst>
          <pc:docMk/>
          <pc:sldMk cId="205306958" sldId="286"/>
        </pc:sldMkLst>
        <pc:spChg chg="del">
          <ac:chgData name="Mohammad Wasin  AL SHAMI" userId="S::malshami@diginamic-formation.fr::c25dbe51-7c73-48f4-9f4c-a0fee3608806" providerId="AD" clId="Web-{E4DB86AF-24E2-0030-EC8D-A53DC06C9833}" dt="2024-09-06T09:27:43.507" v="9"/>
          <ac:spMkLst>
            <pc:docMk/>
            <pc:sldMk cId="205306958" sldId="286"/>
            <ac:spMk id="6" creationId="{31C67745-EE40-0061-AD09-D2ACEBB5DB4A}"/>
          </ac:spMkLst>
        </pc:spChg>
        <pc:spChg chg="add del mod">
          <ac:chgData name="Mohammad Wasin  AL SHAMI" userId="S::malshami@diginamic-formation.fr::c25dbe51-7c73-48f4-9f4c-a0fee3608806" providerId="AD" clId="Web-{E4DB86AF-24E2-0030-EC8D-A53DC06C9833}" dt="2024-09-06T09:28:30.775" v="22"/>
          <ac:spMkLst>
            <pc:docMk/>
            <pc:sldMk cId="205306958" sldId="286"/>
            <ac:spMk id="11" creationId="{6640D74D-E068-E049-5547-349504F10143}"/>
          </ac:spMkLst>
        </pc:spChg>
        <pc:spChg chg="add del mod">
          <ac:chgData name="Mohammad Wasin  AL SHAMI" userId="S::malshami@diginamic-formation.fr::c25dbe51-7c73-48f4-9f4c-a0fee3608806" providerId="AD" clId="Web-{E4DB86AF-24E2-0030-EC8D-A53DC06C9833}" dt="2024-09-06T09:28:42.838" v="29"/>
          <ac:spMkLst>
            <pc:docMk/>
            <pc:sldMk cId="205306958" sldId="286"/>
            <ac:spMk id="12" creationId="{DC311D0C-1069-A79E-4993-B4CC034017C4}"/>
          </ac:spMkLst>
        </pc:spChg>
        <pc:spChg chg="add mod">
          <ac:chgData name="Mohammad Wasin  AL SHAMI" userId="S::malshami@diginamic-formation.fr::c25dbe51-7c73-48f4-9f4c-a0fee3608806" providerId="AD" clId="Web-{E4DB86AF-24E2-0030-EC8D-A53DC06C9833}" dt="2024-09-06T09:30:09.640" v="49" actId="20577"/>
          <ac:spMkLst>
            <pc:docMk/>
            <pc:sldMk cId="205306958" sldId="286"/>
            <ac:spMk id="14" creationId="{26AEA849-BCDE-429E-779E-91C52EEE7BD7}"/>
          </ac:spMkLst>
        </pc:spChg>
        <pc:spChg chg="add del">
          <ac:chgData name="Mohammad Wasin  AL SHAMI" userId="S::malshami@diginamic-formation.fr::c25dbe51-7c73-48f4-9f4c-a0fee3608806" providerId="AD" clId="Web-{E4DB86AF-24E2-0030-EC8D-A53DC06C9833}" dt="2024-09-06T09:29:10.496" v="34"/>
          <ac:spMkLst>
            <pc:docMk/>
            <pc:sldMk cId="205306958" sldId="286"/>
            <ac:spMk id="16" creationId="{ACA53FD4-D751-7DF2-2D9C-6E850D2ECB73}"/>
          </ac:spMkLst>
        </pc:spChg>
        <pc:spChg chg="mod">
          <ac:chgData name="Mohammad Wasin  AL SHAMI" userId="S::malshami@diginamic-formation.fr::c25dbe51-7c73-48f4-9f4c-a0fee3608806" providerId="AD" clId="Web-{E4DB86AF-24E2-0030-EC8D-A53DC06C9833}" dt="2024-09-06T09:28:33.697" v="23"/>
          <ac:spMkLst>
            <pc:docMk/>
            <pc:sldMk cId="205306958" sldId="286"/>
            <ac:spMk id="1962" creationId="{00000000-0000-0000-0000-000000000000}"/>
          </ac:spMkLst>
        </pc:spChg>
        <pc:picChg chg="del">
          <ac:chgData name="Mohammad Wasin  AL SHAMI" userId="S::malshami@diginamic-formation.fr::c25dbe51-7c73-48f4-9f4c-a0fee3608806" providerId="AD" clId="Web-{E4DB86AF-24E2-0030-EC8D-A53DC06C9833}" dt="2024-09-06T09:27:35.522" v="6"/>
          <ac:picMkLst>
            <pc:docMk/>
            <pc:sldMk cId="205306958" sldId="286"/>
            <ac:picMk id="8" creationId="{25F546AC-5792-F752-D37D-99F163258493}"/>
          </ac:picMkLst>
        </pc:picChg>
        <pc:picChg chg="add mod modCrop">
          <ac:chgData name="Mohammad Wasin  AL SHAMI" userId="S::malshami@diginamic-formation.fr::c25dbe51-7c73-48f4-9f4c-a0fee3608806" providerId="AD" clId="Web-{E4DB86AF-24E2-0030-EC8D-A53DC06C9833}" dt="2024-09-06T09:29:55.967" v="41" actId="1076"/>
          <ac:picMkLst>
            <pc:docMk/>
            <pc:sldMk cId="205306958" sldId="286"/>
            <ac:picMk id="10" creationId="{0E84FC52-5F42-CE22-562D-8A801D393BFF}"/>
          </ac:picMkLst>
        </pc:picChg>
      </pc:sldChg>
    </pc:docChg>
    <pc:docChg chg="modSld">
      <pc:chgData name="Mohammad Wasin  AL SHAMI" userId="S::malshami@diginamic-formation.fr::c25dbe51-7c73-48f4-9f4c-a0fee3608806" providerId="AD" clId="Web-{E4DB86AF-24E2-0030-EC8D-A53DC06C9833}" dt="2024-09-06T08:05:03.084" v="51" actId="14100"/>
      <pc:docMkLst>
        <pc:docMk/>
      </pc:docMkLst>
      <pc:sldChg chg="addSp delSp modSp">
        <pc:chgData name="Mohammad Wasin  AL SHAMI" userId="S::malshami@diginamic-formation.fr::c25dbe51-7c73-48f4-9f4c-a0fee3608806" providerId="AD" clId="Web-{E4DB86AF-24E2-0030-EC8D-A53DC06C9833}" dt="2024-09-06T08:05:03.084" v="51" actId="14100"/>
        <pc:sldMkLst>
          <pc:docMk/>
          <pc:sldMk cId="1206453014" sldId="299"/>
        </pc:sldMkLst>
        <pc:spChg chg="del">
          <ac:chgData name="Mohammad Wasin  AL SHAMI" userId="S::malshami@diginamic-formation.fr::c25dbe51-7c73-48f4-9f4c-a0fee3608806" providerId="AD" clId="Web-{E4DB86AF-24E2-0030-EC8D-A53DC06C9833}" dt="2024-09-06T08:04:37.770" v="42"/>
          <ac:spMkLst>
            <pc:docMk/>
            <pc:sldMk cId="1206453014" sldId="299"/>
            <ac:spMk id="6" creationId="{31C67745-EE40-0061-AD09-D2ACEBB5DB4A}"/>
          </ac:spMkLst>
        </pc:spChg>
        <pc:spChg chg="add mod">
          <ac:chgData name="Mohammad Wasin  AL SHAMI" userId="S::malshami@diginamic-formation.fr::c25dbe51-7c73-48f4-9f4c-a0fee3608806" providerId="AD" clId="Web-{E4DB86AF-24E2-0030-EC8D-A53DC06C9833}" dt="2024-09-06T08:04:49.146" v="44" actId="1076"/>
          <ac:spMkLst>
            <pc:docMk/>
            <pc:sldMk cId="1206453014" sldId="299"/>
            <ac:spMk id="9" creationId="{C3FBA12B-BF87-9EC1-6562-F96920065013}"/>
          </ac:spMkLst>
        </pc:spChg>
        <pc:spChg chg="add mod">
          <ac:chgData name="Mohammad Wasin  AL SHAMI" userId="S::malshami@diginamic-formation.fr::c25dbe51-7c73-48f4-9f4c-a0fee3608806" providerId="AD" clId="Web-{E4DB86AF-24E2-0030-EC8D-A53DC06C9833}" dt="2024-09-06T08:04:49.177" v="47" actId="1076"/>
          <ac:spMkLst>
            <pc:docMk/>
            <pc:sldMk cId="1206453014" sldId="299"/>
            <ac:spMk id="12" creationId="{3CF38FF4-D4C8-4FC0-058F-3E44E54925A3}"/>
          </ac:spMkLst>
        </pc:spChg>
        <pc:picChg chg="add mod">
          <ac:chgData name="Mohammad Wasin  AL SHAMI" userId="S::malshami@diginamic-formation.fr::c25dbe51-7c73-48f4-9f4c-a0fee3608806" providerId="AD" clId="Web-{E4DB86AF-24E2-0030-EC8D-A53DC06C9833}" dt="2024-09-06T08:04:49.146" v="45" actId="1076"/>
          <ac:picMkLst>
            <pc:docMk/>
            <pc:sldMk cId="1206453014" sldId="299"/>
            <ac:picMk id="10" creationId="{D36EBCD5-8B37-059E-A5C6-A0D9CD91D614}"/>
          </ac:picMkLst>
        </pc:picChg>
        <pc:picChg chg="add mod">
          <ac:chgData name="Mohammad Wasin  AL SHAMI" userId="S::malshami@diginamic-formation.fr::c25dbe51-7c73-48f4-9f4c-a0fee3608806" providerId="AD" clId="Web-{E4DB86AF-24E2-0030-EC8D-A53DC06C9833}" dt="2024-09-06T08:04:49.177" v="46" actId="1076"/>
          <ac:picMkLst>
            <pc:docMk/>
            <pc:sldMk cId="1206453014" sldId="299"/>
            <ac:picMk id="11" creationId="{CD76F8B0-7C95-7FEF-8AF8-F900C5787C5E}"/>
          </ac:picMkLst>
        </pc:picChg>
        <pc:cxnChg chg="add mod">
          <ac:chgData name="Mohammad Wasin  AL SHAMI" userId="S::malshami@diginamic-formation.fr::c25dbe51-7c73-48f4-9f4c-a0fee3608806" providerId="AD" clId="Web-{E4DB86AF-24E2-0030-EC8D-A53DC06C9833}" dt="2024-09-06T08:05:03.084" v="51" actId="14100"/>
          <ac:cxnSpMkLst>
            <pc:docMk/>
            <pc:sldMk cId="1206453014" sldId="299"/>
            <ac:cxnSpMk id="7" creationId="{97E2F3B3-9F5A-94D6-F267-59BEF0B13676}"/>
          </ac:cxnSpMkLst>
        </pc:cxnChg>
        <pc:cxnChg chg="add mod">
          <ac:chgData name="Mohammad Wasin  AL SHAMI" userId="S::malshami@diginamic-formation.fr::c25dbe51-7c73-48f4-9f4c-a0fee3608806" providerId="AD" clId="Web-{E4DB86AF-24E2-0030-EC8D-A53DC06C9833}" dt="2024-09-06T08:04:49.193" v="48" actId="1076"/>
          <ac:cxnSpMkLst>
            <pc:docMk/>
            <pc:sldMk cId="1206453014" sldId="299"/>
            <ac:cxnSpMk id="13" creationId="{157C9C40-E8C1-66E8-5A61-773401C47232}"/>
          </ac:cxnSpMkLst>
        </pc:cxnChg>
        <pc:cxnChg chg="add mod">
          <ac:chgData name="Mohammad Wasin  AL SHAMI" userId="S::malshami@diginamic-formation.fr::c25dbe51-7c73-48f4-9f4c-a0fee3608806" providerId="AD" clId="Web-{E4DB86AF-24E2-0030-EC8D-A53DC06C9833}" dt="2024-09-06T08:04:49.193" v="49" actId="1076"/>
          <ac:cxnSpMkLst>
            <pc:docMk/>
            <pc:sldMk cId="1206453014" sldId="299"/>
            <ac:cxnSpMk id="14" creationId="{3FB6398C-93CA-BE55-4707-D8045DE82F21}"/>
          </ac:cxnSpMkLst>
        </pc:cxnChg>
      </pc:sldChg>
    </pc:docChg>
    <pc:docChg chg="modSld">
      <pc:chgData name="Mohammad Wasin  AL SHAMI" userId="S::malshami@diginamic-formation.fr::c25dbe51-7c73-48f4-9f4c-a0fee3608806" providerId="AD" clId="Web-{E4DB86AF-24E2-0030-EC8D-A53DC06C9833}" dt="2024-09-06T08:53:09.405" v="126" actId="14100"/>
      <pc:docMkLst>
        <pc:docMk/>
      </pc:docMkLst>
      <pc:sldChg chg="modSp">
        <pc:chgData name="Mohammad Wasin  AL SHAMI" userId="S::malshami@diginamic-formation.fr::c25dbe51-7c73-48f4-9f4c-a0fee3608806" providerId="AD" clId="Web-{E4DB86AF-24E2-0030-EC8D-A53DC06C9833}" dt="2024-09-06T08:53:09.405" v="126" actId="14100"/>
        <pc:sldMkLst>
          <pc:docMk/>
          <pc:sldMk cId="2300440886" sldId="300"/>
        </pc:sldMkLst>
        <pc:spChg chg="mod">
          <ac:chgData name="Mohammad Wasin  AL SHAMI" userId="S::malshami@diginamic-formation.fr::c25dbe51-7c73-48f4-9f4c-a0fee3608806" providerId="AD" clId="Web-{E4DB86AF-24E2-0030-EC8D-A53DC06C9833}" dt="2024-09-06T08:53:09.405" v="126" actId="14100"/>
          <ac:spMkLst>
            <pc:docMk/>
            <pc:sldMk cId="2300440886" sldId="300"/>
            <ac:spMk id="16" creationId="{F19BBFC6-E41E-7801-772A-6319BCDFDF42}"/>
          </ac:spMkLst>
        </pc:spChg>
      </pc:sldChg>
    </pc:docChg>
  </pc:docChgLst>
  <pc:docChgLst>
    <pc:chgData name="Angela CRUZ" userId="b37e0954-872f-48c6-ac1d-b9aa17f48f9e" providerId="ADAL" clId="{0D957F20-7654-495A-866F-0E8E3C2DEADD}"/>
    <pc:docChg chg="undo redo custSel addSld delSld modSld sldOrd modMainMaster">
      <pc:chgData name="Angela CRUZ" userId="b37e0954-872f-48c6-ac1d-b9aa17f48f9e" providerId="ADAL" clId="{0D957F20-7654-495A-866F-0E8E3C2DEADD}" dt="2024-09-05T15:54:55.482" v="1969" actId="1076"/>
      <pc:docMkLst>
        <pc:docMk/>
      </pc:docMkLst>
      <pc:sldChg chg="addSp delSp modSp mod">
        <pc:chgData name="Angela CRUZ" userId="b37e0954-872f-48c6-ac1d-b9aa17f48f9e" providerId="ADAL" clId="{0D957F20-7654-495A-866F-0E8E3C2DEADD}" dt="2024-09-05T14:12:36.480" v="185" actId="14100"/>
        <pc:sldMkLst>
          <pc:docMk/>
          <pc:sldMk cId="0" sldId="256"/>
        </pc:sldMkLst>
        <pc:spChg chg="mod">
          <ac:chgData name="Angela CRUZ" userId="b37e0954-872f-48c6-ac1d-b9aa17f48f9e" providerId="ADAL" clId="{0D957F20-7654-495A-866F-0E8E3C2DEADD}" dt="2024-09-05T13:31:31.499" v="139" actId="1036"/>
          <ac:spMkLst>
            <pc:docMk/>
            <pc:sldMk cId="0" sldId="256"/>
            <ac:spMk id="902" creationId="{00000000-0000-0000-0000-000000000000}"/>
          </ac:spMkLst>
        </pc:spChg>
        <pc:spChg chg="mod">
          <ac:chgData name="Angela CRUZ" userId="b37e0954-872f-48c6-ac1d-b9aa17f48f9e" providerId="ADAL" clId="{0D957F20-7654-495A-866F-0E8E3C2DEADD}" dt="2024-09-05T13:32:17.674" v="141" actId="14861"/>
          <ac:spMkLst>
            <pc:docMk/>
            <pc:sldMk cId="0" sldId="256"/>
            <ac:spMk id="903" creationId="{00000000-0000-0000-0000-000000000000}"/>
          </ac:spMkLst>
        </pc:spChg>
        <pc:grpChg chg="del">
          <ac:chgData name="Angela CRUZ" userId="b37e0954-872f-48c6-ac1d-b9aa17f48f9e" providerId="ADAL" clId="{0D957F20-7654-495A-866F-0E8E3C2DEADD}" dt="2024-09-05T13:18:18.310" v="79" actId="478"/>
          <ac:grpSpMkLst>
            <pc:docMk/>
            <pc:sldMk cId="0" sldId="256"/>
            <ac:grpSpMk id="905" creationId="{00000000-0000-0000-0000-000000000000}"/>
          </ac:grpSpMkLst>
        </pc:grpChg>
        <pc:grpChg chg="del mod">
          <ac:chgData name="Angela CRUZ" userId="b37e0954-872f-48c6-ac1d-b9aa17f48f9e" providerId="ADAL" clId="{0D957F20-7654-495A-866F-0E8E3C2DEADD}" dt="2024-09-05T13:18:17.366" v="78" actId="478"/>
          <ac:grpSpMkLst>
            <pc:docMk/>
            <pc:sldMk cId="0" sldId="256"/>
            <ac:grpSpMk id="1180" creationId="{00000000-0000-0000-0000-000000000000}"/>
          </ac:grpSpMkLst>
        </pc:grpChg>
        <pc:picChg chg="add del mod">
          <ac:chgData name="Angela CRUZ" userId="b37e0954-872f-48c6-ac1d-b9aa17f48f9e" providerId="ADAL" clId="{0D957F20-7654-495A-866F-0E8E3C2DEADD}" dt="2024-09-05T13:17:14.588" v="77" actId="478"/>
          <ac:picMkLst>
            <pc:docMk/>
            <pc:sldMk cId="0" sldId="256"/>
            <ac:picMk id="2" creationId="{2BF6C0FC-64CC-4900-E1DB-5EE6902DC323}"/>
          </ac:picMkLst>
        </pc:picChg>
        <pc:picChg chg="add mod">
          <ac:chgData name="Angela CRUZ" userId="b37e0954-872f-48c6-ac1d-b9aa17f48f9e" providerId="ADAL" clId="{0D957F20-7654-495A-866F-0E8E3C2DEADD}" dt="2024-09-05T13:18:34.869" v="86" actId="1076"/>
          <ac:picMkLst>
            <pc:docMk/>
            <pc:sldMk cId="0" sldId="256"/>
            <ac:picMk id="4" creationId="{1D7DEF90-329A-0020-3F6E-F19D14082E02}"/>
          </ac:picMkLst>
        </pc:picChg>
        <pc:picChg chg="add mod">
          <ac:chgData name="Angela CRUZ" userId="b37e0954-872f-48c6-ac1d-b9aa17f48f9e" providerId="ADAL" clId="{0D957F20-7654-495A-866F-0E8E3C2DEADD}" dt="2024-09-05T13:19:10.645" v="90" actId="1076"/>
          <ac:picMkLst>
            <pc:docMk/>
            <pc:sldMk cId="0" sldId="256"/>
            <ac:picMk id="6" creationId="{67833218-AF84-7F36-52B0-2EEB90D83496}"/>
          </ac:picMkLst>
        </pc:picChg>
        <pc:picChg chg="add mod">
          <ac:chgData name="Angela CRUZ" userId="b37e0954-872f-48c6-ac1d-b9aa17f48f9e" providerId="ADAL" clId="{0D957F20-7654-495A-866F-0E8E3C2DEADD}" dt="2024-09-05T13:19:27.153" v="95" actId="1076"/>
          <ac:picMkLst>
            <pc:docMk/>
            <pc:sldMk cId="0" sldId="256"/>
            <ac:picMk id="7" creationId="{18B70E78-042F-E32F-FF92-7BC695B1FB69}"/>
          </ac:picMkLst>
        </pc:picChg>
        <pc:picChg chg="add del mod">
          <ac:chgData name="Angela CRUZ" userId="b37e0954-872f-48c6-ac1d-b9aa17f48f9e" providerId="ADAL" clId="{0D957F20-7654-495A-866F-0E8E3C2DEADD}" dt="2024-09-05T13:29:14.524" v="104" actId="478"/>
          <ac:picMkLst>
            <pc:docMk/>
            <pc:sldMk cId="0" sldId="256"/>
            <ac:picMk id="9" creationId="{EF6A1C54-8BA5-D70C-795A-23616C2105D2}"/>
          </ac:picMkLst>
        </pc:picChg>
        <pc:picChg chg="add mod">
          <ac:chgData name="Angela CRUZ" userId="b37e0954-872f-48c6-ac1d-b9aa17f48f9e" providerId="ADAL" clId="{0D957F20-7654-495A-866F-0E8E3C2DEADD}" dt="2024-09-05T14:12:36.480" v="185" actId="14100"/>
          <ac:picMkLst>
            <pc:docMk/>
            <pc:sldMk cId="0" sldId="256"/>
            <ac:picMk id="11" creationId="{4A146104-5882-E351-D0D5-39450F8F4C0B}"/>
          </ac:picMkLst>
        </pc:picChg>
      </pc:sldChg>
      <pc:sldChg chg="addSp modSp mod">
        <pc:chgData name="Angela CRUZ" userId="b37e0954-872f-48c6-ac1d-b9aa17f48f9e" providerId="ADAL" clId="{0D957F20-7654-495A-866F-0E8E3C2DEADD}" dt="2024-09-05T15:18:36.415" v="1304" actId="20577"/>
        <pc:sldMkLst>
          <pc:docMk/>
          <pc:sldMk cId="0" sldId="257"/>
        </pc:sldMkLst>
        <pc:spChg chg="mod">
          <ac:chgData name="Angela CRUZ" userId="b37e0954-872f-48c6-ac1d-b9aa17f48f9e" providerId="ADAL" clId="{0D957F20-7654-495A-866F-0E8E3C2DEADD}" dt="2024-09-05T15:18:28.398" v="1296" actId="20577"/>
          <ac:spMkLst>
            <pc:docMk/>
            <pc:sldMk cId="0" sldId="257"/>
            <ac:spMk id="1462" creationId="{00000000-0000-0000-0000-000000000000}"/>
          </ac:spMkLst>
        </pc:spChg>
        <pc:spChg chg="mod">
          <ac:chgData name="Angela CRUZ" userId="b37e0954-872f-48c6-ac1d-b9aa17f48f9e" providerId="ADAL" clId="{0D957F20-7654-495A-866F-0E8E3C2DEADD}" dt="2024-09-05T14:39:46.597" v="490" actId="20577"/>
          <ac:spMkLst>
            <pc:docMk/>
            <pc:sldMk cId="0" sldId="257"/>
            <ac:spMk id="1463" creationId="{00000000-0000-0000-0000-000000000000}"/>
          </ac:spMkLst>
        </pc:spChg>
        <pc:spChg chg="mod">
          <ac:chgData name="Angela CRUZ" userId="b37e0954-872f-48c6-ac1d-b9aa17f48f9e" providerId="ADAL" clId="{0D957F20-7654-495A-866F-0E8E3C2DEADD}" dt="2024-09-05T15:18:30.399" v="1298" actId="20577"/>
          <ac:spMkLst>
            <pc:docMk/>
            <pc:sldMk cId="0" sldId="257"/>
            <ac:spMk id="1464" creationId="{00000000-0000-0000-0000-000000000000}"/>
          </ac:spMkLst>
        </pc:spChg>
        <pc:spChg chg="mod">
          <ac:chgData name="Angela CRUZ" userId="b37e0954-872f-48c6-ac1d-b9aa17f48f9e" providerId="ADAL" clId="{0D957F20-7654-495A-866F-0E8E3C2DEADD}" dt="2024-09-05T15:17:52.189" v="1248" actId="20577"/>
          <ac:spMkLst>
            <pc:docMk/>
            <pc:sldMk cId="0" sldId="257"/>
            <ac:spMk id="1465" creationId="{00000000-0000-0000-0000-000000000000}"/>
          </ac:spMkLst>
        </pc:spChg>
        <pc:spChg chg="mod">
          <ac:chgData name="Angela CRUZ" userId="b37e0954-872f-48c6-ac1d-b9aa17f48f9e" providerId="ADAL" clId="{0D957F20-7654-495A-866F-0E8E3C2DEADD}" dt="2024-09-05T15:18:32.462" v="1300" actId="20577"/>
          <ac:spMkLst>
            <pc:docMk/>
            <pc:sldMk cId="0" sldId="257"/>
            <ac:spMk id="1466" creationId="{00000000-0000-0000-0000-000000000000}"/>
          </ac:spMkLst>
        </pc:spChg>
        <pc:spChg chg="mod">
          <ac:chgData name="Angela CRUZ" userId="b37e0954-872f-48c6-ac1d-b9aa17f48f9e" providerId="ADAL" clId="{0D957F20-7654-495A-866F-0E8E3C2DEADD}" dt="2024-09-05T15:18:10.403" v="1270" actId="14100"/>
          <ac:spMkLst>
            <pc:docMk/>
            <pc:sldMk cId="0" sldId="257"/>
            <ac:spMk id="1467" creationId="{00000000-0000-0000-0000-000000000000}"/>
          </ac:spMkLst>
        </pc:spChg>
        <pc:spChg chg="mod">
          <ac:chgData name="Angela CRUZ" userId="b37e0954-872f-48c6-ac1d-b9aa17f48f9e" providerId="ADAL" clId="{0D957F20-7654-495A-866F-0E8E3C2DEADD}" dt="2024-09-05T15:18:34.462" v="1302" actId="20577"/>
          <ac:spMkLst>
            <pc:docMk/>
            <pc:sldMk cId="0" sldId="257"/>
            <ac:spMk id="1468" creationId="{00000000-0000-0000-0000-000000000000}"/>
          </ac:spMkLst>
        </pc:spChg>
        <pc:spChg chg="mod">
          <ac:chgData name="Angela CRUZ" userId="b37e0954-872f-48c6-ac1d-b9aa17f48f9e" providerId="ADAL" clId="{0D957F20-7654-495A-866F-0E8E3C2DEADD}" dt="2024-09-05T15:18:36.415" v="1304" actId="20577"/>
          <ac:spMkLst>
            <pc:docMk/>
            <pc:sldMk cId="0" sldId="257"/>
            <ac:spMk id="1469" creationId="{00000000-0000-0000-0000-000000000000}"/>
          </ac:spMkLst>
        </pc:spChg>
        <pc:spChg chg="mod">
          <ac:chgData name="Angela CRUZ" userId="b37e0954-872f-48c6-ac1d-b9aa17f48f9e" providerId="ADAL" clId="{0D957F20-7654-495A-866F-0E8E3C2DEADD}" dt="2024-09-05T15:18:23.919" v="1294" actId="14100"/>
          <ac:spMkLst>
            <pc:docMk/>
            <pc:sldMk cId="0" sldId="257"/>
            <ac:spMk id="1470" creationId="{00000000-0000-0000-0000-000000000000}"/>
          </ac:spMkLst>
        </pc:spChg>
        <pc:spChg chg="mod">
          <ac:chgData name="Angela CRUZ" userId="b37e0954-872f-48c6-ac1d-b9aa17f48f9e" providerId="ADAL" clId="{0D957F20-7654-495A-866F-0E8E3C2DEADD}" dt="2024-09-05T13:10:20.643" v="37" actId="20577"/>
          <ac:spMkLst>
            <pc:docMk/>
            <pc:sldMk cId="0" sldId="257"/>
            <ac:spMk id="1472" creationId="{00000000-0000-0000-0000-000000000000}"/>
          </ac:spMkLst>
        </pc:spChg>
        <pc:picChg chg="add mod">
          <ac:chgData name="Angela CRUZ" userId="b37e0954-872f-48c6-ac1d-b9aa17f48f9e" providerId="ADAL" clId="{0D957F20-7654-495A-866F-0E8E3C2DEADD}" dt="2024-09-05T14:12:29.248" v="183" actId="1076"/>
          <ac:picMkLst>
            <pc:docMk/>
            <pc:sldMk cId="0" sldId="257"/>
            <ac:picMk id="4" creationId="{9D2F5512-C4B3-15E3-67BA-F7200EBDD730}"/>
          </ac:picMkLst>
        </pc:picChg>
      </pc:sldChg>
      <pc:sldChg chg="modSp mod">
        <pc:chgData name="Angela CRUZ" userId="b37e0954-872f-48c6-ac1d-b9aa17f48f9e" providerId="ADAL" clId="{0D957F20-7654-495A-866F-0E8E3C2DEADD}" dt="2024-09-05T15:09:00.724" v="1141" actId="20577"/>
        <pc:sldMkLst>
          <pc:docMk/>
          <pc:sldMk cId="0" sldId="258"/>
        </pc:sldMkLst>
        <pc:spChg chg="mod">
          <ac:chgData name="Angela CRUZ" userId="b37e0954-872f-48c6-ac1d-b9aa17f48f9e" providerId="ADAL" clId="{0D957F20-7654-495A-866F-0E8E3C2DEADD}" dt="2024-09-05T14:28:15.453" v="366" actId="20577"/>
          <ac:spMkLst>
            <pc:docMk/>
            <pc:sldMk cId="0" sldId="258"/>
            <ac:spMk id="1479" creationId="{00000000-0000-0000-0000-000000000000}"/>
          </ac:spMkLst>
        </pc:spChg>
        <pc:spChg chg="mod">
          <ac:chgData name="Angela CRUZ" userId="b37e0954-872f-48c6-ac1d-b9aa17f48f9e" providerId="ADAL" clId="{0D957F20-7654-495A-866F-0E8E3C2DEADD}" dt="2024-09-05T15:09:00.724" v="1141" actId="20577"/>
          <ac:spMkLst>
            <pc:docMk/>
            <pc:sldMk cId="0" sldId="258"/>
            <ac:spMk id="1480" creationId="{00000000-0000-0000-0000-000000000000}"/>
          </ac:spMkLst>
        </pc:spChg>
        <pc:grpChg chg="mod">
          <ac:chgData name="Angela CRUZ" userId="b37e0954-872f-48c6-ac1d-b9aa17f48f9e" providerId="ADAL" clId="{0D957F20-7654-495A-866F-0E8E3C2DEADD}" dt="2024-09-05T14:21:53.540" v="341" actId="1076"/>
          <ac:grpSpMkLst>
            <pc:docMk/>
            <pc:sldMk cId="0" sldId="258"/>
            <ac:grpSpMk id="1482" creationId="{00000000-0000-0000-0000-000000000000}"/>
          </ac:grpSpMkLst>
        </pc:grpChg>
        <pc:picChg chg="mod">
          <ac:chgData name="Angela CRUZ" userId="b37e0954-872f-48c6-ac1d-b9aa17f48f9e" providerId="ADAL" clId="{0D957F20-7654-495A-866F-0E8E3C2DEADD}" dt="2024-09-05T14:21:49.287" v="339" actId="14100"/>
          <ac:picMkLst>
            <pc:docMk/>
            <pc:sldMk cId="0" sldId="258"/>
            <ac:picMk id="1481" creationId="{00000000-0000-0000-0000-000000000000}"/>
          </ac:picMkLst>
        </pc:picChg>
      </pc:sldChg>
      <pc:sldChg chg="addSp delSp modSp mod ord">
        <pc:chgData name="Angela CRUZ" userId="b37e0954-872f-48c6-ac1d-b9aa17f48f9e" providerId="ADAL" clId="{0D957F20-7654-495A-866F-0E8E3C2DEADD}" dt="2024-09-05T15:17:30.480" v="1231" actId="1076"/>
        <pc:sldMkLst>
          <pc:docMk/>
          <pc:sldMk cId="0" sldId="259"/>
        </pc:sldMkLst>
        <pc:spChg chg="add del mod">
          <ac:chgData name="Angela CRUZ" userId="b37e0954-872f-48c6-ac1d-b9aa17f48f9e" providerId="ADAL" clId="{0D957F20-7654-495A-866F-0E8E3C2DEADD}" dt="2024-09-05T13:38:07.223" v="144"/>
          <ac:spMkLst>
            <pc:docMk/>
            <pc:sldMk cId="0" sldId="259"/>
            <ac:spMk id="7" creationId="{D0EEA1C1-99EF-2598-2A85-8D31269ABAF7}"/>
          </ac:spMkLst>
        </pc:spChg>
        <pc:spChg chg="add del mod">
          <ac:chgData name="Angela CRUZ" userId="b37e0954-872f-48c6-ac1d-b9aa17f48f9e" providerId="ADAL" clId="{0D957F20-7654-495A-866F-0E8E3C2DEADD}" dt="2024-09-05T13:39:18.630" v="150"/>
          <ac:spMkLst>
            <pc:docMk/>
            <pc:sldMk cId="0" sldId="259"/>
            <ac:spMk id="8" creationId="{F8ADD1C5-111B-A513-71B8-CDB02373A8E6}"/>
          </ac:spMkLst>
        </pc:spChg>
        <pc:graphicFrameChg chg="add del mod">
          <ac:chgData name="Angela CRUZ" userId="b37e0954-872f-48c6-ac1d-b9aa17f48f9e" providerId="ADAL" clId="{0D957F20-7654-495A-866F-0E8E3C2DEADD}" dt="2024-09-05T13:28:59.052" v="99" actId="478"/>
          <ac:graphicFrameMkLst>
            <pc:docMk/>
            <pc:sldMk cId="0" sldId="259"/>
            <ac:graphicFrameMk id="6" creationId="{20391032-0AE1-99C8-A77A-86351F79987B}"/>
          </ac:graphicFrameMkLst>
        </pc:graphicFrameChg>
        <pc:picChg chg="add mod">
          <ac:chgData name="Angela CRUZ" userId="b37e0954-872f-48c6-ac1d-b9aa17f48f9e" providerId="ADAL" clId="{0D957F20-7654-495A-866F-0E8E3C2DEADD}" dt="2024-09-05T13:14:00.722" v="56" actId="14100"/>
          <ac:picMkLst>
            <pc:docMk/>
            <pc:sldMk cId="0" sldId="259"/>
            <ac:picMk id="3" creationId="{4D639523-180B-2D6E-2815-1BD55C7500D1}"/>
          </ac:picMkLst>
        </pc:picChg>
        <pc:picChg chg="add del mod">
          <ac:chgData name="Angela CRUZ" userId="b37e0954-872f-48c6-ac1d-b9aa17f48f9e" providerId="ADAL" clId="{0D957F20-7654-495A-866F-0E8E3C2DEADD}" dt="2024-09-05T15:16:52.196" v="1226" actId="478"/>
          <ac:picMkLst>
            <pc:docMk/>
            <pc:sldMk cId="0" sldId="259"/>
            <ac:picMk id="5" creationId="{1AB7343F-4BC2-11DF-4ED5-30F7990C2574}"/>
          </ac:picMkLst>
        </pc:picChg>
        <pc:picChg chg="add mod">
          <ac:chgData name="Angela CRUZ" userId="b37e0954-872f-48c6-ac1d-b9aa17f48f9e" providerId="ADAL" clId="{0D957F20-7654-495A-866F-0E8E3C2DEADD}" dt="2024-09-05T15:17:30.480" v="1231" actId="1076"/>
          <ac:picMkLst>
            <pc:docMk/>
            <pc:sldMk cId="0" sldId="259"/>
            <ac:picMk id="7" creationId="{A52E920C-3328-FF5A-D5D2-07BBB624EAED}"/>
          </ac:picMkLst>
        </pc:picChg>
        <pc:picChg chg="del">
          <ac:chgData name="Angela CRUZ" userId="b37e0954-872f-48c6-ac1d-b9aa17f48f9e" providerId="ADAL" clId="{0D957F20-7654-495A-866F-0E8E3C2DEADD}" dt="2024-09-05T13:12:04.886" v="41" actId="478"/>
          <ac:picMkLst>
            <pc:docMk/>
            <pc:sldMk cId="0" sldId="259"/>
            <ac:picMk id="1611" creationId="{00000000-0000-0000-0000-000000000000}"/>
          </ac:picMkLst>
        </pc:picChg>
      </pc:sldChg>
      <pc:sldChg chg="addSp delSp modSp del mod">
        <pc:chgData name="Angela CRUZ" userId="b37e0954-872f-48c6-ac1d-b9aa17f48f9e" providerId="ADAL" clId="{0D957F20-7654-495A-866F-0E8E3C2DEADD}" dt="2024-09-05T15:09:58.553" v="1168" actId="47"/>
        <pc:sldMkLst>
          <pc:docMk/>
          <pc:sldMk cId="0" sldId="260"/>
        </pc:sldMkLst>
        <pc:spChg chg="mod">
          <ac:chgData name="Angela CRUZ" userId="b37e0954-872f-48c6-ac1d-b9aa17f48f9e" providerId="ADAL" clId="{0D957F20-7654-495A-866F-0E8E3C2DEADD}" dt="2024-09-05T15:08:30.872" v="1138" actId="14100"/>
          <ac:spMkLst>
            <pc:docMk/>
            <pc:sldMk cId="0" sldId="260"/>
            <ac:spMk id="1616" creationId="{00000000-0000-0000-0000-000000000000}"/>
          </ac:spMkLst>
        </pc:spChg>
        <pc:spChg chg="mod">
          <ac:chgData name="Angela CRUZ" userId="b37e0954-872f-48c6-ac1d-b9aa17f48f9e" providerId="ADAL" clId="{0D957F20-7654-495A-866F-0E8E3C2DEADD}" dt="2024-09-05T15:09:09.374" v="1145" actId="20577"/>
          <ac:spMkLst>
            <pc:docMk/>
            <pc:sldMk cId="0" sldId="260"/>
            <ac:spMk id="1617" creationId="{00000000-0000-0000-0000-000000000000}"/>
          </ac:spMkLst>
        </pc:spChg>
        <pc:picChg chg="add mod">
          <ac:chgData name="Angela CRUZ" userId="b37e0954-872f-48c6-ac1d-b9aa17f48f9e" providerId="ADAL" clId="{0D957F20-7654-495A-866F-0E8E3C2DEADD}" dt="2024-09-05T15:08:43.016" v="1139" actId="1582"/>
          <ac:picMkLst>
            <pc:docMk/>
            <pc:sldMk cId="0" sldId="260"/>
            <ac:picMk id="1026" creationId="{570EA1E5-9CEA-C10A-5718-96DDE9B5480B}"/>
          </ac:picMkLst>
        </pc:picChg>
        <pc:picChg chg="del">
          <ac:chgData name="Angela CRUZ" userId="b37e0954-872f-48c6-ac1d-b9aa17f48f9e" providerId="ADAL" clId="{0D957F20-7654-495A-866F-0E8E3C2DEADD}" dt="2024-09-05T15:06:45.428" v="1107" actId="478"/>
          <ac:picMkLst>
            <pc:docMk/>
            <pc:sldMk cId="0" sldId="260"/>
            <ac:picMk id="1618" creationId="{00000000-0000-0000-0000-000000000000}"/>
          </ac:picMkLst>
        </pc:picChg>
      </pc:sldChg>
      <pc:sldChg chg="addSp delSp modSp mod ord">
        <pc:chgData name="Angela CRUZ" userId="b37e0954-872f-48c6-ac1d-b9aa17f48f9e" providerId="ADAL" clId="{0D957F20-7654-495A-866F-0E8E3C2DEADD}" dt="2024-09-05T14:20:45.873" v="305"/>
        <pc:sldMkLst>
          <pc:docMk/>
          <pc:sldMk cId="0" sldId="261"/>
        </pc:sldMkLst>
        <pc:spChg chg="mod">
          <ac:chgData name="Angela CRUZ" userId="b37e0954-872f-48c6-ac1d-b9aa17f48f9e" providerId="ADAL" clId="{0D957F20-7654-495A-866F-0E8E3C2DEADD}" dt="2024-09-05T14:17:31.358" v="232" actId="1076"/>
          <ac:spMkLst>
            <pc:docMk/>
            <pc:sldMk cId="0" sldId="261"/>
            <ac:spMk id="1627" creationId="{00000000-0000-0000-0000-000000000000}"/>
          </ac:spMkLst>
        </pc:spChg>
        <pc:spChg chg="mod">
          <ac:chgData name="Angela CRUZ" userId="b37e0954-872f-48c6-ac1d-b9aa17f48f9e" providerId="ADAL" clId="{0D957F20-7654-495A-866F-0E8E3C2DEADD}" dt="2024-09-05T14:17:27.196" v="230" actId="1037"/>
          <ac:spMkLst>
            <pc:docMk/>
            <pc:sldMk cId="0" sldId="261"/>
            <ac:spMk id="1628" creationId="{00000000-0000-0000-0000-000000000000}"/>
          </ac:spMkLst>
        </pc:spChg>
        <pc:spChg chg="del">
          <ac:chgData name="Angela CRUZ" userId="b37e0954-872f-48c6-ac1d-b9aa17f48f9e" providerId="ADAL" clId="{0D957F20-7654-495A-866F-0E8E3C2DEADD}" dt="2024-09-05T14:17:01.131" v="216" actId="478"/>
          <ac:spMkLst>
            <pc:docMk/>
            <pc:sldMk cId="0" sldId="261"/>
            <ac:spMk id="1629" creationId="{00000000-0000-0000-0000-000000000000}"/>
          </ac:spMkLst>
        </pc:spChg>
        <pc:spChg chg="mod">
          <ac:chgData name="Angela CRUZ" userId="b37e0954-872f-48c6-ac1d-b9aa17f48f9e" providerId="ADAL" clId="{0D957F20-7654-495A-866F-0E8E3C2DEADD}" dt="2024-09-05T14:18:58.969" v="301" actId="1076"/>
          <ac:spMkLst>
            <pc:docMk/>
            <pc:sldMk cId="0" sldId="261"/>
            <ac:spMk id="1630" creationId="{00000000-0000-0000-0000-000000000000}"/>
          </ac:spMkLst>
        </pc:spChg>
        <pc:spChg chg="del">
          <ac:chgData name="Angela CRUZ" userId="b37e0954-872f-48c6-ac1d-b9aa17f48f9e" providerId="ADAL" clId="{0D957F20-7654-495A-866F-0E8E3C2DEADD}" dt="2024-09-05T14:16:57.652" v="215" actId="478"/>
          <ac:spMkLst>
            <pc:docMk/>
            <pc:sldMk cId="0" sldId="261"/>
            <ac:spMk id="1631" creationId="{00000000-0000-0000-0000-000000000000}"/>
          </ac:spMkLst>
        </pc:spChg>
        <pc:spChg chg="mod">
          <ac:chgData name="Angela CRUZ" userId="b37e0954-872f-48c6-ac1d-b9aa17f48f9e" providerId="ADAL" clId="{0D957F20-7654-495A-866F-0E8E3C2DEADD}" dt="2024-09-05T14:17:43.700" v="244" actId="1035"/>
          <ac:spMkLst>
            <pc:docMk/>
            <pc:sldMk cId="0" sldId="261"/>
            <ac:spMk id="1632" creationId="{00000000-0000-0000-0000-000000000000}"/>
          </ac:spMkLst>
        </pc:spChg>
        <pc:spChg chg="add del">
          <ac:chgData name="Angela CRUZ" userId="b37e0954-872f-48c6-ac1d-b9aa17f48f9e" providerId="ADAL" clId="{0D957F20-7654-495A-866F-0E8E3C2DEADD}" dt="2024-09-05T14:16:55.460" v="213" actId="478"/>
          <ac:spMkLst>
            <pc:docMk/>
            <pc:sldMk cId="0" sldId="261"/>
            <ac:spMk id="1633" creationId="{00000000-0000-0000-0000-000000000000}"/>
          </ac:spMkLst>
        </pc:spChg>
        <pc:spChg chg="mod">
          <ac:chgData name="Angela CRUZ" userId="b37e0954-872f-48c6-ac1d-b9aa17f48f9e" providerId="ADAL" clId="{0D957F20-7654-495A-866F-0E8E3C2DEADD}" dt="2024-09-05T14:19:12.350" v="304" actId="1076"/>
          <ac:spMkLst>
            <pc:docMk/>
            <pc:sldMk cId="0" sldId="261"/>
            <ac:spMk id="1634" creationId="{00000000-0000-0000-0000-000000000000}"/>
          </ac:spMkLst>
        </pc:spChg>
        <pc:spChg chg="add del">
          <ac:chgData name="Angela CRUZ" userId="b37e0954-872f-48c6-ac1d-b9aa17f48f9e" providerId="ADAL" clId="{0D957F20-7654-495A-866F-0E8E3C2DEADD}" dt="2024-09-05T14:16:56.515" v="214" actId="478"/>
          <ac:spMkLst>
            <pc:docMk/>
            <pc:sldMk cId="0" sldId="261"/>
            <ac:spMk id="1635" creationId="{00000000-0000-0000-0000-000000000000}"/>
          </ac:spMkLst>
        </pc:spChg>
        <pc:picChg chg="add mod">
          <ac:chgData name="Angela CRUZ" userId="b37e0954-872f-48c6-ac1d-b9aa17f48f9e" providerId="ADAL" clId="{0D957F20-7654-495A-866F-0E8E3C2DEADD}" dt="2024-09-05T14:20:45.873" v="305"/>
          <ac:picMkLst>
            <pc:docMk/>
            <pc:sldMk cId="0" sldId="261"/>
            <ac:picMk id="8" creationId="{0F3347CE-1C97-A8C1-EF62-07E75D52E043}"/>
          </ac:picMkLst>
        </pc:picChg>
        <pc:cxnChg chg="mod">
          <ac:chgData name="Angela CRUZ" userId="b37e0954-872f-48c6-ac1d-b9aa17f48f9e" providerId="ADAL" clId="{0D957F20-7654-495A-866F-0E8E3C2DEADD}" dt="2024-09-05T14:17:43.700" v="244" actId="1035"/>
          <ac:cxnSpMkLst>
            <pc:docMk/>
            <pc:sldMk cId="0" sldId="261"/>
            <ac:cxnSpMk id="1636" creationId="{00000000-0000-0000-0000-000000000000}"/>
          </ac:cxnSpMkLst>
        </pc:cxnChg>
        <pc:cxnChg chg="mod">
          <ac:chgData name="Angela CRUZ" userId="b37e0954-872f-48c6-ac1d-b9aa17f48f9e" providerId="ADAL" clId="{0D957F20-7654-495A-866F-0E8E3C2DEADD}" dt="2024-09-05T14:17:27.196" v="230" actId="1037"/>
          <ac:cxnSpMkLst>
            <pc:docMk/>
            <pc:sldMk cId="0" sldId="261"/>
            <ac:cxnSpMk id="1637" creationId="{00000000-0000-0000-0000-000000000000}"/>
          </ac:cxnSpMkLst>
        </pc:cxnChg>
        <pc:cxnChg chg="mod">
          <ac:chgData name="Angela CRUZ" userId="b37e0954-872f-48c6-ac1d-b9aa17f48f9e" providerId="ADAL" clId="{0D957F20-7654-495A-866F-0E8E3C2DEADD}" dt="2024-09-05T14:18:54.434" v="300" actId="14100"/>
          <ac:cxnSpMkLst>
            <pc:docMk/>
            <pc:sldMk cId="0" sldId="261"/>
            <ac:cxnSpMk id="1638" creationId="{00000000-0000-0000-0000-000000000000}"/>
          </ac:cxnSpMkLst>
        </pc:cxnChg>
        <pc:cxnChg chg="mod">
          <ac:chgData name="Angela CRUZ" userId="b37e0954-872f-48c6-ac1d-b9aa17f48f9e" providerId="ADAL" clId="{0D957F20-7654-495A-866F-0E8E3C2DEADD}" dt="2024-09-05T14:19:04.669" v="303" actId="14100"/>
          <ac:cxnSpMkLst>
            <pc:docMk/>
            <pc:sldMk cId="0" sldId="261"/>
            <ac:cxnSpMk id="1639" creationId="{00000000-0000-0000-0000-000000000000}"/>
          </ac:cxnSpMkLst>
        </pc:cxnChg>
      </pc:sldChg>
      <pc:sldChg chg="del">
        <pc:chgData name="Angela CRUZ" userId="b37e0954-872f-48c6-ac1d-b9aa17f48f9e" providerId="ADAL" clId="{0D957F20-7654-495A-866F-0E8E3C2DEADD}" dt="2024-09-05T14:28:00.742" v="357" actId="47"/>
        <pc:sldMkLst>
          <pc:docMk/>
          <pc:sldMk cId="0" sldId="262"/>
        </pc:sldMkLst>
      </pc:sldChg>
      <pc:sldChg chg="del">
        <pc:chgData name="Angela CRUZ" userId="b37e0954-872f-48c6-ac1d-b9aa17f48f9e" providerId="ADAL" clId="{0D957F20-7654-495A-866F-0E8E3C2DEADD}" dt="2024-09-05T14:28:01.740" v="358" actId="47"/>
        <pc:sldMkLst>
          <pc:docMk/>
          <pc:sldMk cId="0" sldId="263"/>
        </pc:sldMkLst>
      </pc:sldChg>
      <pc:sldChg chg="del">
        <pc:chgData name="Angela CRUZ" userId="b37e0954-872f-48c6-ac1d-b9aa17f48f9e" providerId="ADAL" clId="{0D957F20-7654-495A-866F-0E8E3C2DEADD}" dt="2024-09-05T14:27:57.547" v="356" actId="47"/>
        <pc:sldMkLst>
          <pc:docMk/>
          <pc:sldMk cId="0" sldId="264"/>
        </pc:sldMkLst>
      </pc:sldChg>
      <pc:sldChg chg="del">
        <pc:chgData name="Angela CRUZ" userId="b37e0954-872f-48c6-ac1d-b9aa17f48f9e" providerId="ADAL" clId="{0D957F20-7654-495A-866F-0E8E3C2DEADD}" dt="2024-09-05T14:27:56.940" v="355" actId="47"/>
        <pc:sldMkLst>
          <pc:docMk/>
          <pc:sldMk cId="0" sldId="265"/>
        </pc:sldMkLst>
      </pc:sldChg>
      <pc:sldChg chg="addSp delSp modSp mod ord">
        <pc:chgData name="Angela CRUZ" userId="b37e0954-872f-48c6-ac1d-b9aa17f48f9e" providerId="ADAL" clId="{0D957F20-7654-495A-866F-0E8E3C2DEADD}" dt="2024-09-05T14:48:14.375" v="830" actId="1036"/>
        <pc:sldMkLst>
          <pc:docMk/>
          <pc:sldMk cId="0" sldId="266"/>
        </pc:sldMkLst>
        <pc:spChg chg="add del mod">
          <ac:chgData name="Angela CRUZ" userId="b37e0954-872f-48c6-ac1d-b9aa17f48f9e" providerId="ADAL" clId="{0D957F20-7654-495A-866F-0E8E3C2DEADD}" dt="2024-09-05T14:30:02.200" v="378" actId="478"/>
          <ac:spMkLst>
            <pc:docMk/>
            <pc:sldMk cId="0" sldId="266"/>
            <ac:spMk id="5" creationId="{B77A0BC2-C0F0-19F0-312B-E928960B22C0}"/>
          </ac:spMkLst>
        </pc:spChg>
        <pc:spChg chg="add del mod">
          <ac:chgData name="Angela CRUZ" userId="b37e0954-872f-48c6-ac1d-b9aa17f48f9e" providerId="ADAL" clId="{0D957F20-7654-495A-866F-0E8E3C2DEADD}" dt="2024-09-05T14:30:00.718" v="377" actId="478"/>
          <ac:spMkLst>
            <pc:docMk/>
            <pc:sldMk cId="0" sldId="266"/>
            <ac:spMk id="7" creationId="{E04F2B29-25AD-4A08-86C3-77E7AFCC370A}"/>
          </ac:spMkLst>
        </pc:spChg>
        <pc:spChg chg="add del mod">
          <ac:chgData name="Angela CRUZ" userId="b37e0954-872f-48c6-ac1d-b9aa17f48f9e" providerId="ADAL" clId="{0D957F20-7654-495A-866F-0E8E3C2DEADD}" dt="2024-09-05T14:30:08.385" v="380" actId="478"/>
          <ac:spMkLst>
            <pc:docMk/>
            <pc:sldMk cId="0" sldId="266"/>
            <ac:spMk id="9" creationId="{925B0064-542C-E5BF-6394-2B663735626A}"/>
          </ac:spMkLst>
        </pc:spChg>
        <pc:spChg chg="add mod">
          <ac:chgData name="Angela CRUZ" userId="b37e0954-872f-48c6-ac1d-b9aa17f48f9e" providerId="ADAL" clId="{0D957F20-7654-495A-866F-0E8E3C2DEADD}" dt="2024-09-05T14:48:14.375" v="830" actId="1036"/>
          <ac:spMkLst>
            <pc:docMk/>
            <pc:sldMk cId="0" sldId="266"/>
            <ac:spMk id="12" creationId="{76CF5E41-7AB0-ED45-2200-3ABF94E69C61}"/>
          </ac:spMkLst>
        </pc:spChg>
        <pc:spChg chg="add mod">
          <ac:chgData name="Angela CRUZ" userId="b37e0954-872f-48c6-ac1d-b9aa17f48f9e" providerId="ADAL" clId="{0D957F20-7654-495A-866F-0E8E3C2DEADD}" dt="2024-09-05T14:48:14.375" v="830" actId="1036"/>
          <ac:spMkLst>
            <pc:docMk/>
            <pc:sldMk cId="0" sldId="266"/>
            <ac:spMk id="13" creationId="{DD98C8D7-E669-A1C8-4D10-785566A917C0}"/>
          </ac:spMkLst>
        </pc:spChg>
        <pc:spChg chg="add del">
          <ac:chgData name="Angela CRUZ" userId="b37e0954-872f-48c6-ac1d-b9aa17f48f9e" providerId="ADAL" clId="{0D957F20-7654-495A-866F-0E8E3C2DEADD}" dt="2024-09-05T14:42:06.230" v="510" actId="22"/>
          <ac:spMkLst>
            <pc:docMk/>
            <pc:sldMk cId="0" sldId="266"/>
            <ac:spMk id="15" creationId="{1121002E-AC42-AD06-73DD-02A6EDA209D3}"/>
          </ac:spMkLst>
        </pc:spChg>
        <pc:spChg chg="add del">
          <ac:chgData name="Angela CRUZ" userId="b37e0954-872f-48c6-ac1d-b9aa17f48f9e" providerId="ADAL" clId="{0D957F20-7654-495A-866F-0E8E3C2DEADD}" dt="2024-09-05T14:42:15.334" v="512" actId="478"/>
          <ac:spMkLst>
            <pc:docMk/>
            <pc:sldMk cId="0" sldId="266"/>
            <ac:spMk id="17" creationId="{35CA8BEB-2F97-AEE0-33E7-089420458510}"/>
          </ac:spMkLst>
        </pc:spChg>
        <pc:spChg chg="add del mod">
          <ac:chgData name="Angela CRUZ" userId="b37e0954-872f-48c6-ac1d-b9aa17f48f9e" providerId="ADAL" clId="{0D957F20-7654-495A-866F-0E8E3C2DEADD}" dt="2024-09-05T14:43:47.285" v="529" actId="22"/>
          <ac:spMkLst>
            <pc:docMk/>
            <pc:sldMk cId="0" sldId="266"/>
            <ac:spMk id="19" creationId="{35289DED-D1FF-4713-1F99-7AACECCB7A2E}"/>
          </ac:spMkLst>
        </pc:spChg>
        <pc:spChg chg="add del mod">
          <ac:chgData name="Angela CRUZ" userId="b37e0954-872f-48c6-ac1d-b9aa17f48f9e" providerId="ADAL" clId="{0D957F20-7654-495A-866F-0E8E3C2DEADD}" dt="2024-09-05T14:44:48.667" v="546" actId="478"/>
          <ac:spMkLst>
            <pc:docMk/>
            <pc:sldMk cId="0" sldId="266"/>
            <ac:spMk id="20" creationId="{9929B5DB-1DD6-F12E-A05D-56403A052865}"/>
          </ac:spMkLst>
        </pc:spChg>
        <pc:spChg chg="mod">
          <ac:chgData name="Angela CRUZ" userId="b37e0954-872f-48c6-ac1d-b9aa17f48f9e" providerId="ADAL" clId="{0D957F20-7654-495A-866F-0E8E3C2DEADD}" dt="2024-09-05T14:39:21.582" v="474" actId="20577"/>
          <ac:spMkLst>
            <pc:docMk/>
            <pc:sldMk cId="0" sldId="266"/>
            <ac:spMk id="1962" creationId="{00000000-0000-0000-0000-000000000000}"/>
          </ac:spMkLst>
        </pc:spChg>
        <pc:spChg chg="mod">
          <ac:chgData name="Angela CRUZ" userId="b37e0954-872f-48c6-ac1d-b9aa17f48f9e" providerId="ADAL" clId="{0D957F20-7654-495A-866F-0E8E3C2DEADD}" dt="2024-09-05T14:48:14.375" v="830" actId="1036"/>
          <ac:spMkLst>
            <pc:docMk/>
            <pc:sldMk cId="0" sldId="266"/>
            <ac:spMk id="1963" creationId="{00000000-0000-0000-0000-000000000000}"/>
          </ac:spMkLst>
        </pc:spChg>
        <pc:spChg chg="del">
          <ac:chgData name="Angela CRUZ" userId="b37e0954-872f-48c6-ac1d-b9aa17f48f9e" providerId="ADAL" clId="{0D957F20-7654-495A-866F-0E8E3C2DEADD}" dt="2024-09-05T14:29:58.365" v="376" actId="478"/>
          <ac:spMkLst>
            <pc:docMk/>
            <pc:sldMk cId="0" sldId="266"/>
            <ac:spMk id="1964" creationId="{00000000-0000-0000-0000-000000000000}"/>
          </ac:spMkLst>
        </pc:spChg>
        <pc:spChg chg="del">
          <ac:chgData name="Angela CRUZ" userId="b37e0954-872f-48c6-ac1d-b9aa17f48f9e" providerId="ADAL" clId="{0D957F20-7654-495A-866F-0E8E3C2DEADD}" dt="2024-09-05T14:29:58.365" v="376" actId="478"/>
          <ac:spMkLst>
            <pc:docMk/>
            <pc:sldMk cId="0" sldId="266"/>
            <ac:spMk id="1967" creationId="{00000000-0000-0000-0000-000000000000}"/>
          </ac:spMkLst>
        </pc:spChg>
        <pc:spChg chg="del">
          <ac:chgData name="Angela CRUZ" userId="b37e0954-872f-48c6-ac1d-b9aa17f48f9e" providerId="ADAL" clId="{0D957F20-7654-495A-866F-0E8E3C2DEADD}" dt="2024-09-05T14:30:06.464" v="379" actId="478"/>
          <ac:spMkLst>
            <pc:docMk/>
            <pc:sldMk cId="0" sldId="266"/>
            <ac:spMk id="1968" creationId="{00000000-0000-0000-0000-000000000000}"/>
          </ac:spMkLst>
        </pc:spChg>
        <pc:spChg chg="del">
          <ac:chgData name="Angela CRUZ" userId="b37e0954-872f-48c6-ac1d-b9aa17f48f9e" providerId="ADAL" clId="{0D957F20-7654-495A-866F-0E8E3C2DEADD}" dt="2024-09-05T14:29:58.365" v="376" actId="478"/>
          <ac:spMkLst>
            <pc:docMk/>
            <pc:sldMk cId="0" sldId="266"/>
            <ac:spMk id="1970" creationId="{00000000-0000-0000-0000-000000000000}"/>
          </ac:spMkLst>
        </pc:spChg>
        <pc:spChg chg="del">
          <ac:chgData name="Angela CRUZ" userId="b37e0954-872f-48c6-ac1d-b9aa17f48f9e" providerId="ADAL" clId="{0D957F20-7654-495A-866F-0E8E3C2DEADD}" dt="2024-09-05T14:29:49.716" v="374" actId="478"/>
          <ac:spMkLst>
            <pc:docMk/>
            <pc:sldMk cId="0" sldId="266"/>
            <ac:spMk id="1972" creationId="{00000000-0000-0000-0000-000000000000}"/>
          </ac:spMkLst>
        </pc:spChg>
        <pc:picChg chg="add mod">
          <ac:chgData name="Angela CRUZ" userId="b37e0954-872f-48c6-ac1d-b9aa17f48f9e" providerId="ADAL" clId="{0D957F20-7654-495A-866F-0E8E3C2DEADD}" dt="2024-09-05T14:48:14.375" v="830" actId="1036"/>
          <ac:picMkLst>
            <pc:docMk/>
            <pc:sldMk cId="0" sldId="266"/>
            <ac:picMk id="11" creationId="{3D7760E4-8610-70A9-C7ED-3B1DCF8C5CE2}"/>
          </ac:picMkLst>
        </pc:picChg>
        <pc:picChg chg="del">
          <ac:chgData name="Angela CRUZ" userId="b37e0954-872f-48c6-ac1d-b9aa17f48f9e" providerId="ADAL" clId="{0D957F20-7654-495A-866F-0E8E3C2DEADD}" dt="2024-09-05T14:29:58.365" v="376" actId="478"/>
          <ac:picMkLst>
            <pc:docMk/>
            <pc:sldMk cId="0" sldId="266"/>
            <ac:picMk id="1965" creationId="{00000000-0000-0000-0000-000000000000}"/>
          </ac:picMkLst>
        </pc:picChg>
        <pc:picChg chg="del">
          <ac:chgData name="Angela CRUZ" userId="b37e0954-872f-48c6-ac1d-b9aa17f48f9e" providerId="ADAL" clId="{0D957F20-7654-495A-866F-0E8E3C2DEADD}" dt="2024-09-05T14:29:58.365" v="376" actId="478"/>
          <ac:picMkLst>
            <pc:docMk/>
            <pc:sldMk cId="0" sldId="266"/>
            <ac:picMk id="1966" creationId="{00000000-0000-0000-0000-000000000000}"/>
          </ac:picMkLst>
        </pc:picChg>
        <pc:picChg chg="del mod">
          <ac:chgData name="Angela CRUZ" userId="b37e0954-872f-48c6-ac1d-b9aa17f48f9e" providerId="ADAL" clId="{0D957F20-7654-495A-866F-0E8E3C2DEADD}" dt="2024-09-05T14:29:47.724" v="373" actId="478"/>
          <ac:picMkLst>
            <pc:docMk/>
            <pc:sldMk cId="0" sldId="266"/>
            <ac:picMk id="1971" creationId="{00000000-0000-0000-0000-000000000000}"/>
          </ac:picMkLst>
        </pc:picChg>
        <pc:cxnChg chg="del">
          <ac:chgData name="Angela CRUZ" userId="b37e0954-872f-48c6-ac1d-b9aa17f48f9e" providerId="ADAL" clId="{0D957F20-7654-495A-866F-0E8E3C2DEADD}" dt="2024-09-05T14:29:53.220" v="375" actId="478"/>
          <ac:cxnSpMkLst>
            <pc:docMk/>
            <pc:sldMk cId="0" sldId="266"/>
            <ac:cxnSpMk id="1969" creationId="{00000000-0000-0000-0000-000000000000}"/>
          </ac:cxnSpMkLst>
        </pc:cxnChg>
      </pc:sldChg>
      <pc:sldChg chg="addSp delSp modSp del mod">
        <pc:chgData name="Angela CRUZ" userId="b37e0954-872f-48c6-ac1d-b9aa17f48f9e" providerId="ADAL" clId="{0D957F20-7654-495A-866F-0E8E3C2DEADD}" dt="2024-09-05T15:10:18.931" v="1174" actId="47"/>
        <pc:sldMkLst>
          <pc:docMk/>
          <pc:sldMk cId="0" sldId="267"/>
        </pc:sldMkLst>
        <pc:spChg chg="mod">
          <ac:chgData name="Angela CRUZ" userId="b37e0954-872f-48c6-ac1d-b9aa17f48f9e" providerId="ADAL" clId="{0D957F20-7654-495A-866F-0E8E3C2DEADD}" dt="2024-09-05T15:04:54.375" v="1098" actId="20577"/>
          <ac:spMkLst>
            <pc:docMk/>
            <pc:sldMk cId="0" sldId="267"/>
            <ac:spMk id="1977" creationId="{00000000-0000-0000-0000-000000000000}"/>
          </ac:spMkLst>
        </pc:spChg>
        <pc:spChg chg="mod">
          <ac:chgData name="Angela CRUZ" userId="b37e0954-872f-48c6-ac1d-b9aa17f48f9e" providerId="ADAL" clId="{0D957F20-7654-495A-866F-0E8E3C2DEADD}" dt="2024-09-05T15:09:12.743" v="1147" actId="20577"/>
          <ac:spMkLst>
            <pc:docMk/>
            <pc:sldMk cId="0" sldId="267"/>
            <ac:spMk id="1978" creationId="{00000000-0000-0000-0000-000000000000}"/>
          </ac:spMkLst>
        </pc:spChg>
        <pc:picChg chg="add mod">
          <ac:chgData name="Angela CRUZ" userId="b37e0954-872f-48c6-ac1d-b9aa17f48f9e" providerId="ADAL" clId="{0D957F20-7654-495A-866F-0E8E3C2DEADD}" dt="2024-09-05T15:06:41.370" v="1106" actId="1076"/>
          <ac:picMkLst>
            <pc:docMk/>
            <pc:sldMk cId="0" sldId="267"/>
            <ac:picMk id="5" creationId="{34774760-4276-729F-DF86-0E99F24897AB}"/>
          </ac:picMkLst>
        </pc:picChg>
        <pc:picChg chg="del">
          <ac:chgData name="Angela CRUZ" userId="b37e0954-872f-48c6-ac1d-b9aa17f48f9e" providerId="ADAL" clId="{0D957F20-7654-495A-866F-0E8E3C2DEADD}" dt="2024-09-05T15:06:05.052" v="1099" actId="478"/>
          <ac:picMkLst>
            <pc:docMk/>
            <pc:sldMk cId="0" sldId="267"/>
            <ac:picMk id="1979" creationId="{00000000-0000-0000-0000-000000000000}"/>
          </ac:picMkLst>
        </pc:picChg>
        <pc:picChg chg="del">
          <ac:chgData name="Angela CRUZ" userId="b37e0954-872f-48c6-ac1d-b9aa17f48f9e" providerId="ADAL" clId="{0D957F20-7654-495A-866F-0E8E3C2DEADD}" dt="2024-09-05T15:06:05.566" v="1100" actId="478"/>
          <ac:picMkLst>
            <pc:docMk/>
            <pc:sldMk cId="0" sldId="267"/>
            <ac:picMk id="1980" creationId="{00000000-0000-0000-0000-000000000000}"/>
          </ac:picMkLst>
        </pc:picChg>
      </pc:sldChg>
      <pc:sldChg chg="del">
        <pc:chgData name="Angela CRUZ" userId="b37e0954-872f-48c6-ac1d-b9aa17f48f9e" providerId="ADAL" clId="{0D957F20-7654-495A-866F-0E8E3C2DEADD}" dt="2024-09-05T14:27:48.994" v="354" actId="47"/>
        <pc:sldMkLst>
          <pc:docMk/>
          <pc:sldMk cId="0" sldId="268"/>
        </pc:sldMkLst>
      </pc:sldChg>
      <pc:sldChg chg="del">
        <pc:chgData name="Angela CRUZ" userId="b37e0954-872f-48c6-ac1d-b9aa17f48f9e" providerId="ADAL" clId="{0D957F20-7654-495A-866F-0E8E3C2DEADD}" dt="2024-09-05T14:27:48.480" v="353" actId="47"/>
        <pc:sldMkLst>
          <pc:docMk/>
          <pc:sldMk cId="0" sldId="269"/>
        </pc:sldMkLst>
      </pc:sldChg>
      <pc:sldChg chg="del">
        <pc:chgData name="Angela CRUZ" userId="b37e0954-872f-48c6-ac1d-b9aa17f48f9e" providerId="ADAL" clId="{0D957F20-7654-495A-866F-0E8E3C2DEADD}" dt="2024-09-05T14:27:47.913" v="352" actId="47"/>
        <pc:sldMkLst>
          <pc:docMk/>
          <pc:sldMk cId="0" sldId="270"/>
        </pc:sldMkLst>
      </pc:sldChg>
      <pc:sldChg chg="del">
        <pc:chgData name="Angela CRUZ" userId="b37e0954-872f-48c6-ac1d-b9aa17f48f9e" providerId="ADAL" clId="{0D957F20-7654-495A-866F-0E8E3C2DEADD}" dt="2024-09-05T14:27:47.306" v="351" actId="47"/>
        <pc:sldMkLst>
          <pc:docMk/>
          <pc:sldMk cId="0" sldId="271"/>
        </pc:sldMkLst>
      </pc:sldChg>
      <pc:sldChg chg="del">
        <pc:chgData name="Angela CRUZ" userId="b37e0954-872f-48c6-ac1d-b9aa17f48f9e" providerId="ADAL" clId="{0D957F20-7654-495A-866F-0E8E3C2DEADD}" dt="2024-09-05T14:27:46.436" v="350" actId="47"/>
        <pc:sldMkLst>
          <pc:docMk/>
          <pc:sldMk cId="0" sldId="272"/>
        </pc:sldMkLst>
      </pc:sldChg>
      <pc:sldChg chg="del">
        <pc:chgData name="Angela CRUZ" userId="b37e0954-872f-48c6-ac1d-b9aa17f48f9e" providerId="ADAL" clId="{0D957F20-7654-495A-866F-0E8E3C2DEADD}" dt="2024-09-05T14:27:45.717" v="349" actId="47"/>
        <pc:sldMkLst>
          <pc:docMk/>
          <pc:sldMk cId="0" sldId="273"/>
        </pc:sldMkLst>
      </pc:sldChg>
      <pc:sldChg chg="del">
        <pc:chgData name="Angela CRUZ" userId="b37e0954-872f-48c6-ac1d-b9aa17f48f9e" providerId="ADAL" clId="{0D957F20-7654-495A-866F-0E8E3C2DEADD}" dt="2024-09-05T14:27:44.908" v="348" actId="47"/>
        <pc:sldMkLst>
          <pc:docMk/>
          <pc:sldMk cId="0" sldId="274"/>
        </pc:sldMkLst>
      </pc:sldChg>
      <pc:sldChg chg="del">
        <pc:chgData name="Angela CRUZ" userId="b37e0954-872f-48c6-ac1d-b9aa17f48f9e" providerId="ADAL" clId="{0D957F20-7654-495A-866F-0E8E3C2DEADD}" dt="2024-09-05T15:10:27.961" v="1175" actId="47"/>
        <pc:sldMkLst>
          <pc:docMk/>
          <pc:sldMk cId="0" sldId="275"/>
        </pc:sldMkLst>
      </pc:sldChg>
      <pc:sldChg chg="del">
        <pc:chgData name="Angela CRUZ" userId="b37e0954-872f-48c6-ac1d-b9aa17f48f9e" providerId="ADAL" clId="{0D957F20-7654-495A-866F-0E8E3C2DEADD}" dt="2024-09-05T14:27:35.218" v="343" actId="47"/>
        <pc:sldMkLst>
          <pc:docMk/>
          <pc:sldMk cId="0" sldId="276"/>
        </pc:sldMkLst>
      </pc:sldChg>
      <pc:sldChg chg="del">
        <pc:chgData name="Angela CRUZ" userId="b37e0954-872f-48c6-ac1d-b9aa17f48f9e" providerId="ADAL" clId="{0D957F20-7654-495A-866F-0E8E3C2DEADD}" dt="2024-09-05T14:27:34.348" v="342" actId="47"/>
        <pc:sldMkLst>
          <pc:docMk/>
          <pc:sldMk cId="0" sldId="277"/>
        </pc:sldMkLst>
      </pc:sldChg>
      <pc:sldChg chg="addSp delSp modSp add del mod ord">
        <pc:chgData name="Angela CRUZ" userId="b37e0954-872f-48c6-ac1d-b9aa17f48f9e" providerId="ADAL" clId="{0D957F20-7654-495A-866F-0E8E3C2DEADD}" dt="2024-09-05T15:09:27.174" v="1149" actId="2696"/>
        <pc:sldMkLst>
          <pc:docMk/>
          <pc:sldMk cId="0" sldId="278"/>
        </pc:sldMkLst>
        <pc:spChg chg="add del mod">
          <ac:chgData name="Angela CRUZ" userId="b37e0954-872f-48c6-ac1d-b9aa17f48f9e" providerId="ADAL" clId="{0D957F20-7654-495A-866F-0E8E3C2DEADD}" dt="2024-09-05T14:45:26.797" v="553" actId="478"/>
          <ac:spMkLst>
            <pc:docMk/>
            <pc:sldMk cId="0" sldId="278"/>
            <ac:spMk id="5" creationId="{189012E5-0D03-4F13-BA96-F80D58D0FF31}"/>
          </ac:spMkLst>
        </pc:spChg>
        <pc:spChg chg="mod">
          <ac:chgData name="Angela CRUZ" userId="b37e0954-872f-48c6-ac1d-b9aa17f48f9e" providerId="ADAL" clId="{0D957F20-7654-495A-866F-0E8E3C2DEADD}" dt="2024-09-05T14:51:22.045" v="963" actId="20577"/>
          <ac:spMkLst>
            <pc:docMk/>
            <pc:sldMk cId="0" sldId="278"/>
            <ac:spMk id="3452" creationId="{00000000-0000-0000-0000-000000000000}"/>
          </ac:spMkLst>
        </pc:spChg>
        <pc:spChg chg="mod">
          <ac:chgData name="Angela CRUZ" userId="b37e0954-872f-48c6-ac1d-b9aa17f48f9e" providerId="ADAL" clId="{0D957F20-7654-495A-866F-0E8E3C2DEADD}" dt="2024-09-05T15:09:04.965" v="1143" actId="20577"/>
          <ac:spMkLst>
            <pc:docMk/>
            <pc:sldMk cId="0" sldId="278"/>
            <ac:spMk id="3453" creationId="{00000000-0000-0000-0000-000000000000}"/>
          </ac:spMkLst>
        </pc:spChg>
        <pc:spChg chg="del">
          <ac:chgData name="Angela CRUZ" userId="b37e0954-872f-48c6-ac1d-b9aa17f48f9e" providerId="ADAL" clId="{0D957F20-7654-495A-866F-0E8E3C2DEADD}" dt="2024-09-05T14:45:22.309" v="552" actId="478"/>
          <ac:spMkLst>
            <pc:docMk/>
            <pc:sldMk cId="0" sldId="278"/>
            <ac:spMk id="3454" creationId="{00000000-0000-0000-0000-000000000000}"/>
          </ac:spMkLst>
        </pc:spChg>
      </pc:sldChg>
      <pc:sldChg chg="del">
        <pc:chgData name="Angela CRUZ" userId="b37e0954-872f-48c6-ac1d-b9aa17f48f9e" providerId="ADAL" clId="{0D957F20-7654-495A-866F-0E8E3C2DEADD}" dt="2024-09-05T14:27:36.886" v="344" actId="47"/>
        <pc:sldMkLst>
          <pc:docMk/>
          <pc:sldMk cId="0" sldId="279"/>
        </pc:sldMkLst>
      </pc:sldChg>
      <pc:sldChg chg="del">
        <pc:chgData name="Angela CRUZ" userId="b37e0954-872f-48c6-ac1d-b9aa17f48f9e" providerId="ADAL" clId="{0D957F20-7654-495A-866F-0E8E3C2DEADD}" dt="2024-09-05T14:27:38.608" v="345" actId="47"/>
        <pc:sldMkLst>
          <pc:docMk/>
          <pc:sldMk cId="0" sldId="280"/>
        </pc:sldMkLst>
      </pc:sldChg>
      <pc:sldChg chg="del">
        <pc:chgData name="Angela CRUZ" userId="b37e0954-872f-48c6-ac1d-b9aa17f48f9e" providerId="ADAL" clId="{0D957F20-7654-495A-866F-0E8E3C2DEADD}" dt="2024-09-05T14:27:39.861" v="346" actId="47"/>
        <pc:sldMkLst>
          <pc:docMk/>
          <pc:sldMk cId="0" sldId="281"/>
        </pc:sldMkLst>
      </pc:sldChg>
      <pc:sldChg chg="del">
        <pc:chgData name="Angela CRUZ" userId="b37e0954-872f-48c6-ac1d-b9aa17f48f9e" providerId="ADAL" clId="{0D957F20-7654-495A-866F-0E8E3C2DEADD}" dt="2024-09-05T14:27:40.673" v="347" actId="47"/>
        <pc:sldMkLst>
          <pc:docMk/>
          <pc:sldMk cId="0" sldId="282"/>
        </pc:sldMkLst>
      </pc:sldChg>
      <pc:sldChg chg="addSp delSp modSp add mod ord">
        <pc:chgData name="Angela CRUZ" userId="b37e0954-872f-48c6-ac1d-b9aa17f48f9e" providerId="ADAL" clId="{0D957F20-7654-495A-866F-0E8E3C2DEADD}" dt="2024-09-05T13:15:49.284" v="70"/>
        <pc:sldMkLst>
          <pc:docMk/>
          <pc:sldMk cId="3099096257" sldId="285"/>
        </pc:sldMkLst>
        <pc:picChg chg="del">
          <ac:chgData name="Angela CRUZ" userId="b37e0954-872f-48c6-ac1d-b9aa17f48f9e" providerId="ADAL" clId="{0D957F20-7654-495A-866F-0E8E3C2DEADD}" dt="2024-09-05T13:13:25.381" v="46" actId="478"/>
          <ac:picMkLst>
            <pc:docMk/>
            <pc:sldMk cId="3099096257" sldId="285"/>
            <ac:picMk id="3" creationId="{4D639523-180B-2D6E-2815-1BD55C7500D1}"/>
          </ac:picMkLst>
        </pc:picChg>
        <pc:picChg chg="add mod">
          <ac:chgData name="Angela CRUZ" userId="b37e0954-872f-48c6-ac1d-b9aa17f48f9e" providerId="ADAL" clId="{0D957F20-7654-495A-866F-0E8E3C2DEADD}" dt="2024-09-05T13:15:33.555" v="66" actId="208"/>
          <ac:picMkLst>
            <pc:docMk/>
            <pc:sldMk cId="3099096257" sldId="285"/>
            <ac:picMk id="4" creationId="{25B758DC-2FB4-3228-8A8B-08B47DDD950B}"/>
          </ac:picMkLst>
        </pc:picChg>
        <pc:picChg chg="add mod">
          <ac:chgData name="Angela CRUZ" userId="b37e0954-872f-48c6-ac1d-b9aa17f48f9e" providerId="ADAL" clId="{0D957F20-7654-495A-866F-0E8E3C2DEADD}" dt="2024-09-05T13:15:30.577" v="65" actId="208"/>
          <ac:picMkLst>
            <pc:docMk/>
            <pc:sldMk cId="3099096257" sldId="285"/>
            <ac:picMk id="6" creationId="{FDA853BD-3246-5D45-0BD6-058563F660F6}"/>
          </ac:picMkLst>
        </pc:picChg>
      </pc:sldChg>
      <pc:sldChg chg="addSp delSp modSp add mod">
        <pc:chgData name="Angela CRUZ" userId="b37e0954-872f-48c6-ac1d-b9aa17f48f9e" providerId="ADAL" clId="{0D957F20-7654-495A-866F-0E8E3C2DEADD}" dt="2024-09-05T14:50:06.796" v="945" actId="22"/>
        <pc:sldMkLst>
          <pc:docMk/>
          <pc:sldMk cId="205306958" sldId="286"/>
        </pc:sldMkLst>
        <pc:spChg chg="del">
          <ac:chgData name="Angela CRUZ" userId="b37e0954-872f-48c6-ac1d-b9aa17f48f9e" providerId="ADAL" clId="{0D957F20-7654-495A-866F-0E8E3C2DEADD}" dt="2024-09-05T14:48:32.966" v="832" actId="478"/>
          <ac:spMkLst>
            <pc:docMk/>
            <pc:sldMk cId="205306958" sldId="286"/>
            <ac:spMk id="3" creationId="{D73B16D7-7CA9-A832-BF8A-46D714B0EF86}"/>
          </ac:spMkLst>
        </pc:spChg>
        <pc:spChg chg="add del mod">
          <ac:chgData name="Angela CRUZ" userId="b37e0954-872f-48c6-ac1d-b9aa17f48f9e" providerId="ADAL" clId="{0D957F20-7654-495A-866F-0E8E3C2DEADD}" dt="2024-09-05T14:48:34.548" v="833" actId="478"/>
          <ac:spMkLst>
            <pc:docMk/>
            <pc:sldMk cId="205306958" sldId="286"/>
            <ac:spMk id="5" creationId="{7603229B-E785-4C8F-D7C5-EEF4324EFC26}"/>
          </ac:spMkLst>
        </pc:spChg>
        <pc:spChg chg="add mod">
          <ac:chgData name="Angela CRUZ" userId="b37e0954-872f-48c6-ac1d-b9aa17f48f9e" providerId="ADAL" clId="{0D957F20-7654-495A-866F-0E8E3C2DEADD}" dt="2024-09-05T14:49:12.301" v="932" actId="20577"/>
          <ac:spMkLst>
            <pc:docMk/>
            <pc:sldMk cId="205306958" sldId="286"/>
            <ac:spMk id="6" creationId="{31C67745-EE40-0061-AD09-D2ACEBB5DB4A}"/>
          </ac:spMkLst>
        </pc:spChg>
        <pc:spChg chg="del">
          <ac:chgData name="Angela CRUZ" userId="b37e0954-872f-48c6-ac1d-b9aa17f48f9e" providerId="ADAL" clId="{0D957F20-7654-495A-866F-0E8E3C2DEADD}" dt="2024-09-05T14:48:32.966" v="832" actId="478"/>
          <ac:spMkLst>
            <pc:docMk/>
            <pc:sldMk cId="205306958" sldId="286"/>
            <ac:spMk id="12" creationId="{76CF5E41-7AB0-ED45-2200-3ABF94E69C61}"/>
          </ac:spMkLst>
        </pc:spChg>
        <pc:spChg chg="del">
          <ac:chgData name="Angela CRUZ" userId="b37e0954-872f-48c6-ac1d-b9aa17f48f9e" providerId="ADAL" clId="{0D957F20-7654-495A-866F-0E8E3C2DEADD}" dt="2024-09-05T14:48:32.966" v="832" actId="478"/>
          <ac:spMkLst>
            <pc:docMk/>
            <pc:sldMk cId="205306958" sldId="286"/>
            <ac:spMk id="13" creationId="{DD98C8D7-E669-A1C8-4D10-785566A917C0}"/>
          </ac:spMkLst>
        </pc:spChg>
        <pc:spChg chg="mod">
          <ac:chgData name="Angela CRUZ" userId="b37e0954-872f-48c6-ac1d-b9aa17f48f9e" providerId="ADAL" clId="{0D957F20-7654-495A-866F-0E8E3C2DEADD}" dt="2024-09-05T14:49:26.798" v="944" actId="20577"/>
          <ac:spMkLst>
            <pc:docMk/>
            <pc:sldMk cId="205306958" sldId="286"/>
            <ac:spMk id="1962" creationId="{00000000-0000-0000-0000-000000000000}"/>
          </ac:spMkLst>
        </pc:spChg>
        <pc:spChg chg="del">
          <ac:chgData name="Angela CRUZ" userId="b37e0954-872f-48c6-ac1d-b9aa17f48f9e" providerId="ADAL" clId="{0D957F20-7654-495A-866F-0E8E3C2DEADD}" dt="2024-09-05T14:48:32.966" v="832" actId="478"/>
          <ac:spMkLst>
            <pc:docMk/>
            <pc:sldMk cId="205306958" sldId="286"/>
            <ac:spMk id="1963" creationId="{00000000-0000-0000-0000-000000000000}"/>
          </ac:spMkLst>
        </pc:spChg>
        <pc:picChg chg="add">
          <ac:chgData name="Angela CRUZ" userId="b37e0954-872f-48c6-ac1d-b9aa17f48f9e" providerId="ADAL" clId="{0D957F20-7654-495A-866F-0E8E3C2DEADD}" dt="2024-09-05T14:50:06.796" v="945" actId="22"/>
          <ac:picMkLst>
            <pc:docMk/>
            <pc:sldMk cId="205306958" sldId="286"/>
            <ac:picMk id="8" creationId="{25F546AC-5792-F752-D37D-99F163258493}"/>
          </ac:picMkLst>
        </pc:picChg>
        <pc:picChg chg="del">
          <ac:chgData name="Angela CRUZ" userId="b37e0954-872f-48c6-ac1d-b9aa17f48f9e" providerId="ADAL" clId="{0D957F20-7654-495A-866F-0E8E3C2DEADD}" dt="2024-09-05T14:48:32.966" v="832" actId="478"/>
          <ac:picMkLst>
            <pc:docMk/>
            <pc:sldMk cId="205306958" sldId="286"/>
            <ac:picMk id="11" creationId="{3D7760E4-8610-70A9-C7ED-3B1DCF8C5CE2}"/>
          </ac:picMkLst>
        </pc:picChg>
      </pc:sldChg>
      <pc:sldChg chg="addSp delSp modSp add mod ord">
        <pc:chgData name="Angela CRUZ" userId="b37e0954-872f-48c6-ac1d-b9aa17f48f9e" providerId="ADAL" clId="{0D957F20-7654-495A-866F-0E8E3C2DEADD}" dt="2024-09-05T15:54:47.668" v="1967" actId="1076"/>
        <pc:sldMkLst>
          <pc:docMk/>
          <pc:sldMk cId="1285871828" sldId="287"/>
        </pc:sldMkLst>
        <pc:spChg chg="add del mod">
          <ac:chgData name="Angela CRUZ" userId="b37e0954-872f-48c6-ac1d-b9aa17f48f9e" providerId="ADAL" clId="{0D957F20-7654-495A-866F-0E8E3C2DEADD}" dt="2024-09-05T14:58:30.174" v="1002" actId="478"/>
          <ac:spMkLst>
            <pc:docMk/>
            <pc:sldMk cId="1285871828" sldId="287"/>
            <ac:spMk id="4" creationId="{807C5701-8510-1779-711D-42126328C478}"/>
          </ac:spMkLst>
        </pc:spChg>
        <pc:spChg chg="add del mod">
          <ac:chgData name="Angela CRUZ" userId="b37e0954-872f-48c6-ac1d-b9aa17f48f9e" providerId="ADAL" clId="{0D957F20-7654-495A-866F-0E8E3C2DEADD}" dt="2024-09-05T14:58:40.189" v="1006" actId="478"/>
          <ac:spMkLst>
            <pc:docMk/>
            <pc:sldMk cId="1285871828" sldId="287"/>
            <ac:spMk id="5" creationId="{FA62BBD7-1629-F20A-5B0E-FA714E9AC0C3}"/>
          </ac:spMkLst>
        </pc:spChg>
        <pc:spChg chg="add del mod">
          <ac:chgData name="Angela CRUZ" userId="b37e0954-872f-48c6-ac1d-b9aa17f48f9e" providerId="ADAL" clId="{0D957F20-7654-495A-866F-0E8E3C2DEADD}" dt="2024-09-05T15:54:47.668" v="1967" actId="1076"/>
          <ac:spMkLst>
            <pc:docMk/>
            <pc:sldMk cId="1285871828" sldId="287"/>
            <ac:spMk id="6" creationId="{31C67745-EE40-0061-AD09-D2ACEBB5DB4A}"/>
          </ac:spMkLst>
        </pc:spChg>
        <pc:spChg chg="add del mod">
          <ac:chgData name="Angela CRUZ" userId="b37e0954-872f-48c6-ac1d-b9aa17f48f9e" providerId="ADAL" clId="{0D957F20-7654-495A-866F-0E8E3C2DEADD}" dt="2024-09-05T14:58:41.252" v="1007" actId="478"/>
          <ac:spMkLst>
            <pc:docMk/>
            <pc:sldMk cId="1285871828" sldId="287"/>
            <ac:spMk id="7" creationId="{4AE12482-5DDC-83EC-266A-6D5651A3B1BD}"/>
          </ac:spMkLst>
        </pc:spChg>
        <pc:spChg chg="add del mod">
          <ac:chgData name="Angela CRUZ" userId="b37e0954-872f-48c6-ac1d-b9aa17f48f9e" providerId="ADAL" clId="{0D957F20-7654-495A-866F-0E8E3C2DEADD}" dt="2024-09-05T15:26:07.638" v="1486" actId="478"/>
          <ac:spMkLst>
            <pc:docMk/>
            <pc:sldMk cId="1285871828" sldId="287"/>
            <ac:spMk id="11" creationId="{386A82A0-ED2C-7D4C-BF15-5134863AD8F8}"/>
          </ac:spMkLst>
        </pc:spChg>
        <pc:spChg chg="add del mod">
          <ac:chgData name="Angela CRUZ" userId="b37e0954-872f-48c6-ac1d-b9aa17f48f9e" providerId="ADAL" clId="{0D957F20-7654-495A-866F-0E8E3C2DEADD}" dt="2024-09-05T15:27:22.053" v="1491" actId="478"/>
          <ac:spMkLst>
            <pc:docMk/>
            <pc:sldMk cId="1285871828" sldId="287"/>
            <ac:spMk id="12" creationId="{681232AE-B99C-5B49-7D64-067E9C0AAAB9}"/>
          </ac:spMkLst>
        </pc:spChg>
        <pc:spChg chg="add mod">
          <ac:chgData name="Angela CRUZ" userId="b37e0954-872f-48c6-ac1d-b9aa17f48f9e" providerId="ADAL" clId="{0D957F20-7654-495A-866F-0E8E3C2DEADD}" dt="2024-09-05T15:43:28.485" v="1884" actId="1076"/>
          <ac:spMkLst>
            <pc:docMk/>
            <pc:sldMk cId="1285871828" sldId="287"/>
            <ac:spMk id="23" creationId="{9DB292A6-D60F-8479-5896-C77AA4A2E3DE}"/>
          </ac:spMkLst>
        </pc:spChg>
        <pc:spChg chg="add mod">
          <ac:chgData name="Angela CRUZ" userId="b37e0954-872f-48c6-ac1d-b9aa17f48f9e" providerId="ADAL" clId="{0D957F20-7654-495A-866F-0E8E3C2DEADD}" dt="2024-09-05T15:52:19.445" v="1938" actId="1036"/>
          <ac:spMkLst>
            <pc:docMk/>
            <pc:sldMk cId="1285871828" sldId="287"/>
            <ac:spMk id="40" creationId="{65BBA339-E6C1-01D7-C079-2E939E49F683}"/>
          </ac:spMkLst>
        </pc:spChg>
        <pc:spChg chg="add mod">
          <ac:chgData name="Angela CRUZ" userId="b37e0954-872f-48c6-ac1d-b9aa17f48f9e" providerId="ADAL" clId="{0D957F20-7654-495A-866F-0E8E3C2DEADD}" dt="2024-09-05T15:41:54.174" v="1851" actId="1036"/>
          <ac:spMkLst>
            <pc:docMk/>
            <pc:sldMk cId="1285871828" sldId="287"/>
            <ac:spMk id="41" creationId="{C5F0C291-FA4F-F5A7-60AB-DF090011F085}"/>
          </ac:spMkLst>
        </pc:spChg>
        <pc:spChg chg="add del mod">
          <ac:chgData name="Angela CRUZ" userId="b37e0954-872f-48c6-ac1d-b9aa17f48f9e" providerId="ADAL" clId="{0D957F20-7654-495A-866F-0E8E3C2DEADD}" dt="2024-09-05T15:31:28.949" v="1548" actId="478"/>
          <ac:spMkLst>
            <pc:docMk/>
            <pc:sldMk cId="1285871828" sldId="287"/>
            <ac:spMk id="44" creationId="{FA0E5FC9-BBE8-8252-EAA2-17D998AC89ED}"/>
          </ac:spMkLst>
        </pc:spChg>
        <pc:spChg chg="add mod">
          <ac:chgData name="Angela CRUZ" userId="b37e0954-872f-48c6-ac1d-b9aa17f48f9e" providerId="ADAL" clId="{0D957F20-7654-495A-866F-0E8E3C2DEADD}" dt="2024-09-05T15:54:37.178" v="1966" actId="1076"/>
          <ac:spMkLst>
            <pc:docMk/>
            <pc:sldMk cId="1285871828" sldId="287"/>
            <ac:spMk id="45" creationId="{F381333C-E9CE-6206-7128-2C22160BBC73}"/>
          </ac:spMkLst>
        </pc:spChg>
        <pc:spChg chg="add mod">
          <ac:chgData name="Angela CRUZ" userId="b37e0954-872f-48c6-ac1d-b9aa17f48f9e" providerId="ADAL" clId="{0D957F20-7654-495A-866F-0E8E3C2DEADD}" dt="2024-09-05T15:52:30.819" v="1939" actId="1076"/>
          <ac:spMkLst>
            <pc:docMk/>
            <pc:sldMk cId="1285871828" sldId="287"/>
            <ac:spMk id="47" creationId="{642577C0-14E3-73FB-8994-18792314E444}"/>
          </ac:spMkLst>
        </pc:spChg>
        <pc:spChg chg="add mod">
          <ac:chgData name="Angela CRUZ" userId="b37e0954-872f-48c6-ac1d-b9aa17f48f9e" providerId="ADAL" clId="{0D957F20-7654-495A-866F-0E8E3C2DEADD}" dt="2024-09-05T15:52:19.445" v="1938" actId="1036"/>
          <ac:spMkLst>
            <pc:docMk/>
            <pc:sldMk cId="1285871828" sldId="287"/>
            <ac:spMk id="48" creationId="{3D9F55EC-2118-ABC3-B4CA-8945AEBB0E71}"/>
          </ac:spMkLst>
        </pc:spChg>
        <pc:spChg chg="add mod">
          <ac:chgData name="Angela CRUZ" userId="b37e0954-872f-48c6-ac1d-b9aa17f48f9e" providerId="ADAL" clId="{0D957F20-7654-495A-866F-0E8E3C2DEADD}" dt="2024-09-05T15:54:34.669" v="1965" actId="1076"/>
          <ac:spMkLst>
            <pc:docMk/>
            <pc:sldMk cId="1285871828" sldId="287"/>
            <ac:spMk id="53" creationId="{DBD34068-6F09-4125-C4DF-3396F4F62E24}"/>
          </ac:spMkLst>
        </pc:spChg>
        <pc:spChg chg="add del mod">
          <ac:chgData name="Angela CRUZ" userId="b37e0954-872f-48c6-ac1d-b9aa17f48f9e" providerId="ADAL" clId="{0D957F20-7654-495A-866F-0E8E3C2DEADD}" dt="2024-09-05T15:41:25.103" v="1822" actId="478"/>
          <ac:spMkLst>
            <pc:docMk/>
            <pc:sldMk cId="1285871828" sldId="287"/>
            <ac:spMk id="56" creationId="{3799ED3C-A884-E3BA-F19E-24C874D11883}"/>
          </ac:spMkLst>
        </pc:spChg>
        <pc:spChg chg="add del mod">
          <ac:chgData name="Angela CRUZ" userId="b37e0954-872f-48c6-ac1d-b9aa17f48f9e" providerId="ADAL" clId="{0D957F20-7654-495A-866F-0E8E3C2DEADD}" dt="2024-09-05T15:47:41.605" v="1892" actId="478"/>
          <ac:spMkLst>
            <pc:docMk/>
            <pc:sldMk cId="1285871828" sldId="287"/>
            <ac:spMk id="57" creationId="{3A43C00A-FAA0-2D23-49C6-4A599D8FEF02}"/>
          </ac:spMkLst>
        </pc:spChg>
        <pc:spChg chg="del mod">
          <ac:chgData name="Angela CRUZ" userId="b37e0954-872f-48c6-ac1d-b9aa17f48f9e" providerId="ADAL" clId="{0D957F20-7654-495A-866F-0E8E3C2DEADD}" dt="2024-09-05T15:41:22.660" v="1821" actId="478"/>
          <ac:spMkLst>
            <pc:docMk/>
            <pc:sldMk cId="1285871828" sldId="287"/>
            <ac:spMk id="1962" creationId="{00000000-0000-0000-0000-000000000000}"/>
          </ac:spMkLst>
        </pc:spChg>
        <pc:picChg chg="del">
          <ac:chgData name="Angela CRUZ" userId="b37e0954-872f-48c6-ac1d-b9aa17f48f9e" providerId="ADAL" clId="{0D957F20-7654-495A-866F-0E8E3C2DEADD}" dt="2024-09-05T14:51:55.085" v="984" actId="478"/>
          <ac:picMkLst>
            <pc:docMk/>
            <pc:sldMk cId="1285871828" sldId="287"/>
            <ac:picMk id="8" creationId="{25F546AC-5792-F752-D37D-99F163258493}"/>
          </ac:picMkLst>
        </pc:picChg>
        <pc:picChg chg="add del mod">
          <ac:chgData name="Angela CRUZ" userId="b37e0954-872f-48c6-ac1d-b9aa17f48f9e" providerId="ADAL" clId="{0D957F20-7654-495A-866F-0E8E3C2DEADD}" dt="2024-09-05T15:12:51.908" v="1200" actId="478"/>
          <ac:picMkLst>
            <pc:docMk/>
            <pc:sldMk cId="1285871828" sldId="287"/>
            <ac:picMk id="10" creationId="{390D8649-91B2-FD3B-D03E-F0F1385C5A77}"/>
          </ac:picMkLst>
        </pc:picChg>
        <pc:picChg chg="add del mod">
          <ac:chgData name="Angela CRUZ" userId="b37e0954-872f-48c6-ac1d-b9aa17f48f9e" providerId="ADAL" clId="{0D957F20-7654-495A-866F-0E8E3C2DEADD}" dt="2024-09-05T15:12:32.494" v="1196" actId="478"/>
          <ac:picMkLst>
            <pc:docMk/>
            <pc:sldMk cId="1285871828" sldId="287"/>
            <ac:picMk id="18" creationId="{B662138E-7F87-5330-CFF7-DD9EBA866DCA}"/>
          </ac:picMkLst>
        </pc:picChg>
        <pc:picChg chg="add mod">
          <ac:chgData name="Angela CRUZ" userId="b37e0954-872f-48c6-ac1d-b9aa17f48f9e" providerId="ADAL" clId="{0D957F20-7654-495A-866F-0E8E3C2DEADD}" dt="2024-09-05T15:52:19.445" v="1938" actId="1036"/>
          <ac:picMkLst>
            <pc:docMk/>
            <pc:sldMk cId="1285871828" sldId="287"/>
            <ac:picMk id="25" creationId="{51F9797C-A3EC-8A0E-A045-08EDA614DD60}"/>
          </ac:picMkLst>
        </pc:picChg>
        <pc:picChg chg="add del mod">
          <ac:chgData name="Angela CRUZ" userId="b37e0954-872f-48c6-ac1d-b9aa17f48f9e" providerId="ADAL" clId="{0D957F20-7654-495A-866F-0E8E3C2DEADD}" dt="2024-09-05T15:20:58.711" v="1317" actId="478"/>
          <ac:picMkLst>
            <pc:docMk/>
            <pc:sldMk cId="1285871828" sldId="287"/>
            <ac:picMk id="27" creationId="{7E554FB5-B1EA-1E3E-657F-B5351F7F5466}"/>
          </ac:picMkLst>
        </pc:picChg>
        <pc:picChg chg="add mod">
          <ac:chgData name="Angela CRUZ" userId="b37e0954-872f-48c6-ac1d-b9aa17f48f9e" providerId="ADAL" clId="{0D957F20-7654-495A-866F-0E8E3C2DEADD}" dt="2024-09-05T15:51:52.142" v="1901" actId="1076"/>
          <ac:picMkLst>
            <pc:docMk/>
            <pc:sldMk cId="1285871828" sldId="287"/>
            <ac:picMk id="31" creationId="{986E719D-99E4-D9A5-8BA8-C04FDB8469EC}"/>
          </ac:picMkLst>
        </pc:picChg>
        <pc:picChg chg="add mod">
          <ac:chgData name="Angela CRUZ" userId="b37e0954-872f-48c6-ac1d-b9aa17f48f9e" providerId="ADAL" clId="{0D957F20-7654-495A-866F-0E8E3C2DEADD}" dt="2024-09-05T15:51:54.797" v="1902" actId="1076"/>
          <ac:picMkLst>
            <pc:docMk/>
            <pc:sldMk cId="1285871828" sldId="287"/>
            <ac:picMk id="33" creationId="{06C25D70-E562-201B-F83B-CE3F3092D438}"/>
          </ac:picMkLst>
        </pc:picChg>
        <pc:picChg chg="add del mod">
          <ac:chgData name="Angela CRUZ" userId="b37e0954-872f-48c6-ac1d-b9aa17f48f9e" providerId="ADAL" clId="{0D957F20-7654-495A-866F-0E8E3C2DEADD}" dt="2024-09-05T15:20:07.872" v="1310" actId="478"/>
          <ac:picMkLst>
            <pc:docMk/>
            <pc:sldMk cId="1285871828" sldId="287"/>
            <ac:picMk id="35" creationId="{1B6DE4FE-6423-5C85-060F-39B0D1A8BF13}"/>
          </ac:picMkLst>
        </pc:picChg>
        <pc:picChg chg="add mod">
          <ac:chgData name="Angela CRUZ" userId="b37e0954-872f-48c6-ac1d-b9aa17f48f9e" providerId="ADAL" clId="{0D957F20-7654-495A-866F-0E8E3C2DEADD}" dt="2024-09-05T15:52:06.727" v="1922" actId="1035"/>
          <ac:picMkLst>
            <pc:docMk/>
            <pc:sldMk cId="1285871828" sldId="287"/>
            <ac:picMk id="37" creationId="{3B76BB78-1E2C-19D8-9006-F87C7B0FA58C}"/>
          </ac:picMkLst>
        </pc:picChg>
        <pc:picChg chg="add mod">
          <ac:chgData name="Angela CRUZ" userId="b37e0954-872f-48c6-ac1d-b9aa17f48f9e" providerId="ADAL" clId="{0D957F20-7654-495A-866F-0E8E3C2DEADD}" dt="2024-09-05T15:52:19.445" v="1938" actId="1036"/>
          <ac:picMkLst>
            <pc:docMk/>
            <pc:sldMk cId="1285871828" sldId="287"/>
            <ac:picMk id="39" creationId="{F68B1025-64B9-3B6C-60BC-47E651A1104D}"/>
          </ac:picMkLst>
        </pc:picChg>
        <pc:picChg chg="add mod">
          <ac:chgData name="Angela CRUZ" userId="b37e0954-872f-48c6-ac1d-b9aa17f48f9e" providerId="ADAL" clId="{0D957F20-7654-495A-866F-0E8E3C2DEADD}" dt="2024-09-05T15:52:06.727" v="1922" actId="1035"/>
          <ac:picMkLst>
            <pc:docMk/>
            <pc:sldMk cId="1285871828" sldId="287"/>
            <ac:picMk id="43" creationId="{A7C50C42-2D52-A0EC-7B0B-909535F7B3C5}"/>
          </ac:picMkLst>
        </pc:picChg>
        <pc:picChg chg="add del mod">
          <ac:chgData name="Angela CRUZ" userId="b37e0954-872f-48c6-ac1d-b9aa17f48f9e" providerId="ADAL" clId="{0D957F20-7654-495A-866F-0E8E3C2DEADD}" dt="2024-09-05T15:47:42.231" v="1894" actId="478"/>
          <ac:picMkLst>
            <pc:docMk/>
            <pc:sldMk cId="1285871828" sldId="287"/>
            <ac:picMk id="59" creationId="{9C754D14-57A4-A25F-B61C-3F41F364F950}"/>
          </ac:picMkLst>
        </pc:picChg>
        <pc:cxnChg chg="add del mod">
          <ac:chgData name="Angela CRUZ" userId="b37e0954-872f-48c6-ac1d-b9aa17f48f9e" providerId="ADAL" clId="{0D957F20-7654-495A-866F-0E8E3C2DEADD}" dt="2024-09-05T15:37:03.309" v="1670" actId="478"/>
          <ac:cxnSpMkLst>
            <pc:docMk/>
            <pc:sldMk cId="1285871828" sldId="287"/>
            <ac:cxnSpMk id="14" creationId="{36908938-014B-3706-63FF-824B69D912E5}"/>
          </ac:cxnSpMkLst>
        </pc:cxnChg>
        <pc:cxnChg chg="add mod">
          <ac:chgData name="Angela CRUZ" userId="b37e0954-872f-48c6-ac1d-b9aa17f48f9e" providerId="ADAL" clId="{0D957F20-7654-495A-866F-0E8E3C2DEADD}" dt="2024-09-05T15:41:06.805" v="1819" actId="1582"/>
          <ac:cxnSpMkLst>
            <pc:docMk/>
            <pc:sldMk cId="1285871828" sldId="287"/>
            <ac:cxnSpMk id="19" creationId="{266D4DAF-EE95-B966-0505-C6690749ACFF}"/>
          </ac:cxnSpMkLst>
        </pc:cxnChg>
        <pc:cxnChg chg="add mod">
          <ac:chgData name="Angela CRUZ" userId="b37e0954-872f-48c6-ac1d-b9aa17f48f9e" providerId="ADAL" clId="{0D957F20-7654-495A-866F-0E8E3C2DEADD}" dt="2024-09-05T15:52:19.445" v="1938" actId="1036"/>
          <ac:cxnSpMkLst>
            <pc:docMk/>
            <pc:sldMk cId="1285871828" sldId="287"/>
            <ac:cxnSpMk id="50" creationId="{046583D6-D68D-9062-0371-1349719D8129}"/>
          </ac:cxnSpMkLst>
        </pc:cxnChg>
      </pc:sldChg>
      <pc:sldChg chg="addSp delSp modSp add mod ord">
        <pc:chgData name="Angela CRUZ" userId="b37e0954-872f-48c6-ac1d-b9aa17f48f9e" providerId="ADAL" clId="{0D957F20-7654-495A-866F-0E8E3C2DEADD}" dt="2024-09-05T15:09:53.247" v="1167" actId="1076"/>
        <pc:sldMkLst>
          <pc:docMk/>
          <pc:sldMk cId="245486997" sldId="288"/>
        </pc:sldMkLst>
        <pc:spChg chg="mod">
          <ac:chgData name="Angela CRUZ" userId="b37e0954-872f-48c6-ac1d-b9aa17f48f9e" providerId="ADAL" clId="{0D957F20-7654-495A-866F-0E8E3C2DEADD}" dt="2024-09-05T15:09:39.405" v="1162" actId="20577"/>
          <ac:spMkLst>
            <pc:docMk/>
            <pc:sldMk cId="245486997" sldId="288"/>
            <ac:spMk id="3452" creationId="{00000000-0000-0000-0000-000000000000}"/>
          </ac:spMkLst>
        </pc:spChg>
        <pc:spChg chg="mod">
          <ac:chgData name="Angela CRUZ" userId="b37e0954-872f-48c6-ac1d-b9aa17f48f9e" providerId="ADAL" clId="{0D957F20-7654-495A-866F-0E8E3C2DEADD}" dt="2024-09-05T15:09:44.045" v="1164" actId="20577"/>
          <ac:spMkLst>
            <pc:docMk/>
            <pc:sldMk cId="245486997" sldId="288"/>
            <ac:spMk id="3453" creationId="{00000000-0000-0000-0000-000000000000}"/>
          </ac:spMkLst>
        </pc:spChg>
        <pc:picChg chg="add mod">
          <ac:chgData name="Angela CRUZ" userId="b37e0954-872f-48c6-ac1d-b9aa17f48f9e" providerId="ADAL" clId="{0D957F20-7654-495A-866F-0E8E3C2DEADD}" dt="2024-09-05T15:09:53.247" v="1167" actId="1076"/>
          <ac:picMkLst>
            <pc:docMk/>
            <pc:sldMk cId="245486997" sldId="288"/>
            <ac:picMk id="4" creationId="{E23FC810-9C16-4D76-A530-721A7F43A988}"/>
          </ac:picMkLst>
        </pc:picChg>
        <pc:picChg chg="del">
          <ac:chgData name="Angela CRUZ" userId="b37e0954-872f-48c6-ac1d-b9aa17f48f9e" providerId="ADAL" clId="{0D957F20-7654-495A-866F-0E8E3C2DEADD}" dt="2024-09-05T15:09:50.446" v="1165" actId="478"/>
          <ac:picMkLst>
            <pc:docMk/>
            <pc:sldMk cId="245486997" sldId="288"/>
            <ac:picMk id="3455" creationId="{00000000-0000-0000-0000-000000000000}"/>
          </ac:picMkLst>
        </pc:picChg>
      </pc:sldChg>
      <pc:sldChg chg="addSp delSp modSp add mod">
        <pc:chgData name="Angela CRUZ" userId="b37e0954-872f-48c6-ac1d-b9aa17f48f9e" providerId="ADAL" clId="{0D957F20-7654-495A-866F-0E8E3C2DEADD}" dt="2024-09-05T15:11:01.700" v="1195" actId="20577"/>
        <pc:sldMkLst>
          <pc:docMk/>
          <pc:sldMk cId="1171653162" sldId="289"/>
        </pc:sldMkLst>
        <pc:spChg chg="mod">
          <ac:chgData name="Angela CRUZ" userId="b37e0954-872f-48c6-ac1d-b9aa17f48f9e" providerId="ADAL" clId="{0D957F20-7654-495A-866F-0E8E3C2DEADD}" dt="2024-09-05T15:11:01.700" v="1195" actId="20577"/>
          <ac:spMkLst>
            <pc:docMk/>
            <pc:sldMk cId="1171653162" sldId="289"/>
            <ac:spMk id="3452" creationId="{00000000-0000-0000-0000-000000000000}"/>
          </ac:spMkLst>
        </pc:spChg>
        <pc:spChg chg="mod">
          <ac:chgData name="Angela CRUZ" userId="b37e0954-872f-48c6-ac1d-b9aa17f48f9e" providerId="ADAL" clId="{0D957F20-7654-495A-866F-0E8E3C2DEADD}" dt="2024-09-05T15:10:08.277" v="1171" actId="20577"/>
          <ac:spMkLst>
            <pc:docMk/>
            <pc:sldMk cId="1171653162" sldId="289"/>
            <ac:spMk id="3453" creationId="{00000000-0000-0000-0000-000000000000}"/>
          </ac:spMkLst>
        </pc:spChg>
        <pc:picChg chg="del">
          <ac:chgData name="Angela CRUZ" userId="b37e0954-872f-48c6-ac1d-b9aa17f48f9e" providerId="ADAL" clId="{0D957F20-7654-495A-866F-0E8E3C2DEADD}" dt="2024-09-05T15:10:13.518" v="1172" actId="478"/>
          <ac:picMkLst>
            <pc:docMk/>
            <pc:sldMk cId="1171653162" sldId="289"/>
            <ac:picMk id="4" creationId="{E23FC810-9C16-4D76-A530-721A7F43A988}"/>
          </ac:picMkLst>
        </pc:picChg>
        <pc:picChg chg="add mod">
          <ac:chgData name="Angela CRUZ" userId="b37e0954-872f-48c6-ac1d-b9aa17f48f9e" providerId="ADAL" clId="{0D957F20-7654-495A-866F-0E8E3C2DEADD}" dt="2024-09-05T15:10:13.731" v="1173"/>
          <ac:picMkLst>
            <pc:docMk/>
            <pc:sldMk cId="1171653162" sldId="289"/>
            <ac:picMk id="5" creationId="{3F02A1AD-8185-5227-66A3-F8CBD934B5E1}"/>
          </ac:picMkLst>
        </pc:picChg>
      </pc:sldChg>
      <pc:sldChg chg="delSp modSp add mod ord">
        <pc:chgData name="Angela CRUZ" userId="b37e0954-872f-48c6-ac1d-b9aa17f48f9e" providerId="ADAL" clId="{0D957F20-7654-495A-866F-0E8E3C2DEADD}" dt="2024-09-05T15:54:52.353" v="1968" actId="1076"/>
        <pc:sldMkLst>
          <pc:docMk/>
          <pc:sldMk cId="1016468495" sldId="290"/>
        </pc:sldMkLst>
        <pc:spChg chg="mod">
          <ac:chgData name="Angela CRUZ" userId="b37e0954-872f-48c6-ac1d-b9aa17f48f9e" providerId="ADAL" clId="{0D957F20-7654-495A-866F-0E8E3C2DEADD}" dt="2024-09-05T15:54:52.353" v="1968" actId="1076"/>
          <ac:spMkLst>
            <pc:docMk/>
            <pc:sldMk cId="1016468495" sldId="290"/>
            <ac:spMk id="6" creationId="{31C67745-EE40-0061-AD09-D2ACEBB5DB4A}"/>
          </ac:spMkLst>
        </pc:spChg>
        <pc:spChg chg="mod">
          <ac:chgData name="Angela CRUZ" userId="b37e0954-872f-48c6-ac1d-b9aa17f48f9e" providerId="ADAL" clId="{0D957F20-7654-495A-866F-0E8E3C2DEADD}" dt="2024-09-05T15:53:44.241" v="1958" actId="20577"/>
          <ac:spMkLst>
            <pc:docMk/>
            <pc:sldMk cId="1016468495" sldId="290"/>
            <ac:spMk id="23" creationId="{9DB292A6-D60F-8479-5896-C77AA4A2E3DE}"/>
          </ac:spMkLst>
        </pc:spChg>
        <pc:spChg chg="del">
          <ac:chgData name="Angela CRUZ" userId="b37e0954-872f-48c6-ac1d-b9aa17f48f9e" providerId="ADAL" clId="{0D957F20-7654-495A-866F-0E8E3C2DEADD}" dt="2024-09-05T15:53:36.597" v="1956" actId="478"/>
          <ac:spMkLst>
            <pc:docMk/>
            <pc:sldMk cId="1016468495" sldId="290"/>
            <ac:spMk id="40" creationId="{65BBA339-E6C1-01D7-C079-2E939E49F683}"/>
          </ac:spMkLst>
        </pc:spChg>
        <pc:spChg chg="del">
          <ac:chgData name="Angela CRUZ" userId="b37e0954-872f-48c6-ac1d-b9aa17f48f9e" providerId="ADAL" clId="{0D957F20-7654-495A-866F-0E8E3C2DEADD}" dt="2024-09-05T15:53:36.597" v="1956" actId="478"/>
          <ac:spMkLst>
            <pc:docMk/>
            <pc:sldMk cId="1016468495" sldId="290"/>
            <ac:spMk id="41" creationId="{C5F0C291-FA4F-F5A7-60AB-DF090011F085}"/>
          </ac:spMkLst>
        </pc:spChg>
        <pc:spChg chg="del">
          <ac:chgData name="Angela CRUZ" userId="b37e0954-872f-48c6-ac1d-b9aa17f48f9e" providerId="ADAL" clId="{0D957F20-7654-495A-866F-0E8E3C2DEADD}" dt="2024-09-05T15:53:36.597" v="1956" actId="478"/>
          <ac:spMkLst>
            <pc:docMk/>
            <pc:sldMk cId="1016468495" sldId="290"/>
            <ac:spMk id="45" creationId="{F381333C-E9CE-6206-7128-2C22160BBC73}"/>
          </ac:spMkLst>
        </pc:spChg>
        <pc:spChg chg="del">
          <ac:chgData name="Angela CRUZ" userId="b37e0954-872f-48c6-ac1d-b9aa17f48f9e" providerId="ADAL" clId="{0D957F20-7654-495A-866F-0E8E3C2DEADD}" dt="2024-09-05T15:53:36.597" v="1956" actId="478"/>
          <ac:spMkLst>
            <pc:docMk/>
            <pc:sldMk cId="1016468495" sldId="290"/>
            <ac:spMk id="47" creationId="{642577C0-14E3-73FB-8994-18792314E444}"/>
          </ac:spMkLst>
        </pc:spChg>
        <pc:spChg chg="del">
          <ac:chgData name="Angela CRUZ" userId="b37e0954-872f-48c6-ac1d-b9aa17f48f9e" providerId="ADAL" clId="{0D957F20-7654-495A-866F-0E8E3C2DEADD}" dt="2024-09-05T15:53:36.597" v="1956" actId="478"/>
          <ac:spMkLst>
            <pc:docMk/>
            <pc:sldMk cId="1016468495" sldId="290"/>
            <ac:spMk id="48" creationId="{3D9F55EC-2118-ABC3-B4CA-8945AEBB0E71}"/>
          </ac:spMkLst>
        </pc:spChg>
        <pc:spChg chg="del">
          <ac:chgData name="Angela CRUZ" userId="b37e0954-872f-48c6-ac1d-b9aa17f48f9e" providerId="ADAL" clId="{0D957F20-7654-495A-866F-0E8E3C2DEADD}" dt="2024-09-05T15:53:36.597" v="1956" actId="478"/>
          <ac:spMkLst>
            <pc:docMk/>
            <pc:sldMk cId="1016468495" sldId="290"/>
            <ac:spMk id="53" creationId="{DBD34068-6F09-4125-C4DF-3396F4F62E24}"/>
          </ac:spMkLst>
        </pc:spChg>
        <pc:picChg chg="del">
          <ac:chgData name="Angela CRUZ" userId="b37e0954-872f-48c6-ac1d-b9aa17f48f9e" providerId="ADAL" clId="{0D957F20-7654-495A-866F-0E8E3C2DEADD}" dt="2024-09-05T15:53:36.597" v="1956" actId="478"/>
          <ac:picMkLst>
            <pc:docMk/>
            <pc:sldMk cId="1016468495" sldId="290"/>
            <ac:picMk id="25" creationId="{51F9797C-A3EC-8A0E-A045-08EDA614DD60}"/>
          </ac:picMkLst>
        </pc:picChg>
        <pc:picChg chg="del">
          <ac:chgData name="Angela CRUZ" userId="b37e0954-872f-48c6-ac1d-b9aa17f48f9e" providerId="ADAL" clId="{0D957F20-7654-495A-866F-0E8E3C2DEADD}" dt="2024-09-05T15:53:36.597" v="1956" actId="478"/>
          <ac:picMkLst>
            <pc:docMk/>
            <pc:sldMk cId="1016468495" sldId="290"/>
            <ac:picMk id="31" creationId="{986E719D-99E4-D9A5-8BA8-C04FDB8469EC}"/>
          </ac:picMkLst>
        </pc:picChg>
        <pc:picChg chg="del">
          <ac:chgData name="Angela CRUZ" userId="b37e0954-872f-48c6-ac1d-b9aa17f48f9e" providerId="ADAL" clId="{0D957F20-7654-495A-866F-0E8E3C2DEADD}" dt="2024-09-05T15:53:36.597" v="1956" actId="478"/>
          <ac:picMkLst>
            <pc:docMk/>
            <pc:sldMk cId="1016468495" sldId="290"/>
            <ac:picMk id="33" creationId="{06C25D70-E562-201B-F83B-CE3F3092D438}"/>
          </ac:picMkLst>
        </pc:picChg>
        <pc:picChg chg="del">
          <ac:chgData name="Angela CRUZ" userId="b37e0954-872f-48c6-ac1d-b9aa17f48f9e" providerId="ADAL" clId="{0D957F20-7654-495A-866F-0E8E3C2DEADD}" dt="2024-09-05T15:53:36.597" v="1956" actId="478"/>
          <ac:picMkLst>
            <pc:docMk/>
            <pc:sldMk cId="1016468495" sldId="290"/>
            <ac:picMk id="37" creationId="{3B76BB78-1E2C-19D8-9006-F87C7B0FA58C}"/>
          </ac:picMkLst>
        </pc:picChg>
        <pc:picChg chg="del">
          <ac:chgData name="Angela CRUZ" userId="b37e0954-872f-48c6-ac1d-b9aa17f48f9e" providerId="ADAL" clId="{0D957F20-7654-495A-866F-0E8E3C2DEADD}" dt="2024-09-05T15:53:36.597" v="1956" actId="478"/>
          <ac:picMkLst>
            <pc:docMk/>
            <pc:sldMk cId="1016468495" sldId="290"/>
            <ac:picMk id="39" creationId="{F68B1025-64B9-3B6C-60BC-47E651A1104D}"/>
          </ac:picMkLst>
        </pc:picChg>
        <pc:picChg chg="del">
          <ac:chgData name="Angela CRUZ" userId="b37e0954-872f-48c6-ac1d-b9aa17f48f9e" providerId="ADAL" clId="{0D957F20-7654-495A-866F-0E8E3C2DEADD}" dt="2024-09-05T15:53:36.597" v="1956" actId="478"/>
          <ac:picMkLst>
            <pc:docMk/>
            <pc:sldMk cId="1016468495" sldId="290"/>
            <ac:picMk id="43" creationId="{A7C50C42-2D52-A0EC-7B0B-909535F7B3C5}"/>
          </ac:picMkLst>
        </pc:picChg>
        <pc:cxnChg chg="del">
          <ac:chgData name="Angela CRUZ" userId="b37e0954-872f-48c6-ac1d-b9aa17f48f9e" providerId="ADAL" clId="{0D957F20-7654-495A-866F-0E8E3C2DEADD}" dt="2024-09-05T15:53:36.597" v="1956" actId="478"/>
          <ac:cxnSpMkLst>
            <pc:docMk/>
            <pc:sldMk cId="1016468495" sldId="290"/>
            <ac:cxnSpMk id="19" creationId="{266D4DAF-EE95-B966-0505-C6690749ACFF}"/>
          </ac:cxnSpMkLst>
        </pc:cxnChg>
        <pc:cxnChg chg="del">
          <ac:chgData name="Angela CRUZ" userId="b37e0954-872f-48c6-ac1d-b9aa17f48f9e" providerId="ADAL" clId="{0D957F20-7654-495A-866F-0E8E3C2DEADD}" dt="2024-09-05T15:53:36.597" v="1956" actId="478"/>
          <ac:cxnSpMkLst>
            <pc:docMk/>
            <pc:sldMk cId="1016468495" sldId="290"/>
            <ac:cxnSpMk id="50" creationId="{046583D6-D68D-9062-0371-1349719D8129}"/>
          </ac:cxnSpMkLst>
        </pc:cxnChg>
      </pc:sldChg>
      <pc:sldChg chg="add del ord">
        <pc:chgData name="Angela CRUZ" userId="b37e0954-872f-48c6-ac1d-b9aa17f48f9e" providerId="ADAL" clId="{0D957F20-7654-495A-866F-0E8E3C2DEADD}" dt="2024-09-05T15:53:54.928" v="1962" actId="47"/>
        <pc:sldMkLst>
          <pc:docMk/>
          <pc:sldMk cId="388800551" sldId="291"/>
        </pc:sldMkLst>
      </pc:sldChg>
      <pc:sldChg chg="modSp add mod ord">
        <pc:chgData name="Angela CRUZ" userId="b37e0954-872f-48c6-ac1d-b9aa17f48f9e" providerId="ADAL" clId="{0D957F20-7654-495A-866F-0E8E3C2DEADD}" dt="2024-09-05T15:54:55.482" v="1969" actId="1076"/>
        <pc:sldMkLst>
          <pc:docMk/>
          <pc:sldMk cId="2512378882" sldId="292"/>
        </pc:sldMkLst>
        <pc:spChg chg="mod">
          <ac:chgData name="Angela CRUZ" userId="b37e0954-872f-48c6-ac1d-b9aa17f48f9e" providerId="ADAL" clId="{0D957F20-7654-495A-866F-0E8E3C2DEADD}" dt="2024-09-05T15:54:55.482" v="1969" actId="1076"/>
          <ac:spMkLst>
            <pc:docMk/>
            <pc:sldMk cId="2512378882" sldId="292"/>
            <ac:spMk id="6" creationId="{31C67745-EE40-0061-AD09-D2ACEBB5DB4A}"/>
          </ac:spMkLst>
        </pc:spChg>
      </pc:sldChg>
      <pc:sldMasterChg chg="modSp mod modSldLayout">
        <pc:chgData name="Angela CRUZ" userId="b37e0954-872f-48c6-ac1d-b9aa17f48f9e" providerId="ADAL" clId="{0D957F20-7654-495A-866F-0E8E3C2DEADD}" dt="2024-09-05T14:09:49.162" v="178" actId="1076"/>
        <pc:sldMasterMkLst>
          <pc:docMk/>
          <pc:sldMasterMk cId="0" sldId="2147483678"/>
        </pc:sldMasterMkLst>
        <pc:spChg chg="mod">
          <ac:chgData name="Angela CRUZ" userId="b37e0954-872f-48c6-ac1d-b9aa17f48f9e" providerId="ADAL" clId="{0D957F20-7654-495A-866F-0E8E3C2DEADD}" dt="2024-09-05T14:08:27.020" v="170" actId="14100"/>
          <ac:spMkLst>
            <pc:docMk/>
            <pc:sldMasterMk cId="0" sldId="2147483678"/>
            <ac:spMk id="2" creationId="{BDE865A9-D37B-683D-CF8B-C97C64A0264D}"/>
          </ac:spMkLst>
        </pc:spChg>
        <pc:spChg chg="mod">
          <ac:chgData name="Angela CRUZ" userId="b37e0954-872f-48c6-ac1d-b9aa17f48f9e" providerId="ADAL" clId="{0D957F20-7654-495A-866F-0E8E3C2DEADD}" dt="2024-09-05T14:07:52.054" v="164" actId="1076"/>
          <ac:spMkLst>
            <pc:docMk/>
            <pc:sldMasterMk cId="0" sldId="2147483678"/>
            <ac:spMk id="4" creationId="{034E0735-1379-AAA5-B86C-610DAD8CC0DE}"/>
          </ac:spMkLst>
        </pc:spChg>
        <pc:sldLayoutChg chg="addSp modSp mod">
          <pc:chgData name="Angela CRUZ" userId="b37e0954-872f-48c6-ac1d-b9aa17f48f9e" providerId="ADAL" clId="{0D957F20-7654-495A-866F-0E8E3C2DEADD}" dt="2024-09-05T14:09:49.162" v="178" actId="1076"/>
          <pc:sldLayoutMkLst>
            <pc:docMk/>
            <pc:sldMasterMk cId="0" sldId="2147483678"/>
            <pc:sldLayoutMk cId="0" sldId="2147483648"/>
          </pc:sldLayoutMkLst>
          <pc:spChg chg="add mod">
            <ac:chgData name="Angela CRUZ" userId="b37e0954-872f-48c6-ac1d-b9aa17f48f9e" providerId="ADAL" clId="{0D957F20-7654-495A-866F-0E8E3C2DEADD}" dt="2024-09-05T14:09:44.919" v="177" actId="14100"/>
            <ac:spMkLst>
              <pc:docMk/>
              <pc:sldMasterMk cId="0" sldId="2147483678"/>
              <pc:sldLayoutMk cId="0" sldId="2147483648"/>
              <ac:spMk id="2" creationId="{3C021C2B-6787-42C6-CED7-87EB995E9081}"/>
            </ac:spMkLst>
          </pc:spChg>
          <pc:spChg chg="add mod">
            <ac:chgData name="Angela CRUZ" userId="b37e0954-872f-48c6-ac1d-b9aa17f48f9e" providerId="ADAL" clId="{0D957F20-7654-495A-866F-0E8E3C2DEADD}" dt="2024-09-05T14:09:49.162" v="178" actId="1076"/>
            <ac:spMkLst>
              <pc:docMk/>
              <pc:sldMasterMk cId="0" sldId="2147483678"/>
              <pc:sldLayoutMk cId="0" sldId="2147483648"/>
              <ac:spMk id="3" creationId="{6E709EDF-7303-3649-9F4B-E6B0C8B244FF}"/>
            </ac:spMkLst>
          </pc:spChg>
        </pc:sldLayoutChg>
        <pc:sldLayoutChg chg="addSp modSp">
          <pc:chgData name="Angela CRUZ" userId="b37e0954-872f-48c6-ac1d-b9aa17f48f9e" providerId="ADAL" clId="{0D957F20-7654-495A-866F-0E8E3C2DEADD}" dt="2024-09-05T14:04:22.906" v="152"/>
          <pc:sldLayoutMkLst>
            <pc:docMk/>
            <pc:sldMasterMk cId="0" sldId="2147483678"/>
            <pc:sldLayoutMk cId="0" sldId="2147483649"/>
          </pc:sldLayoutMkLst>
          <pc:spChg chg="add mod">
            <ac:chgData name="Angela CRUZ" userId="b37e0954-872f-48c6-ac1d-b9aa17f48f9e" providerId="ADAL" clId="{0D957F20-7654-495A-866F-0E8E3C2DEADD}" dt="2024-09-05T14:04:22.906" v="152"/>
            <ac:spMkLst>
              <pc:docMk/>
              <pc:sldMasterMk cId="0" sldId="2147483678"/>
              <pc:sldLayoutMk cId="0" sldId="2147483649"/>
              <ac:spMk id="2" creationId="{666B7B0B-58C1-C8FD-97FB-7DF35A9128CD}"/>
            </ac:spMkLst>
          </pc:spChg>
          <pc:spChg chg="add mod">
            <ac:chgData name="Angela CRUZ" userId="b37e0954-872f-48c6-ac1d-b9aa17f48f9e" providerId="ADAL" clId="{0D957F20-7654-495A-866F-0E8E3C2DEADD}" dt="2024-09-05T14:04:22.906" v="152"/>
            <ac:spMkLst>
              <pc:docMk/>
              <pc:sldMasterMk cId="0" sldId="2147483678"/>
              <pc:sldLayoutMk cId="0" sldId="2147483649"/>
              <ac:spMk id="3" creationId="{0B543389-F8B3-587C-4900-B1D0548E77D2}"/>
            </ac:spMkLst>
          </pc:spChg>
        </pc:sldLayoutChg>
        <pc:sldLayoutChg chg="addSp modSp">
          <pc:chgData name="Angela CRUZ" userId="b37e0954-872f-48c6-ac1d-b9aa17f48f9e" providerId="ADAL" clId="{0D957F20-7654-495A-866F-0E8E3C2DEADD}" dt="2024-09-05T14:04:24.763" v="153"/>
          <pc:sldLayoutMkLst>
            <pc:docMk/>
            <pc:sldMasterMk cId="0" sldId="2147483678"/>
            <pc:sldLayoutMk cId="0" sldId="2147483652"/>
          </pc:sldLayoutMkLst>
          <pc:spChg chg="add mod">
            <ac:chgData name="Angela CRUZ" userId="b37e0954-872f-48c6-ac1d-b9aa17f48f9e" providerId="ADAL" clId="{0D957F20-7654-495A-866F-0E8E3C2DEADD}" dt="2024-09-05T14:04:24.763" v="153"/>
            <ac:spMkLst>
              <pc:docMk/>
              <pc:sldMasterMk cId="0" sldId="2147483678"/>
              <pc:sldLayoutMk cId="0" sldId="2147483652"/>
              <ac:spMk id="2" creationId="{D1A1734A-10FC-2562-0973-C8484C38ABA3}"/>
            </ac:spMkLst>
          </pc:spChg>
          <pc:spChg chg="add mod">
            <ac:chgData name="Angela CRUZ" userId="b37e0954-872f-48c6-ac1d-b9aa17f48f9e" providerId="ADAL" clId="{0D957F20-7654-495A-866F-0E8E3C2DEADD}" dt="2024-09-05T14:04:24.763" v="153"/>
            <ac:spMkLst>
              <pc:docMk/>
              <pc:sldMasterMk cId="0" sldId="2147483678"/>
              <pc:sldLayoutMk cId="0" sldId="2147483652"/>
              <ac:spMk id="3" creationId="{DD3DC3FA-6617-1480-7F12-1E82270725D6}"/>
            </ac:spMkLst>
          </pc:spChg>
        </pc:sldLayoutChg>
        <pc:sldLayoutChg chg="addSp modSp">
          <pc:chgData name="Angela CRUZ" userId="b37e0954-872f-48c6-ac1d-b9aa17f48f9e" providerId="ADAL" clId="{0D957F20-7654-495A-866F-0E8E3C2DEADD}" dt="2024-09-05T14:04:26.581" v="154"/>
          <pc:sldLayoutMkLst>
            <pc:docMk/>
            <pc:sldMasterMk cId="0" sldId="2147483678"/>
            <pc:sldLayoutMk cId="0" sldId="2147483653"/>
          </pc:sldLayoutMkLst>
          <pc:spChg chg="add mod">
            <ac:chgData name="Angela CRUZ" userId="b37e0954-872f-48c6-ac1d-b9aa17f48f9e" providerId="ADAL" clId="{0D957F20-7654-495A-866F-0E8E3C2DEADD}" dt="2024-09-05T14:04:26.581" v="154"/>
            <ac:spMkLst>
              <pc:docMk/>
              <pc:sldMasterMk cId="0" sldId="2147483678"/>
              <pc:sldLayoutMk cId="0" sldId="2147483653"/>
              <ac:spMk id="2" creationId="{E76F49BC-5BEA-AA23-9FA1-13686329E0F1}"/>
            </ac:spMkLst>
          </pc:spChg>
          <pc:spChg chg="add mod">
            <ac:chgData name="Angela CRUZ" userId="b37e0954-872f-48c6-ac1d-b9aa17f48f9e" providerId="ADAL" clId="{0D957F20-7654-495A-866F-0E8E3C2DEADD}" dt="2024-09-05T14:04:26.581" v="154"/>
            <ac:spMkLst>
              <pc:docMk/>
              <pc:sldMasterMk cId="0" sldId="2147483678"/>
              <pc:sldLayoutMk cId="0" sldId="2147483653"/>
              <ac:spMk id="3" creationId="{18689CD6-4644-85E1-54AA-BA1D909346E6}"/>
            </ac:spMkLst>
          </pc:spChg>
        </pc:sldLayoutChg>
        <pc:sldLayoutChg chg="addSp modSp">
          <pc:chgData name="Angela CRUZ" userId="b37e0954-872f-48c6-ac1d-b9aa17f48f9e" providerId="ADAL" clId="{0D957F20-7654-495A-866F-0E8E3C2DEADD}" dt="2024-09-05T14:04:29.476" v="155"/>
          <pc:sldLayoutMkLst>
            <pc:docMk/>
            <pc:sldMasterMk cId="0" sldId="2147483678"/>
            <pc:sldLayoutMk cId="0" sldId="2147483658"/>
          </pc:sldLayoutMkLst>
          <pc:spChg chg="add mod">
            <ac:chgData name="Angela CRUZ" userId="b37e0954-872f-48c6-ac1d-b9aa17f48f9e" providerId="ADAL" clId="{0D957F20-7654-495A-866F-0E8E3C2DEADD}" dt="2024-09-05T14:04:29.476" v="155"/>
            <ac:spMkLst>
              <pc:docMk/>
              <pc:sldMasterMk cId="0" sldId="2147483678"/>
              <pc:sldLayoutMk cId="0" sldId="2147483658"/>
              <ac:spMk id="2" creationId="{8D77998B-80DF-24C3-2FA3-8DCF90B3D43E}"/>
            </ac:spMkLst>
          </pc:spChg>
          <pc:spChg chg="add mod">
            <ac:chgData name="Angela CRUZ" userId="b37e0954-872f-48c6-ac1d-b9aa17f48f9e" providerId="ADAL" clId="{0D957F20-7654-495A-866F-0E8E3C2DEADD}" dt="2024-09-05T14:04:29.476" v="155"/>
            <ac:spMkLst>
              <pc:docMk/>
              <pc:sldMasterMk cId="0" sldId="2147483678"/>
              <pc:sldLayoutMk cId="0" sldId="2147483658"/>
              <ac:spMk id="3" creationId="{254D2C75-FA56-92E5-2AB5-573BE09513BA}"/>
            </ac:spMkLst>
          </pc:spChg>
        </pc:sldLayoutChg>
        <pc:sldLayoutChg chg="addSp modSp">
          <pc:chgData name="Angela CRUZ" userId="b37e0954-872f-48c6-ac1d-b9aa17f48f9e" providerId="ADAL" clId="{0D957F20-7654-495A-866F-0E8E3C2DEADD}" dt="2024-09-05T14:04:32.092" v="156"/>
          <pc:sldLayoutMkLst>
            <pc:docMk/>
            <pc:sldMasterMk cId="0" sldId="2147483678"/>
            <pc:sldLayoutMk cId="0" sldId="2147483659"/>
          </pc:sldLayoutMkLst>
          <pc:spChg chg="add mod">
            <ac:chgData name="Angela CRUZ" userId="b37e0954-872f-48c6-ac1d-b9aa17f48f9e" providerId="ADAL" clId="{0D957F20-7654-495A-866F-0E8E3C2DEADD}" dt="2024-09-05T14:04:32.092" v="156"/>
            <ac:spMkLst>
              <pc:docMk/>
              <pc:sldMasterMk cId="0" sldId="2147483678"/>
              <pc:sldLayoutMk cId="0" sldId="2147483659"/>
              <ac:spMk id="2" creationId="{EA0F398D-4A0B-1E96-BE51-2FD7B626EAC6}"/>
            </ac:spMkLst>
          </pc:spChg>
          <pc:spChg chg="add mod">
            <ac:chgData name="Angela CRUZ" userId="b37e0954-872f-48c6-ac1d-b9aa17f48f9e" providerId="ADAL" clId="{0D957F20-7654-495A-866F-0E8E3C2DEADD}" dt="2024-09-05T14:04:32.092" v="156"/>
            <ac:spMkLst>
              <pc:docMk/>
              <pc:sldMasterMk cId="0" sldId="2147483678"/>
              <pc:sldLayoutMk cId="0" sldId="2147483659"/>
              <ac:spMk id="3" creationId="{7C881172-2F6A-3683-1FDA-74EA5A73D413}"/>
            </ac:spMkLst>
          </pc:spChg>
        </pc:sldLayoutChg>
        <pc:sldLayoutChg chg="addSp modSp">
          <pc:chgData name="Angela CRUZ" userId="b37e0954-872f-48c6-ac1d-b9aa17f48f9e" providerId="ADAL" clId="{0D957F20-7654-495A-866F-0E8E3C2DEADD}" dt="2024-09-05T14:04:33.455" v="157"/>
          <pc:sldLayoutMkLst>
            <pc:docMk/>
            <pc:sldMasterMk cId="0" sldId="2147483678"/>
            <pc:sldLayoutMk cId="0" sldId="2147483666"/>
          </pc:sldLayoutMkLst>
          <pc:spChg chg="add mod">
            <ac:chgData name="Angela CRUZ" userId="b37e0954-872f-48c6-ac1d-b9aa17f48f9e" providerId="ADAL" clId="{0D957F20-7654-495A-866F-0E8E3C2DEADD}" dt="2024-09-05T14:04:33.455" v="157"/>
            <ac:spMkLst>
              <pc:docMk/>
              <pc:sldMasterMk cId="0" sldId="2147483678"/>
              <pc:sldLayoutMk cId="0" sldId="2147483666"/>
              <ac:spMk id="2" creationId="{7D0369BC-5001-D74A-5813-42A7E00AD7F5}"/>
            </ac:spMkLst>
          </pc:spChg>
          <pc:spChg chg="add mod">
            <ac:chgData name="Angela CRUZ" userId="b37e0954-872f-48c6-ac1d-b9aa17f48f9e" providerId="ADAL" clId="{0D957F20-7654-495A-866F-0E8E3C2DEADD}" dt="2024-09-05T14:04:33.455" v="157"/>
            <ac:spMkLst>
              <pc:docMk/>
              <pc:sldMasterMk cId="0" sldId="2147483678"/>
              <pc:sldLayoutMk cId="0" sldId="2147483666"/>
              <ac:spMk id="3" creationId="{3F7C48AC-4BB7-0698-8708-651EC7CA3B0B}"/>
            </ac:spMkLst>
          </pc:spChg>
        </pc:sldLayoutChg>
        <pc:sldLayoutChg chg="addSp modSp">
          <pc:chgData name="Angela CRUZ" userId="b37e0954-872f-48c6-ac1d-b9aa17f48f9e" providerId="ADAL" clId="{0D957F20-7654-495A-866F-0E8E3C2DEADD}" dt="2024-09-05T14:04:36.947" v="158"/>
          <pc:sldLayoutMkLst>
            <pc:docMk/>
            <pc:sldMasterMk cId="0" sldId="2147483678"/>
            <pc:sldLayoutMk cId="0" sldId="2147483674"/>
          </pc:sldLayoutMkLst>
          <pc:spChg chg="add mod">
            <ac:chgData name="Angela CRUZ" userId="b37e0954-872f-48c6-ac1d-b9aa17f48f9e" providerId="ADAL" clId="{0D957F20-7654-495A-866F-0E8E3C2DEADD}" dt="2024-09-05T14:04:36.947" v="158"/>
            <ac:spMkLst>
              <pc:docMk/>
              <pc:sldMasterMk cId="0" sldId="2147483678"/>
              <pc:sldLayoutMk cId="0" sldId="2147483674"/>
              <ac:spMk id="2" creationId="{0A3FDAE4-14F9-AD2B-F01F-D19A27E4A84D}"/>
            </ac:spMkLst>
          </pc:spChg>
          <pc:spChg chg="add mod">
            <ac:chgData name="Angela CRUZ" userId="b37e0954-872f-48c6-ac1d-b9aa17f48f9e" providerId="ADAL" clId="{0D957F20-7654-495A-866F-0E8E3C2DEADD}" dt="2024-09-05T14:04:36.947" v="158"/>
            <ac:spMkLst>
              <pc:docMk/>
              <pc:sldMasterMk cId="0" sldId="2147483678"/>
              <pc:sldLayoutMk cId="0" sldId="2147483674"/>
              <ac:spMk id="3" creationId="{1E78C1CE-B81E-2625-1C30-1C1CC1FDB5E3}"/>
            </ac:spMkLst>
          </pc:spChg>
        </pc:sldLayoutChg>
        <pc:sldLayoutChg chg="addSp modSp">
          <pc:chgData name="Angela CRUZ" userId="b37e0954-872f-48c6-ac1d-b9aa17f48f9e" providerId="ADAL" clId="{0D957F20-7654-495A-866F-0E8E3C2DEADD}" dt="2024-09-05T14:04:49.836" v="159"/>
          <pc:sldLayoutMkLst>
            <pc:docMk/>
            <pc:sldMasterMk cId="0" sldId="2147483678"/>
            <pc:sldLayoutMk cId="0" sldId="2147483675"/>
          </pc:sldLayoutMkLst>
          <pc:spChg chg="add mod">
            <ac:chgData name="Angela CRUZ" userId="b37e0954-872f-48c6-ac1d-b9aa17f48f9e" providerId="ADAL" clId="{0D957F20-7654-495A-866F-0E8E3C2DEADD}" dt="2024-09-05T14:04:49.836" v="159"/>
            <ac:spMkLst>
              <pc:docMk/>
              <pc:sldMasterMk cId="0" sldId="2147483678"/>
              <pc:sldLayoutMk cId="0" sldId="2147483675"/>
              <ac:spMk id="2" creationId="{AD5B0863-1B76-D13C-0BF3-5ECB6434ACC9}"/>
            </ac:spMkLst>
          </pc:spChg>
          <pc:spChg chg="add mod">
            <ac:chgData name="Angela CRUZ" userId="b37e0954-872f-48c6-ac1d-b9aa17f48f9e" providerId="ADAL" clId="{0D957F20-7654-495A-866F-0E8E3C2DEADD}" dt="2024-09-05T14:04:49.836" v="159"/>
            <ac:spMkLst>
              <pc:docMk/>
              <pc:sldMasterMk cId="0" sldId="2147483678"/>
              <pc:sldLayoutMk cId="0" sldId="2147483675"/>
              <ac:spMk id="3" creationId="{CCB1FB09-79AF-4ED2-5D20-7AE5B063E8F5}"/>
            </ac:spMkLst>
          </pc:spChg>
        </pc:sldLayoutChg>
        <pc:sldLayoutChg chg="addSp modSp">
          <pc:chgData name="Angela CRUZ" userId="b37e0954-872f-48c6-ac1d-b9aa17f48f9e" providerId="ADAL" clId="{0D957F20-7654-495A-866F-0E8E3C2DEADD}" dt="2024-09-05T14:04:52.967" v="160"/>
          <pc:sldLayoutMkLst>
            <pc:docMk/>
            <pc:sldMasterMk cId="0" sldId="2147483678"/>
            <pc:sldLayoutMk cId="0" sldId="2147483676"/>
          </pc:sldLayoutMkLst>
          <pc:spChg chg="add mod">
            <ac:chgData name="Angela CRUZ" userId="b37e0954-872f-48c6-ac1d-b9aa17f48f9e" providerId="ADAL" clId="{0D957F20-7654-495A-866F-0E8E3C2DEADD}" dt="2024-09-05T14:04:52.967" v="160"/>
            <ac:spMkLst>
              <pc:docMk/>
              <pc:sldMasterMk cId="0" sldId="2147483678"/>
              <pc:sldLayoutMk cId="0" sldId="2147483676"/>
              <ac:spMk id="2" creationId="{167DF46D-5561-8421-10B1-3E4FEACF01BC}"/>
            </ac:spMkLst>
          </pc:spChg>
          <pc:spChg chg="add mod">
            <ac:chgData name="Angela CRUZ" userId="b37e0954-872f-48c6-ac1d-b9aa17f48f9e" providerId="ADAL" clId="{0D957F20-7654-495A-866F-0E8E3C2DEADD}" dt="2024-09-05T14:04:52.967" v="160"/>
            <ac:spMkLst>
              <pc:docMk/>
              <pc:sldMasterMk cId="0" sldId="2147483678"/>
              <pc:sldLayoutMk cId="0" sldId="2147483676"/>
              <ac:spMk id="3" creationId="{44AD22F8-762F-15CB-F3CE-808E73558615}"/>
            </ac:spMkLst>
          </pc:spChg>
        </pc:sldLayoutChg>
        <pc:sldLayoutChg chg="addSp modSp">
          <pc:chgData name="Angela CRUZ" userId="b37e0954-872f-48c6-ac1d-b9aa17f48f9e" providerId="ADAL" clId="{0D957F20-7654-495A-866F-0E8E3C2DEADD}" dt="2024-09-05T14:04:55.026" v="161"/>
          <pc:sldLayoutMkLst>
            <pc:docMk/>
            <pc:sldMasterMk cId="0" sldId="2147483678"/>
            <pc:sldLayoutMk cId="0" sldId="2147483677"/>
          </pc:sldLayoutMkLst>
          <pc:spChg chg="add mod">
            <ac:chgData name="Angela CRUZ" userId="b37e0954-872f-48c6-ac1d-b9aa17f48f9e" providerId="ADAL" clId="{0D957F20-7654-495A-866F-0E8E3C2DEADD}" dt="2024-09-05T14:04:55.026" v="161"/>
            <ac:spMkLst>
              <pc:docMk/>
              <pc:sldMasterMk cId="0" sldId="2147483678"/>
              <pc:sldLayoutMk cId="0" sldId="2147483677"/>
              <ac:spMk id="2" creationId="{12DD4FAA-9B46-AB25-6426-2D4A9F8005F2}"/>
            </ac:spMkLst>
          </pc:spChg>
          <pc:spChg chg="add mod">
            <ac:chgData name="Angela CRUZ" userId="b37e0954-872f-48c6-ac1d-b9aa17f48f9e" providerId="ADAL" clId="{0D957F20-7654-495A-866F-0E8E3C2DEADD}" dt="2024-09-05T14:04:55.026" v="161"/>
            <ac:spMkLst>
              <pc:docMk/>
              <pc:sldMasterMk cId="0" sldId="2147483678"/>
              <pc:sldLayoutMk cId="0" sldId="2147483677"/>
              <ac:spMk id="3" creationId="{E69DDBE5-B3C2-5C54-62DF-E5CF154024A8}"/>
            </ac:spMkLst>
          </pc:spChg>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FEE5D46A-1AF8-DAC2-6F2C-62F2D5EC717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a:extLst>
              <a:ext uri="{FF2B5EF4-FFF2-40B4-BE49-F238E27FC236}">
                <a16:creationId xmlns:a16="http://schemas.microsoft.com/office/drawing/2014/main" id="{CF74F59C-6BA6-AA7F-5CB6-073FEA60D02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3F59A9D-2598-426F-AF9C-08740E4ADDD9}" type="datetimeFigureOut">
              <a:rPr lang="fr-FR" smtClean="0"/>
              <a:t>06/09/2024</a:t>
            </a:fld>
            <a:endParaRPr lang="fr-FR"/>
          </a:p>
        </p:txBody>
      </p:sp>
      <p:sp>
        <p:nvSpPr>
          <p:cNvPr id="4" name="Espace réservé du pied de page 3">
            <a:extLst>
              <a:ext uri="{FF2B5EF4-FFF2-40B4-BE49-F238E27FC236}">
                <a16:creationId xmlns:a16="http://schemas.microsoft.com/office/drawing/2014/main" id="{A93716BB-233B-D39E-C6B4-1DD381EEF8A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a:extLst>
              <a:ext uri="{FF2B5EF4-FFF2-40B4-BE49-F238E27FC236}">
                <a16:creationId xmlns:a16="http://schemas.microsoft.com/office/drawing/2014/main" id="{02A575B0-846E-44B4-20A6-0B0FCF5277D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D2CDCD9-8772-474E-8DD7-8755A73AD783}" type="slidenum">
              <a:rPr lang="fr-FR" smtClean="0"/>
              <a:t>‹#›</a:t>
            </a:fld>
            <a:endParaRPr lang="fr-FR"/>
          </a:p>
        </p:txBody>
      </p:sp>
    </p:spTree>
    <p:extLst>
      <p:ext uri="{BB962C8B-B14F-4D97-AF65-F5344CB8AC3E}">
        <p14:creationId xmlns:p14="http://schemas.microsoft.com/office/powerpoint/2010/main" val="55211861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hf hdr="0" ftr="0" dt="0"/>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8"/>
        <p:cNvGrpSpPr/>
        <p:nvPr/>
      </p:nvGrpSpPr>
      <p:grpSpPr>
        <a:xfrm>
          <a:off x="0" y="0"/>
          <a:ext cx="0" cy="0"/>
          <a:chOff x="0" y="0"/>
          <a:chExt cx="0" cy="0"/>
        </a:xfrm>
      </p:grpSpPr>
      <p:sp>
        <p:nvSpPr>
          <p:cNvPr id="899" name="Google Shape;899;g26e1d7b73c5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0" name="Google Shape;900;g26e1d7b73c5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8"/>
        <p:cNvGrpSpPr/>
        <p:nvPr/>
      </p:nvGrpSpPr>
      <p:grpSpPr>
        <a:xfrm>
          <a:off x="0" y="0"/>
          <a:ext cx="0" cy="0"/>
          <a:chOff x="0" y="0"/>
          <a:chExt cx="0" cy="0"/>
        </a:xfrm>
      </p:grpSpPr>
      <p:sp>
        <p:nvSpPr>
          <p:cNvPr id="1959" name="Google Shape;1959;g2cc44e70ff9_0_12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0" name="Google Shape;1960;g2cc44e70ff9_0_12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551600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8"/>
        <p:cNvGrpSpPr/>
        <p:nvPr/>
      </p:nvGrpSpPr>
      <p:grpSpPr>
        <a:xfrm>
          <a:off x="0" y="0"/>
          <a:ext cx="0" cy="0"/>
          <a:chOff x="0" y="0"/>
          <a:chExt cx="0" cy="0"/>
        </a:xfrm>
      </p:grpSpPr>
      <p:sp>
        <p:nvSpPr>
          <p:cNvPr id="1959" name="Google Shape;1959;g2cc44e70ff9_0_12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0" name="Google Shape;1960;g2cc44e70ff9_0_12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227131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8"/>
        <p:cNvGrpSpPr/>
        <p:nvPr/>
      </p:nvGrpSpPr>
      <p:grpSpPr>
        <a:xfrm>
          <a:off x="0" y="0"/>
          <a:ext cx="0" cy="0"/>
          <a:chOff x="0" y="0"/>
          <a:chExt cx="0" cy="0"/>
        </a:xfrm>
      </p:grpSpPr>
      <p:sp>
        <p:nvSpPr>
          <p:cNvPr id="1959" name="Google Shape;1959;g2cc44e70ff9_0_12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0" name="Google Shape;1960;g2cc44e70ff9_0_12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37900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8"/>
        <p:cNvGrpSpPr/>
        <p:nvPr/>
      </p:nvGrpSpPr>
      <p:grpSpPr>
        <a:xfrm>
          <a:off x="0" y="0"/>
          <a:ext cx="0" cy="0"/>
          <a:chOff x="0" y="0"/>
          <a:chExt cx="0" cy="0"/>
        </a:xfrm>
      </p:grpSpPr>
      <p:sp>
        <p:nvSpPr>
          <p:cNvPr id="1959" name="Google Shape;1959;g2cc44e70ff9_0_12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0" name="Google Shape;1960;g2cc44e70ff9_0_12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352164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8"/>
        <p:cNvGrpSpPr/>
        <p:nvPr/>
      </p:nvGrpSpPr>
      <p:grpSpPr>
        <a:xfrm>
          <a:off x="0" y="0"/>
          <a:ext cx="0" cy="0"/>
          <a:chOff x="0" y="0"/>
          <a:chExt cx="0" cy="0"/>
        </a:xfrm>
      </p:grpSpPr>
      <p:sp>
        <p:nvSpPr>
          <p:cNvPr id="3449" name="Google Shape;3449;g2cc44e70ff9_0_2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0" name="Google Shape;3450;g2cc44e70ff9_0_2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113323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8"/>
        <p:cNvGrpSpPr/>
        <p:nvPr/>
      </p:nvGrpSpPr>
      <p:grpSpPr>
        <a:xfrm>
          <a:off x="0" y="0"/>
          <a:ext cx="0" cy="0"/>
          <a:chOff x="0" y="0"/>
          <a:chExt cx="0" cy="0"/>
        </a:xfrm>
      </p:grpSpPr>
      <p:sp>
        <p:nvSpPr>
          <p:cNvPr id="1959" name="Google Shape;1959;g2cc44e70ff9_0_12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0" name="Google Shape;1960;g2cc44e70ff9_0_12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091504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8"/>
        <p:cNvGrpSpPr/>
        <p:nvPr/>
      </p:nvGrpSpPr>
      <p:grpSpPr>
        <a:xfrm>
          <a:off x="0" y="0"/>
          <a:ext cx="0" cy="0"/>
          <a:chOff x="0" y="0"/>
          <a:chExt cx="0" cy="0"/>
        </a:xfrm>
      </p:grpSpPr>
      <p:sp>
        <p:nvSpPr>
          <p:cNvPr id="1959" name="Google Shape;1959;g2cc44e70ff9_0_12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0" name="Google Shape;1960;g2cc44e70ff9_0_12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797231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8"/>
        <p:cNvGrpSpPr/>
        <p:nvPr/>
      </p:nvGrpSpPr>
      <p:grpSpPr>
        <a:xfrm>
          <a:off x="0" y="0"/>
          <a:ext cx="0" cy="0"/>
          <a:chOff x="0" y="0"/>
          <a:chExt cx="0" cy="0"/>
        </a:xfrm>
      </p:grpSpPr>
      <p:sp>
        <p:nvSpPr>
          <p:cNvPr id="1959" name="Google Shape;1959;g2cc44e70ff9_0_12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0" name="Google Shape;1960;g2cc44e70ff9_0_12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04490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8"/>
        <p:cNvGrpSpPr/>
        <p:nvPr/>
      </p:nvGrpSpPr>
      <p:grpSpPr>
        <a:xfrm>
          <a:off x="0" y="0"/>
          <a:ext cx="0" cy="0"/>
          <a:chOff x="0" y="0"/>
          <a:chExt cx="0" cy="0"/>
        </a:xfrm>
      </p:grpSpPr>
      <p:sp>
        <p:nvSpPr>
          <p:cNvPr id="1959" name="Google Shape;1959;g2cc44e70ff9_0_12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0" name="Google Shape;1960;g2cc44e70ff9_0_12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662485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8"/>
        <p:cNvGrpSpPr/>
        <p:nvPr/>
      </p:nvGrpSpPr>
      <p:grpSpPr>
        <a:xfrm>
          <a:off x="0" y="0"/>
          <a:ext cx="0" cy="0"/>
          <a:chOff x="0" y="0"/>
          <a:chExt cx="0" cy="0"/>
        </a:xfrm>
      </p:grpSpPr>
      <p:sp>
        <p:nvSpPr>
          <p:cNvPr id="1959" name="Google Shape;1959;g2cc44e70ff9_0_12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0" name="Google Shape;1960;g2cc44e70ff9_0_12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244424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9"/>
        <p:cNvGrpSpPr/>
        <p:nvPr/>
      </p:nvGrpSpPr>
      <p:grpSpPr>
        <a:xfrm>
          <a:off x="0" y="0"/>
          <a:ext cx="0" cy="0"/>
          <a:chOff x="0" y="0"/>
          <a:chExt cx="0" cy="0"/>
        </a:xfrm>
      </p:grpSpPr>
      <p:sp>
        <p:nvSpPr>
          <p:cNvPr id="1620" name="Google Shape;1620;g2cc44e70ff9_0_4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1" name="Google Shape;1621;g2cc44e70ff9_0_4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8"/>
        <p:cNvGrpSpPr/>
        <p:nvPr/>
      </p:nvGrpSpPr>
      <p:grpSpPr>
        <a:xfrm>
          <a:off x="0" y="0"/>
          <a:ext cx="0" cy="0"/>
          <a:chOff x="0" y="0"/>
          <a:chExt cx="0" cy="0"/>
        </a:xfrm>
      </p:grpSpPr>
      <p:sp>
        <p:nvSpPr>
          <p:cNvPr id="3449" name="Google Shape;3449;g2cc44e70ff9_0_2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0" name="Google Shape;3450;g2cc44e70ff9_0_2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203966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8"/>
        <p:cNvGrpSpPr/>
        <p:nvPr/>
      </p:nvGrpSpPr>
      <p:grpSpPr>
        <a:xfrm>
          <a:off x="0" y="0"/>
          <a:ext cx="0" cy="0"/>
          <a:chOff x="0" y="0"/>
          <a:chExt cx="0" cy="0"/>
        </a:xfrm>
      </p:grpSpPr>
      <p:sp>
        <p:nvSpPr>
          <p:cNvPr id="1959" name="Google Shape;1959;g2cc44e70ff9_0_12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0" name="Google Shape;1960;g2cc44e70ff9_0_12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682784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8"/>
        <p:cNvGrpSpPr/>
        <p:nvPr/>
      </p:nvGrpSpPr>
      <p:grpSpPr>
        <a:xfrm>
          <a:off x="0" y="0"/>
          <a:ext cx="0" cy="0"/>
          <a:chOff x="0" y="0"/>
          <a:chExt cx="0" cy="0"/>
        </a:xfrm>
      </p:grpSpPr>
      <p:sp>
        <p:nvSpPr>
          <p:cNvPr id="1959" name="Google Shape;1959;g2cc44e70ff9_0_12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0" name="Google Shape;1960;g2cc44e70ff9_0_12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390417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8"/>
        <p:cNvGrpSpPr/>
        <p:nvPr/>
      </p:nvGrpSpPr>
      <p:grpSpPr>
        <a:xfrm>
          <a:off x="0" y="0"/>
          <a:ext cx="0" cy="0"/>
          <a:chOff x="0" y="0"/>
          <a:chExt cx="0" cy="0"/>
        </a:xfrm>
      </p:grpSpPr>
      <p:sp>
        <p:nvSpPr>
          <p:cNvPr id="1959" name="Google Shape;1959;g2cc44e70ff9_0_12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0" name="Google Shape;1960;g2cc44e70ff9_0_12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649264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8"/>
        <p:cNvGrpSpPr/>
        <p:nvPr/>
      </p:nvGrpSpPr>
      <p:grpSpPr>
        <a:xfrm>
          <a:off x="0" y="0"/>
          <a:ext cx="0" cy="0"/>
          <a:chOff x="0" y="0"/>
          <a:chExt cx="0" cy="0"/>
        </a:xfrm>
      </p:grpSpPr>
      <p:sp>
        <p:nvSpPr>
          <p:cNvPr id="1959" name="Google Shape;1959;g2cc44e70ff9_0_12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0" name="Google Shape;1960;g2cc44e70ff9_0_12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1390947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8"/>
        <p:cNvGrpSpPr/>
        <p:nvPr/>
      </p:nvGrpSpPr>
      <p:grpSpPr>
        <a:xfrm>
          <a:off x="0" y="0"/>
          <a:ext cx="0" cy="0"/>
          <a:chOff x="0" y="0"/>
          <a:chExt cx="0" cy="0"/>
        </a:xfrm>
      </p:grpSpPr>
      <p:sp>
        <p:nvSpPr>
          <p:cNvPr id="1959" name="Google Shape;1959;g2cc44e70ff9_0_12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0" name="Google Shape;1960;g2cc44e70ff9_0_12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2100418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8"/>
        <p:cNvGrpSpPr/>
        <p:nvPr/>
      </p:nvGrpSpPr>
      <p:grpSpPr>
        <a:xfrm>
          <a:off x="0" y="0"/>
          <a:ext cx="0" cy="0"/>
          <a:chOff x="0" y="0"/>
          <a:chExt cx="0" cy="0"/>
        </a:xfrm>
      </p:grpSpPr>
      <p:sp>
        <p:nvSpPr>
          <p:cNvPr id="1959" name="Google Shape;1959;g2cc44e70ff9_0_12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0" name="Google Shape;1960;g2cc44e70ff9_0_12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1341362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8"/>
        <p:cNvGrpSpPr/>
        <p:nvPr/>
      </p:nvGrpSpPr>
      <p:grpSpPr>
        <a:xfrm>
          <a:off x="0" y="0"/>
          <a:ext cx="0" cy="0"/>
          <a:chOff x="0" y="0"/>
          <a:chExt cx="0" cy="0"/>
        </a:xfrm>
      </p:grpSpPr>
      <p:sp>
        <p:nvSpPr>
          <p:cNvPr id="1959" name="Google Shape;1959;g2cc44e70ff9_0_12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0" name="Google Shape;1960;g2cc44e70ff9_0_12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1145065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8"/>
        <p:cNvGrpSpPr/>
        <p:nvPr/>
      </p:nvGrpSpPr>
      <p:grpSpPr>
        <a:xfrm>
          <a:off x="0" y="0"/>
          <a:ext cx="0" cy="0"/>
          <a:chOff x="0" y="0"/>
          <a:chExt cx="0" cy="0"/>
        </a:xfrm>
      </p:grpSpPr>
      <p:sp>
        <p:nvSpPr>
          <p:cNvPr id="1959" name="Google Shape;1959;g2cc44e70ff9_0_12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0" name="Google Shape;1960;g2cc44e70ff9_0_12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9075080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4"/>
        <p:cNvGrpSpPr/>
        <p:nvPr/>
      </p:nvGrpSpPr>
      <p:grpSpPr>
        <a:xfrm>
          <a:off x="0" y="0"/>
          <a:ext cx="0" cy="0"/>
          <a:chOff x="0" y="0"/>
          <a:chExt cx="0" cy="0"/>
        </a:xfrm>
      </p:grpSpPr>
      <p:sp>
        <p:nvSpPr>
          <p:cNvPr id="3675" name="Google Shape;3675;g135e18421cc_13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76" name="Google Shape;3676;g135e18421cc_13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7"/>
        <p:cNvGrpSpPr/>
        <p:nvPr/>
      </p:nvGrpSpPr>
      <p:grpSpPr>
        <a:xfrm>
          <a:off x="0" y="0"/>
          <a:ext cx="0" cy="0"/>
          <a:chOff x="0" y="0"/>
          <a:chExt cx="0" cy="0"/>
        </a:xfrm>
      </p:grpSpPr>
      <p:sp>
        <p:nvSpPr>
          <p:cNvPr id="1458" name="Google Shape;1458;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9" name="Google Shape;1459;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7"/>
        <p:cNvGrpSpPr/>
        <p:nvPr/>
      </p:nvGrpSpPr>
      <p:grpSpPr>
        <a:xfrm>
          <a:off x="0" y="0"/>
          <a:ext cx="0" cy="0"/>
          <a:chOff x="0" y="0"/>
          <a:chExt cx="0" cy="0"/>
        </a:xfrm>
      </p:grpSpPr>
      <p:sp>
        <p:nvSpPr>
          <p:cNvPr id="1608" name="Google Shape;1608;g26e1d7b73c5_0_5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9" name="Google Shape;1609;g26e1d7b73c5_0_5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7"/>
        <p:cNvGrpSpPr/>
        <p:nvPr/>
      </p:nvGrpSpPr>
      <p:grpSpPr>
        <a:xfrm>
          <a:off x="0" y="0"/>
          <a:ext cx="0" cy="0"/>
          <a:chOff x="0" y="0"/>
          <a:chExt cx="0" cy="0"/>
        </a:xfrm>
      </p:grpSpPr>
      <p:sp>
        <p:nvSpPr>
          <p:cNvPr id="1608" name="Google Shape;1608;g26e1d7b73c5_0_5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9" name="Google Shape;1609;g26e1d7b73c5_0_5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84145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5"/>
        <p:cNvGrpSpPr/>
        <p:nvPr/>
      </p:nvGrpSpPr>
      <p:grpSpPr>
        <a:xfrm>
          <a:off x="0" y="0"/>
          <a:ext cx="0" cy="0"/>
          <a:chOff x="0" y="0"/>
          <a:chExt cx="0" cy="0"/>
        </a:xfrm>
      </p:grpSpPr>
      <p:sp>
        <p:nvSpPr>
          <p:cNvPr id="1476" name="Google Shape;1476;g2ca809ef494_1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7" name="Google Shape;1477;g2ca809ef494_1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8"/>
        <p:cNvGrpSpPr/>
        <p:nvPr/>
      </p:nvGrpSpPr>
      <p:grpSpPr>
        <a:xfrm>
          <a:off x="0" y="0"/>
          <a:ext cx="0" cy="0"/>
          <a:chOff x="0" y="0"/>
          <a:chExt cx="0" cy="0"/>
        </a:xfrm>
      </p:grpSpPr>
      <p:sp>
        <p:nvSpPr>
          <p:cNvPr id="1959" name="Google Shape;1959;g2cc44e70ff9_0_12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0" name="Google Shape;1960;g2cc44e70ff9_0_12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8"/>
        <p:cNvGrpSpPr/>
        <p:nvPr/>
      </p:nvGrpSpPr>
      <p:grpSpPr>
        <a:xfrm>
          <a:off x="0" y="0"/>
          <a:ext cx="0" cy="0"/>
          <a:chOff x="0" y="0"/>
          <a:chExt cx="0" cy="0"/>
        </a:xfrm>
      </p:grpSpPr>
      <p:sp>
        <p:nvSpPr>
          <p:cNvPr id="1959" name="Google Shape;1959;g2cc44e70ff9_0_12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0" name="Google Shape;1960;g2cc44e70ff9_0_12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709318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8"/>
        <p:cNvGrpSpPr/>
        <p:nvPr/>
      </p:nvGrpSpPr>
      <p:grpSpPr>
        <a:xfrm>
          <a:off x="0" y="0"/>
          <a:ext cx="0" cy="0"/>
          <a:chOff x="0" y="0"/>
          <a:chExt cx="0" cy="0"/>
        </a:xfrm>
      </p:grpSpPr>
      <p:sp>
        <p:nvSpPr>
          <p:cNvPr id="3449" name="Google Shape;3449;g2cc44e70ff9_0_2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0" name="Google Shape;3450;g2cc44e70ff9_0_2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8"/>
        <p:cNvGrpSpPr/>
        <p:nvPr/>
      </p:nvGrpSpPr>
      <p:grpSpPr>
        <a:xfrm>
          <a:off x="0" y="0"/>
          <a:ext cx="0" cy="0"/>
          <a:chOff x="0" y="0"/>
          <a:chExt cx="0" cy="0"/>
        </a:xfrm>
      </p:grpSpPr>
      <p:sp>
        <p:nvSpPr>
          <p:cNvPr id="1959" name="Google Shape;1959;g2cc44e70ff9_0_12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0" name="Google Shape;1960;g2cc44e70ff9_0_12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784909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8"/>
        <p:cNvGrpSpPr/>
        <p:nvPr/>
      </p:nvGrpSpPr>
      <p:grpSpPr>
        <a:xfrm>
          <a:off x="0" y="0"/>
          <a:ext cx="0" cy="0"/>
          <a:chOff x="0" y="0"/>
          <a:chExt cx="0" cy="0"/>
        </a:xfrm>
      </p:grpSpPr>
      <p:sp>
        <p:nvSpPr>
          <p:cNvPr id="1959" name="Google Shape;1959;g2cc44e70ff9_0_12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0" name="Google Shape;1960;g2cc44e70ff9_0_12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534844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s://bit.ly/3A1uf1Q" TargetMode="External"/><Relationship Id="rId1" Type="http://schemas.openxmlformats.org/officeDocument/2006/relationships/slideMaster" Target="../slideMasters/slideMaster3.xml"/><Relationship Id="rId4" Type="http://schemas.openxmlformats.org/officeDocument/2006/relationships/hyperlink" Target="http://bit.ly/2TtBDfr" TargetMode="Externa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1143000" y="841375"/>
            <a:ext cx="6858000" cy="1790700"/>
          </a:xfrm>
        </p:spPr>
        <p:txBody>
          <a:bodyPr anchor="b"/>
          <a:lstStyle>
            <a:lvl1pPr algn="ctr">
              <a:defRPr sz="6000"/>
            </a:lvl1pPr>
          </a:lstStyle>
          <a:p>
            <a:r>
              <a:rPr lang="fr-FR"/>
              <a:t>Modifiez le style du titre</a:t>
            </a:r>
          </a:p>
        </p:txBody>
      </p:sp>
      <p:sp>
        <p:nvSpPr>
          <p:cNvPr id="3" name="Sous-titre 2"/>
          <p:cNvSpPr>
            <a:spLocks noGrp="1"/>
          </p:cNvSpPr>
          <p:nvPr>
            <p:ph type="subTitle" idx="1"/>
          </p:nvPr>
        </p:nvSpPr>
        <p:spPr>
          <a:xfrm>
            <a:off x="1143000" y="2701925"/>
            <a:ext cx="6858000" cy="1241425"/>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Modifier le style des sous-titres du masque</a:t>
            </a:r>
          </a:p>
        </p:txBody>
      </p:sp>
      <p:sp>
        <p:nvSpPr>
          <p:cNvPr id="4" name="Espace réservé de la date 3"/>
          <p:cNvSpPr>
            <a:spLocks noGrp="1"/>
          </p:cNvSpPr>
          <p:nvPr>
            <p:ph type="dt" sz="half" idx="10"/>
          </p:nvPr>
        </p:nvSpPr>
        <p:spPr/>
        <p:txBody>
          <a:bodyPr/>
          <a:lstStyle/>
          <a:p>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9E43CBD4-9171-4E87-8D95-060F288CDF42}" type="slidenum">
              <a:rPr lang="fr-FR" smtClean="0"/>
              <a:t>‹#›</a:t>
            </a:fld>
            <a:endParaRPr lang="fr-FR"/>
          </a:p>
        </p:txBody>
      </p:sp>
    </p:spTree>
    <p:extLst>
      <p:ext uri="{BB962C8B-B14F-4D97-AF65-F5344CB8AC3E}">
        <p14:creationId xmlns:p14="http://schemas.microsoft.com/office/powerpoint/2010/main" val="3193875756"/>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texte vertical 2"/>
          <p:cNvSpPr>
            <a:spLocks noGrp="1"/>
          </p:cNvSpPr>
          <p:nvPr>
            <p:ph type="body" orient="vert" idx="1"/>
          </p:nvPr>
        </p:nvSpPr>
        <p:spPr/>
        <p:txBody>
          <a:bodyPr vert="eaVe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10"/>
          </p:nvPr>
        </p:nvSpPr>
        <p:spPr/>
        <p:txBody>
          <a:bodyPr/>
          <a:lstStyle/>
          <a:p>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9E43CBD4-9171-4E87-8D95-060F288CDF42}" type="slidenum">
              <a:rPr lang="fr-FR" smtClean="0"/>
              <a:t>‹#›</a:t>
            </a:fld>
            <a:endParaRPr lang="fr-FR"/>
          </a:p>
        </p:txBody>
      </p:sp>
    </p:spTree>
    <p:extLst>
      <p:ext uri="{BB962C8B-B14F-4D97-AF65-F5344CB8AC3E}">
        <p14:creationId xmlns:p14="http://schemas.microsoft.com/office/powerpoint/2010/main" val="1324902883"/>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6543675" y="274638"/>
            <a:ext cx="1971675" cy="4357687"/>
          </a:xfrm>
        </p:spPr>
        <p:txBody>
          <a:bodyPr vert="eaVert"/>
          <a:lstStyle/>
          <a:p>
            <a:r>
              <a:rPr lang="fr-FR"/>
              <a:t>Modifiez le style du titre</a:t>
            </a:r>
          </a:p>
        </p:txBody>
      </p:sp>
      <p:sp>
        <p:nvSpPr>
          <p:cNvPr id="3" name="Espace réservé du texte vertical 2"/>
          <p:cNvSpPr>
            <a:spLocks noGrp="1"/>
          </p:cNvSpPr>
          <p:nvPr>
            <p:ph type="body" orient="vert" idx="1"/>
          </p:nvPr>
        </p:nvSpPr>
        <p:spPr>
          <a:xfrm>
            <a:off x="628650" y="274638"/>
            <a:ext cx="5762625" cy="4357687"/>
          </a:xfrm>
        </p:spPr>
        <p:txBody>
          <a:bodyPr vert="eaVe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10"/>
          </p:nvPr>
        </p:nvSpPr>
        <p:spPr/>
        <p:txBody>
          <a:bodyPr/>
          <a:lstStyle/>
          <a:p>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9E43CBD4-9171-4E87-8D95-060F288CDF42}" type="slidenum">
              <a:rPr lang="fr-FR" smtClean="0"/>
              <a:t>‹#›</a:t>
            </a:fld>
            <a:endParaRPr lang="fr-FR"/>
          </a:p>
        </p:txBody>
      </p:sp>
    </p:spTree>
    <p:extLst>
      <p:ext uri="{BB962C8B-B14F-4D97-AF65-F5344CB8AC3E}">
        <p14:creationId xmlns:p14="http://schemas.microsoft.com/office/powerpoint/2010/main" val="3309641857"/>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1143000" y="841375"/>
            <a:ext cx="6858000" cy="1790700"/>
          </a:xfrm>
        </p:spPr>
        <p:txBody>
          <a:bodyPr anchor="b"/>
          <a:lstStyle>
            <a:lvl1pPr algn="ctr">
              <a:defRPr sz="6000"/>
            </a:lvl1pPr>
          </a:lstStyle>
          <a:p>
            <a:r>
              <a:rPr lang="fr-FR"/>
              <a:t>Modifiez le style du titre</a:t>
            </a:r>
          </a:p>
        </p:txBody>
      </p:sp>
      <p:sp>
        <p:nvSpPr>
          <p:cNvPr id="3" name="Sous-titre 2"/>
          <p:cNvSpPr>
            <a:spLocks noGrp="1"/>
          </p:cNvSpPr>
          <p:nvPr>
            <p:ph type="subTitle" idx="1"/>
          </p:nvPr>
        </p:nvSpPr>
        <p:spPr>
          <a:xfrm>
            <a:off x="1143000" y="2701925"/>
            <a:ext cx="6858000" cy="1241425"/>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Modifier le style des sous-titres du masque</a:t>
            </a:r>
          </a:p>
        </p:txBody>
      </p:sp>
      <p:sp>
        <p:nvSpPr>
          <p:cNvPr id="4" name="Espace réservé de la date 3"/>
          <p:cNvSpPr>
            <a:spLocks noGrp="1"/>
          </p:cNvSpPr>
          <p:nvPr>
            <p:ph type="dt" sz="half" idx="10"/>
          </p:nvPr>
        </p:nvSpPr>
        <p:spPr/>
        <p:txBody>
          <a:bodyPr/>
          <a:lstStyle/>
          <a:p>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0BCC7912-95F1-4382-9F96-0A331DEAFE0E}" type="slidenum">
              <a:rPr lang="fr-FR" smtClean="0"/>
              <a:t>‹#›</a:t>
            </a:fld>
            <a:endParaRPr lang="fr-FR"/>
          </a:p>
        </p:txBody>
      </p:sp>
    </p:spTree>
    <p:extLst>
      <p:ext uri="{BB962C8B-B14F-4D97-AF65-F5344CB8AC3E}">
        <p14:creationId xmlns:p14="http://schemas.microsoft.com/office/powerpoint/2010/main" val="16612424"/>
      </p:ext>
    </p:extLst>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10"/>
          </p:nvPr>
        </p:nvSpPr>
        <p:spPr/>
        <p:txBody>
          <a:bodyPr/>
          <a:lstStyle/>
          <a:p>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0BCC7912-95F1-4382-9F96-0A331DEAFE0E}" type="slidenum">
              <a:rPr lang="fr-FR" smtClean="0"/>
              <a:t>‹#›</a:t>
            </a:fld>
            <a:endParaRPr lang="fr-FR"/>
          </a:p>
        </p:txBody>
      </p:sp>
    </p:spTree>
    <p:extLst>
      <p:ext uri="{BB962C8B-B14F-4D97-AF65-F5344CB8AC3E}">
        <p14:creationId xmlns:p14="http://schemas.microsoft.com/office/powerpoint/2010/main" val="2553420270"/>
      </p:ext>
    </p:extLst>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623888" y="1282700"/>
            <a:ext cx="7886700" cy="2139950"/>
          </a:xfrm>
        </p:spPr>
        <p:txBody>
          <a:bodyPr anchor="b"/>
          <a:lstStyle>
            <a:lvl1pPr>
              <a:defRPr sz="6000"/>
            </a:lvl1pPr>
          </a:lstStyle>
          <a:p>
            <a:r>
              <a:rPr lang="fr-FR"/>
              <a:t>Modifiez le style du titre</a:t>
            </a:r>
          </a:p>
        </p:txBody>
      </p:sp>
      <p:sp>
        <p:nvSpPr>
          <p:cNvPr id="3" name="Espace réservé du texte 2"/>
          <p:cNvSpPr>
            <a:spLocks noGrp="1"/>
          </p:cNvSpPr>
          <p:nvPr>
            <p:ph type="body" idx="1"/>
          </p:nvPr>
        </p:nvSpPr>
        <p:spPr>
          <a:xfrm>
            <a:off x="623888" y="3441700"/>
            <a:ext cx="7886700" cy="1125538"/>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Modifier les styles du texte du masque</a:t>
            </a:r>
          </a:p>
        </p:txBody>
      </p:sp>
      <p:sp>
        <p:nvSpPr>
          <p:cNvPr id="4" name="Espace réservé de la date 3"/>
          <p:cNvSpPr>
            <a:spLocks noGrp="1"/>
          </p:cNvSpPr>
          <p:nvPr>
            <p:ph type="dt" sz="half" idx="10"/>
          </p:nvPr>
        </p:nvSpPr>
        <p:spPr/>
        <p:txBody>
          <a:bodyPr/>
          <a:lstStyle/>
          <a:p>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0BCC7912-95F1-4382-9F96-0A331DEAFE0E}" type="slidenum">
              <a:rPr lang="fr-FR" smtClean="0"/>
              <a:t>‹#›</a:t>
            </a:fld>
            <a:endParaRPr lang="fr-FR"/>
          </a:p>
        </p:txBody>
      </p:sp>
    </p:spTree>
    <p:extLst>
      <p:ext uri="{BB962C8B-B14F-4D97-AF65-F5344CB8AC3E}">
        <p14:creationId xmlns:p14="http://schemas.microsoft.com/office/powerpoint/2010/main" val="33203561"/>
      </p:ext>
    </p:extLst>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sz="half" idx="1"/>
          </p:nvPr>
        </p:nvSpPr>
        <p:spPr>
          <a:xfrm>
            <a:off x="628650" y="1370013"/>
            <a:ext cx="3867150" cy="3262312"/>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p:cNvSpPr>
            <a:spLocks noGrp="1"/>
          </p:cNvSpPr>
          <p:nvPr>
            <p:ph sz="half" idx="2"/>
          </p:nvPr>
        </p:nvSpPr>
        <p:spPr>
          <a:xfrm>
            <a:off x="4648200" y="1370013"/>
            <a:ext cx="3867150" cy="3262312"/>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p:cNvSpPr>
            <a:spLocks noGrp="1"/>
          </p:cNvSpPr>
          <p:nvPr>
            <p:ph type="dt" sz="half" idx="10"/>
          </p:nvPr>
        </p:nvSpPr>
        <p:spPr/>
        <p:txBody>
          <a:bodyPr/>
          <a:lstStyle/>
          <a:p>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0BCC7912-95F1-4382-9F96-0A331DEAFE0E}" type="slidenum">
              <a:rPr lang="fr-FR" smtClean="0"/>
              <a:t>‹#›</a:t>
            </a:fld>
            <a:endParaRPr lang="fr-FR"/>
          </a:p>
        </p:txBody>
      </p:sp>
    </p:spTree>
    <p:extLst>
      <p:ext uri="{BB962C8B-B14F-4D97-AF65-F5344CB8AC3E}">
        <p14:creationId xmlns:p14="http://schemas.microsoft.com/office/powerpoint/2010/main" val="3741912163"/>
      </p:ext>
    </p:extLst>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630238" y="274638"/>
            <a:ext cx="7886700" cy="993775"/>
          </a:xfrm>
        </p:spPr>
        <p:txBody>
          <a:bodyPr/>
          <a:lstStyle/>
          <a:p>
            <a:r>
              <a:rPr lang="fr-FR"/>
              <a:t>Modifiez le style du titre</a:t>
            </a:r>
          </a:p>
        </p:txBody>
      </p:sp>
      <p:sp>
        <p:nvSpPr>
          <p:cNvPr id="3" name="Espace réservé du texte 2"/>
          <p:cNvSpPr>
            <a:spLocks noGrp="1"/>
          </p:cNvSpPr>
          <p:nvPr>
            <p:ph type="body" idx="1"/>
          </p:nvPr>
        </p:nvSpPr>
        <p:spPr>
          <a:xfrm>
            <a:off x="630238" y="1260475"/>
            <a:ext cx="3868737" cy="6191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4" name="Espace réservé du contenu 3"/>
          <p:cNvSpPr>
            <a:spLocks noGrp="1"/>
          </p:cNvSpPr>
          <p:nvPr>
            <p:ph sz="half" idx="2"/>
          </p:nvPr>
        </p:nvSpPr>
        <p:spPr>
          <a:xfrm>
            <a:off x="630238" y="1879600"/>
            <a:ext cx="3868737" cy="2762250"/>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p:cNvSpPr>
            <a:spLocks noGrp="1"/>
          </p:cNvSpPr>
          <p:nvPr>
            <p:ph type="body" sz="quarter" idx="3"/>
          </p:nvPr>
        </p:nvSpPr>
        <p:spPr>
          <a:xfrm>
            <a:off x="4629150" y="1260475"/>
            <a:ext cx="3887788" cy="6191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6" name="Espace réservé du contenu 5"/>
          <p:cNvSpPr>
            <a:spLocks noGrp="1"/>
          </p:cNvSpPr>
          <p:nvPr>
            <p:ph sz="quarter" idx="4"/>
          </p:nvPr>
        </p:nvSpPr>
        <p:spPr>
          <a:xfrm>
            <a:off x="4629150" y="1879600"/>
            <a:ext cx="3887788" cy="2762250"/>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p:cNvSpPr>
            <a:spLocks noGrp="1"/>
          </p:cNvSpPr>
          <p:nvPr>
            <p:ph type="dt" sz="half" idx="10"/>
          </p:nvPr>
        </p:nvSpPr>
        <p:spPr/>
        <p:txBody>
          <a:bodyPr/>
          <a:lstStyle/>
          <a:p>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p:txBody>
          <a:bodyPr/>
          <a:lstStyle/>
          <a:p>
            <a:fld id="{0BCC7912-95F1-4382-9F96-0A331DEAFE0E}" type="slidenum">
              <a:rPr lang="fr-FR" smtClean="0"/>
              <a:t>‹#›</a:t>
            </a:fld>
            <a:endParaRPr lang="fr-FR"/>
          </a:p>
        </p:txBody>
      </p:sp>
    </p:spTree>
    <p:extLst>
      <p:ext uri="{BB962C8B-B14F-4D97-AF65-F5344CB8AC3E}">
        <p14:creationId xmlns:p14="http://schemas.microsoft.com/office/powerpoint/2010/main" val="3294739742"/>
      </p:ext>
    </p:extLst>
  </p:cSld>
  <p:clrMapOvr>
    <a:masterClrMapping/>
  </p:clrMapOvr>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e la date 2"/>
          <p:cNvSpPr>
            <a:spLocks noGrp="1"/>
          </p:cNvSpPr>
          <p:nvPr>
            <p:ph type="dt" sz="half" idx="10"/>
          </p:nvPr>
        </p:nvSpPr>
        <p:spPr/>
        <p:txBody>
          <a:bodyPr/>
          <a:lstStyle/>
          <a:p>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0BCC7912-95F1-4382-9F96-0A331DEAFE0E}" type="slidenum">
              <a:rPr lang="fr-FR" smtClean="0"/>
              <a:t>‹#›</a:t>
            </a:fld>
            <a:endParaRPr lang="fr-FR"/>
          </a:p>
        </p:txBody>
      </p:sp>
    </p:spTree>
    <p:extLst>
      <p:ext uri="{BB962C8B-B14F-4D97-AF65-F5344CB8AC3E}">
        <p14:creationId xmlns:p14="http://schemas.microsoft.com/office/powerpoint/2010/main" val="2370670487"/>
      </p:ext>
    </p:extLst>
  </p:cSld>
  <p:clrMapOvr>
    <a:masterClrMapping/>
  </p:clrMapOvr>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endParaRPr lang="fr-FR"/>
          </a:p>
        </p:txBody>
      </p:sp>
      <p:sp>
        <p:nvSpPr>
          <p:cNvPr id="3" name="Espace réservé du pied de page 2"/>
          <p:cNvSpPr>
            <a:spLocks noGrp="1"/>
          </p:cNvSpPr>
          <p:nvPr>
            <p:ph type="ftr" sz="quarter" idx="11"/>
          </p:nvPr>
        </p:nvSpPr>
        <p:spPr/>
        <p:txBody>
          <a:bodyPr/>
          <a:lstStyle/>
          <a:p>
            <a:endParaRPr lang="fr-FR"/>
          </a:p>
        </p:txBody>
      </p:sp>
      <p:sp>
        <p:nvSpPr>
          <p:cNvPr id="4" name="Espace réservé du numéro de diapositive 3"/>
          <p:cNvSpPr>
            <a:spLocks noGrp="1"/>
          </p:cNvSpPr>
          <p:nvPr>
            <p:ph type="sldNum" sz="quarter" idx="12"/>
          </p:nvPr>
        </p:nvSpPr>
        <p:spPr/>
        <p:txBody>
          <a:bodyPr/>
          <a:lstStyle/>
          <a:p>
            <a:fld id="{0BCC7912-95F1-4382-9F96-0A331DEAFE0E}" type="slidenum">
              <a:rPr lang="fr-FR" smtClean="0"/>
              <a:t>‹#›</a:t>
            </a:fld>
            <a:endParaRPr lang="fr-FR"/>
          </a:p>
        </p:txBody>
      </p:sp>
    </p:spTree>
    <p:extLst>
      <p:ext uri="{BB962C8B-B14F-4D97-AF65-F5344CB8AC3E}">
        <p14:creationId xmlns:p14="http://schemas.microsoft.com/office/powerpoint/2010/main" val="3426710647"/>
      </p:ext>
    </p:extLst>
  </p:cSld>
  <p:clrMapOvr>
    <a:masterClrMapping/>
  </p:clrMapOvr>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630238" y="342900"/>
            <a:ext cx="2949575" cy="1200150"/>
          </a:xfrm>
        </p:spPr>
        <p:txBody>
          <a:bodyPr anchor="b"/>
          <a:lstStyle>
            <a:lvl1pPr>
              <a:defRPr sz="3200"/>
            </a:lvl1pPr>
          </a:lstStyle>
          <a:p>
            <a:r>
              <a:rPr lang="fr-FR"/>
              <a:t>Modifiez le style du titre</a:t>
            </a:r>
          </a:p>
        </p:txBody>
      </p:sp>
      <p:sp>
        <p:nvSpPr>
          <p:cNvPr id="3" name="Espace réservé du contenu 2"/>
          <p:cNvSpPr>
            <a:spLocks noGrp="1"/>
          </p:cNvSpPr>
          <p:nvPr>
            <p:ph idx="1"/>
          </p:nvPr>
        </p:nvSpPr>
        <p:spPr>
          <a:xfrm>
            <a:off x="3887788" y="741363"/>
            <a:ext cx="4629150" cy="36544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p:cNvSpPr>
            <a:spLocks noGrp="1"/>
          </p:cNvSpPr>
          <p:nvPr>
            <p:ph type="body" sz="half" idx="2"/>
          </p:nvPr>
        </p:nvSpPr>
        <p:spPr>
          <a:xfrm>
            <a:off x="630238" y="1543050"/>
            <a:ext cx="2949575" cy="28590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Modifier les styles du texte du masque</a:t>
            </a:r>
          </a:p>
        </p:txBody>
      </p:sp>
      <p:sp>
        <p:nvSpPr>
          <p:cNvPr id="5" name="Espace réservé de la date 4"/>
          <p:cNvSpPr>
            <a:spLocks noGrp="1"/>
          </p:cNvSpPr>
          <p:nvPr>
            <p:ph type="dt" sz="half" idx="10"/>
          </p:nvPr>
        </p:nvSpPr>
        <p:spPr/>
        <p:txBody>
          <a:bodyPr/>
          <a:lstStyle/>
          <a:p>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0BCC7912-95F1-4382-9F96-0A331DEAFE0E}" type="slidenum">
              <a:rPr lang="fr-FR" smtClean="0"/>
              <a:t>‹#›</a:t>
            </a:fld>
            <a:endParaRPr lang="fr-FR"/>
          </a:p>
        </p:txBody>
      </p:sp>
    </p:spTree>
    <p:extLst>
      <p:ext uri="{BB962C8B-B14F-4D97-AF65-F5344CB8AC3E}">
        <p14:creationId xmlns:p14="http://schemas.microsoft.com/office/powerpoint/2010/main" val="105260415"/>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10"/>
          </p:nvPr>
        </p:nvSpPr>
        <p:spPr/>
        <p:txBody>
          <a:bodyPr/>
          <a:lstStyle/>
          <a:p>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9E43CBD4-9171-4E87-8D95-060F288CDF42}" type="slidenum">
              <a:rPr lang="fr-FR" smtClean="0"/>
              <a:t>‹#›</a:t>
            </a:fld>
            <a:endParaRPr lang="fr-FR"/>
          </a:p>
        </p:txBody>
      </p:sp>
    </p:spTree>
    <p:extLst>
      <p:ext uri="{BB962C8B-B14F-4D97-AF65-F5344CB8AC3E}">
        <p14:creationId xmlns:p14="http://schemas.microsoft.com/office/powerpoint/2010/main" val="2523641116"/>
      </p:ext>
    </p:extLst>
  </p:cSld>
  <p:clrMapOvr>
    <a:masterClrMapping/>
  </p:clrMapOvr>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630238" y="342900"/>
            <a:ext cx="2949575" cy="1200150"/>
          </a:xfrm>
        </p:spPr>
        <p:txBody>
          <a:bodyPr anchor="b"/>
          <a:lstStyle>
            <a:lvl1pPr>
              <a:defRPr sz="3200"/>
            </a:lvl1pPr>
          </a:lstStyle>
          <a:p>
            <a:r>
              <a:rPr lang="fr-FR"/>
              <a:t>Modifiez le style du titre</a:t>
            </a:r>
          </a:p>
        </p:txBody>
      </p:sp>
      <p:sp>
        <p:nvSpPr>
          <p:cNvPr id="3" name="Espace réservé pour une image  2"/>
          <p:cNvSpPr>
            <a:spLocks noGrp="1"/>
          </p:cNvSpPr>
          <p:nvPr>
            <p:ph type="pic" idx="1"/>
          </p:nvPr>
        </p:nvSpPr>
        <p:spPr>
          <a:xfrm>
            <a:off x="3887788" y="741363"/>
            <a:ext cx="4629150" cy="36544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p:cNvSpPr>
            <a:spLocks noGrp="1"/>
          </p:cNvSpPr>
          <p:nvPr>
            <p:ph type="body" sz="half" idx="2"/>
          </p:nvPr>
        </p:nvSpPr>
        <p:spPr>
          <a:xfrm>
            <a:off x="630238" y="1543050"/>
            <a:ext cx="2949575" cy="28590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Modifier les styles du texte du masque</a:t>
            </a:r>
          </a:p>
        </p:txBody>
      </p:sp>
      <p:sp>
        <p:nvSpPr>
          <p:cNvPr id="5" name="Espace réservé de la date 4"/>
          <p:cNvSpPr>
            <a:spLocks noGrp="1"/>
          </p:cNvSpPr>
          <p:nvPr>
            <p:ph type="dt" sz="half" idx="10"/>
          </p:nvPr>
        </p:nvSpPr>
        <p:spPr/>
        <p:txBody>
          <a:bodyPr/>
          <a:lstStyle/>
          <a:p>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0BCC7912-95F1-4382-9F96-0A331DEAFE0E}" type="slidenum">
              <a:rPr lang="fr-FR" smtClean="0"/>
              <a:t>‹#›</a:t>
            </a:fld>
            <a:endParaRPr lang="fr-FR"/>
          </a:p>
        </p:txBody>
      </p:sp>
    </p:spTree>
    <p:extLst>
      <p:ext uri="{BB962C8B-B14F-4D97-AF65-F5344CB8AC3E}">
        <p14:creationId xmlns:p14="http://schemas.microsoft.com/office/powerpoint/2010/main" val="4013779709"/>
      </p:ext>
    </p:extLst>
  </p:cSld>
  <p:clrMapOvr>
    <a:masterClrMapping/>
  </p:clrMapOvr>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texte vertical 2"/>
          <p:cNvSpPr>
            <a:spLocks noGrp="1"/>
          </p:cNvSpPr>
          <p:nvPr>
            <p:ph type="body" orient="vert" idx="1"/>
          </p:nvPr>
        </p:nvSpPr>
        <p:spPr/>
        <p:txBody>
          <a:bodyPr vert="eaVe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10"/>
          </p:nvPr>
        </p:nvSpPr>
        <p:spPr/>
        <p:txBody>
          <a:bodyPr/>
          <a:lstStyle/>
          <a:p>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0BCC7912-95F1-4382-9F96-0A331DEAFE0E}" type="slidenum">
              <a:rPr lang="fr-FR" smtClean="0"/>
              <a:t>‹#›</a:t>
            </a:fld>
            <a:endParaRPr lang="fr-FR"/>
          </a:p>
        </p:txBody>
      </p:sp>
    </p:spTree>
    <p:extLst>
      <p:ext uri="{BB962C8B-B14F-4D97-AF65-F5344CB8AC3E}">
        <p14:creationId xmlns:p14="http://schemas.microsoft.com/office/powerpoint/2010/main" val="1751871328"/>
      </p:ext>
    </p:extLst>
  </p:cSld>
  <p:clrMapOvr>
    <a:masterClrMapping/>
  </p:clrMapOvr>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6543675" y="274638"/>
            <a:ext cx="1971675" cy="4357687"/>
          </a:xfrm>
        </p:spPr>
        <p:txBody>
          <a:bodyPr vert="eaVert"/>
          <a:lstStyle/>
          <a:p>
            <a:r>
              <a:rPr lang="fr-FR"/>
              <a:t>Modifiez le style du titre</a:t>
            </a:r>
          </a:p>
        </p:txBody>
      </p:sp>
      <p:sp>
        <p:nvSpPr>
          <p:cNvPr id="3" name="Espace réservé du texte vertical 2"/>
          <p:cNvSpPr>
            <a:spLocks noGrp="1"/>
          </p:cNvSpPr>
          <p:nvPr>
            <p:ph type="body" orient="vert" idx="1"/>
          </p:nvPr>
        </p:nvSpPr>
        <p:spPr>
          <a:xfrm>
            <a:off x="628650" y="274638"/>
            <a:ext cx="5762625" cy="4357687"/>
          </a:xfrm>
        </p:spPr>
        <p:txBody>
          <a:bodyPr vert="eaVe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10"/>
          </p:nvPr>
        </p:nvSpPr>
        <p:spPr/>
        <p:txBody>
          <a:bodyPr/>
          <a:lstStyle/>
          <a:p>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0BCC7912-95F1-4382-9F96-0A331DEAFE0E}" type="slidenum">
              <a:rPr lang="fr-FR" smtClean="0"/>
              <a:t>‹#›</a:t>
            </a:fld>
            <a:endParaRPr lang="fr-FR"/>
          </a:p>
        </p:txBody>
      </p:sp>
    </p:spTree>
    <p:extLst>
      <p:ext uri="{BB962C8B-B14F-4D97-AF65-F5344CB8AC3E}">
        <p14:creationId xmlns:p14="http://schemas.microsoft.com/office/powerpoint/2010/main" val="4068902088"/>
      </p:ext>
    </p:extLst>
  </p:cSld>
  <p:clrMapOvr>
    <a:masterClrMapping/>
  </p:clrMapOvr>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slide" userDrawn="1">
  <p:cSld name="Title slide">
    <p:bg>
      <p:bgPr>
        <a:solidFill>
          <a:schemeClr val="lt1"/>
        </a:solid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13236" y="549900"/>
            <a:ext cx="4796100" cy="2286000"/>
          </a:xfrm>
          <a:prstGeom prst="rect">
            <a:avLst/>
          </a:prstGeom>
          <a:noFill/>
        </p:spPr>
        <p:txBody>
          <a:bodyPr spcFirstLastPara="1" wrap="square" lIns="91425" tIns="91425" rIns="91425" bIns="91425" anchor="b" anchorCtr="0">
            <a:noAutofit/>
          </a:bodyPr>
          <a:lstStyle>
            <a:lvl1pPr lvl="0" algn="ctr">
              <a:spcBef>
                <a:spcPts val="0"/>
              </a:spcBef>
              <a:spcAft>
                <a:spcPts val="0"/>
              </a:spcAft>
              <a:buClr>
                <a:srgbClr val="191919"/>
              </a:buClr>
              <a:buSzPts val="5200"/>
              <a:buNone/>
              <a:defRPr sz="6400" b="1">
                <a:solidFill>
                  <a:schemeClr val="accent5"/>
                </a:solidFill>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1795036" y="3034600"/>
            <a:ext cx="2632500" cy="7185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lvl1pPr lvl="0" algn="ctr">
              <a:lnSpc>
                <a:spcPct val="100000"/>
              </a:lnSpc>
              <a:spcBef>
                <a:spcPts val="0"/>
              </a:spcBef>
              <a:spcAft>
                <a:spcPts val="0"/>
              </a:spcAft>
              <a:buSzPts val="1200"/>
              <a:buNone/>
              <a:defRPr sz="1600">
                <a:solidFill>
                  <a:schemeClr val="accent5"/>
                </a:solidFill>
                <a:latin typeface="Poppins"/>
                <a:ea typeface="Poppins"/>
                <a:cs typeface="Poppins"/>
                <a:sym typeface="Poppins"/>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grpSp>
        <p:nvGrpSpPr>
          <p:cNvPr id="11" name="Google Shape;11;p2"/>
          <p:cNvGrpSpPr/>
          <p:nvPr/>
        </p:nvGrpSpPr>
        <p:grpSpPr>
          <a:xfrm>
            <a:off x="152409" y="152389"/>
            <a:ext cx="3882548" cy="1606159"/>
            <a:chOff x="152409" y="152389"/>
            <a:chExt cx="3882548" cy="1606159"/>
          </a:xfrm>
        </p:grpSpPr>
        <p:sp>
          <p:nvSpPr>
            <p:cNvPr id="12" name="Google Shape;12;p2"/>
            <p:cNvSpPr/>
            <p:nvPr/>
          </p:nvSpPr>
          <p:spPr>
            <a:xfrm rot="5400000">
              <a:off x="1072754" y="-222575"/>
              <a:ext cx="196302" cy="1076004"/>
            </a:xfrm>
            <a:custGeom>
              <a:avLst/>
              <a:gdLst/>
              <a:ahLst/>
              <a:cxnLst/>
              <a:rect l="l" t="t" r="r" b="b"/>
              <a:pathLst>
                <a:path w="4190" h="22967" extrusionOk="0">
                  <a:moveTo>
                    <a:pt x="1756" y="1"/>
                  </a:moveTo>
                  <a:cubicBezTo>
                    <a:pt x="1653" y="1"/>
                    <a:pt x="1546" y="10"/>
                    <a:pt x="1436" y="29"/>
                  </a:cubicBezTo>
                  <a:cubicBezTo>
                    <a:pt x="677" y="95"/>
                    <a:pt x="1" y="1200"/>
                    <a:pt x="611" y="1876"/>
                  </a:cubicBezTo>
                  <a:cubicBezTo>
                    <a:pt x="734" y="1999"/>
                    <a:pt x="945" y="2073"/>
                    <a:pt x="1152" y="2073"/>
                  </a:cubicBezTo>
                  <a:cubicBezTo>
                    <a:pt x="1305" y="2073"/>
                    <a:pt x="1455" y="2033"/>
                    <a:pt x="1567" y="1942"/>
                  </a:cubicBezTo>
                  <a:cubicBezTo>
                    <a:pt x="1914" y="1744"/>
                    <a:pt x="1848" y="1530"/>
                    <a:pt x="1914" y="1117"/>
                  </a:cubicBezTo>
                  <a:cubicBezTo>
                    <a:pt x="1914" y="1079"/>
                    <a:pt x="1870" y="1041"/>
                    <a:pt x="1833" y="1041"/>
                  </a:cubicBezTo>
                  <a:cubicBezTo>
                    <a:pt x="1805" y="1041"/>
                    <a:pt x="1782" y="1062"/>
                    <a:pt x="1782" y="1117"/>
                  </a:cubicBezTo>
                  <a:cubicBezTo>
                    <a:pt x="1625" y="1132"/>
                    <a:pt x="1495" y="1139"/>
                    <a:pt x="1393" y="1139"/>
                  </a:cubicBezTo>
                  <a:cubicBezTo>
                    <a:pt x="915" y="1139"/>
                    <a:pt x="1025" y="979"/>
                    <a:pt x="1650" y="639"/>
                  </a:cubicBezTo>
                  <a:cubicBezTo>
                    <a:pt x="1730" y="608"/>
                    <a:pt x="1805" y="594"/>
                    <a:pt x="1878" y="594"/>
                  </a:cubicBezTo>
                  <a:cubicBezTo>
                    <a:pt x="2419" y="594"/>
                    <a:pt x="2756" y="1388"/>
                    <a:pt x="2887" y="1810"/>
                  </a:cubicBezTo>
                  <a:cubicBezTo>
                    <a:pt x="3019" y="2437"/>
                    <a:pt x="3019" y="3393"/>
                    <a:pt x="2738" y="3937"/>
                  </a:cubicBezTo>
                  <a:cubicBezTo>
                    <a:pt x="2606" y="4349"/>
                    <a:pt x="2128" y="4630"/>
                    <a:pt x="1914" y="4976"/>
                  </a:cubicBezTo>
                  <a:cubicBezTo>
                    <a:pt x="1567" y="5454"/>
                    <a:pt x="1567" y="5800"/>
                    <a:pt x="1567" y="6345"/>
                  </a:cubicBezTo>
                  <a:cubicBezTo>
                    <a:pt x="1567" y="7383"/>
                    <a:pt x="2128" y="8060"/>
                    <a:pt x="2672" y="8884"/>
                  </a:cubicBezTo>
                  <a:cubicBezTo>
                    <a:pt x="3497" y="9989"/>
                    <a:pt x="2128" y="10879"/>
                    <a:pt x="1914" y="11918"/>
                  </a:cubicBezTo>
                  <a:cubicBezTo>
                    <a:pt x="1848" y="12116"/>
                    <a:pt x="1980" y="12396"/>
                    <a:pt x="2128" y="12528"/>
                  </a:cubicBezTo>
                  <a:cubicBezTo>
                    <a:pt x="2606" y="13072"/>
                    <a:pt x="2887" y="13633"/>
                    <a:pt x="2738" y="14392"/>
                  </a:cubicBezTo>
                  <a:cubicBezTo>
                    <a:pt x="2606" y="15068"/>
                    <a:pt x="1650" y="15760"/>
                    <a:pt x="2128" y="16519"/>
                  </a:cubicBezTo>
                  <a:cubicBezTo>
                    <a:pt x="2738" y="17409"/>
                    <a:pt x="2606" y="17821"/>
                    <a:pt x="2062" y="18712"/>
                  </a:cubicBezTo>
                  <a:cubicBezTo>
                    <a:pt x="1848" y="19124"/>
                    <a:pt x="1650" y="19602"/>
                    <a:pt x="1502" y="20080"/>
                  </a:cubicBezTo>
                  <a:cubicBezTo>
                    <a:pt x="1155" y="20987"/>
                    <a:pt x="1304" y="21944"/>
                    <a:pt x="1716" y="22834"/>
                  </a:cubicBezTo>
                  <a:cubicBezTo>
                    <a:pt x="1760" y="22928"/>
                    <a:pt x="1828" y="22966"/>
                    <a:pt x="1898" y="22966"/>
                  </a:cubicBezTo>
                  <a:cubicBezTo>
                    <a:pt x="2040" y="22966"/>
                    <a:pt x="2194" y="22812"/>
                    <a:pt x="2194" y="22636"/>
                  </a:cubicBezTo>
                  <a:cubicBezTo>
                    <a:pt x="1914" y="21466"/>
                    <a:pt x="1980" y="20493"/>
                    <a:pt x="2540" y="19404"/>
                  </a:cubicBezTo>
                  <a:cubicBezTo>
                    <a:pt x="2887" y="18712"/>
                    <a:pt x="3299" y="18168"/>
                    <a:pt x="3365" y="17343"/>
                  </a:cubicBezTo>
                  <a:cubicBezTo>
                    <a:pt x="3365" y="16585"/>
                    <a:pt x="2606" y="16238"/>
                    <a:pt x="3019" y="15480"/>
                  </a:cubicBezTo>
                  <a:cubicBezTo>
                    <a:pt x="3299" y="14804"/>
                    <a:pt x="3497" y="14458"/>
                    <a:pt x="3497" y="13699"/>
                  </a:cubicBezTo>
                  <a:cubicBezTo>
                    <a:pt x="3497" y="13006"/>
                    <a:pt x="3299" y="12660"/>
                    <a:pt x="2804" y="12182"/>
                  </a:cubicBezTo>
                  <a:cubicBezTo>
                    <a:pt x="2392" y="11836"/>
                    <a:pt x="3431" y="10599"/>
                    <a:pt x="3563" y="10187"/>
                  </a:cubicBezTo>
                  <a:cubicBezTo>
                    <a:pt x="4189" y="8406"/>
                    <a:pt x="1502" y="7449"/>
                    <a:pt x="2326" y="5586"/>
                  </a:cubicBezTo>
                  <a:cubicBezTo>
                    <a:pt x="2606" y="4976"/>
                    <a:pt x="3365" y="4630"/>
                    <a:pt x="3497" y="3937"/>
                  </a:cubicBezTo>
                  <a:cubicBezTo>
                    <a:pt x="3629" y="3327"/>
                    <a:pt x="3629" y="2568"/>
                    <a:pt x="3563" y="1942"/>
                  </a:cubicBezTo>
                  <a:cubicBezTo>
                    <a:pt x="3443" y="951"/>
                    <a:pt x="2803" y="1"/>
                    <a:pt x="17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5400000">
              <a:off x="547472" y="282656"/>
              <a:ext cx="38651" cy="48537"/>
            </a:xfrm>
            <a:custGeom>
              <a:avLst/>
              <a:gdLst/>
              <a:ahLst/>
              <a:cxnLst/>
              <a:rect l="l" t="t" r="r" b="b"/>
              <a:pathLst>
                <a:path w="825" h="1036" extrusionOk="0">
                  <a:moveTo>
                    <a:pt x="429" y="1"/>
                  </a:moveTo>
                  <a:cubicBezTo>
                    <a:pt x="301" y="1"/>
                    <a:pt x="182" y="71"/>
                    <a:pt x="149" y="211"/>
                  </a:cubicBezTo>
                  <a:cubicBezTo>
                    <a:pt x="66" y="343"/>
                    <a:pt x="1" y="491"/>
                    <a:pt x="66" y="623"/>
                  </a:cubicBezTo>
                  <a:cubicBezTo>
                    <a:pt x="66" y="838"/>
                    <a:pt x="215" y="1035"/>
                    <a:pt x="413" y="1035"/>
                  </a:cubicBezTo>
                  <a:cubicBezTo>
                    <a:pt x="693" y="1035"/>
                    <a:pt x="759" y="838"/>
                    <a:pt x="825" y="623"/>
                  </a:cubicBezTo>
                  <a:cubicBezTo>
                    <a:pt x="825" y="491"/>
                    <a:pt x="825" y="343"/>
                    <a:pt x="759" y="211"/>
                  </a:cubicBezTo>
                  <a:cubicBezTo>
                    <a:pt x="693" y="71"/>
                    <a:pt x="557" y="1"/>
                    <a:pt x="4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5400000">
              <a:off x="131046" y="173753"/>
              <a:ext cx="367023" cy="324296"/>
            </a:xfrm>
            <a:custGeom>
              <a:avLst/>
              <a:gdLst/>
              <a:ahLst/>
              <a:cxnLst/>
              <a:rect l="l" t="t" r="r" b="b"/>
              <a:pathLst>
                <a:path w="7834" h="6922" extrusionOk="0">
                  <a:moveTo>
                    <a:pt x="3233" y="4580"/>
                  </a:moveTo>
                  <a:lnTo>
                    <a:pt x="3233" y="4580"/>
                  </a:lnTo>
                  <a:cubicBezTo>
                    <a:pt x="3175" y="4755"/>
                    <a:pt x="2476" y="5954"/>
                    <a:pt x="2074" y="5954"/>
                  </a:cubicBezTo>
                  <a:cubicBezTo>
                    <a:pt x="2020" y="5954"/>
                    <a:pt x="1971" y="5932"/>
                    <a:pt x="1930" y="5883"/>
                  </a:cubicBezTo>
                  <a:cubicBezTo>
                    <a:pt x="1518" y="5537"/>
                    <a:pt x="3035" y="4646"/>
                    <a:pt x="3233" y="4580"/>
                  </a:cubicBezTo>
                  <a:close/>
                  <a:moveTo>
                    <a:pt x="3678" y="0"/>
                  </a:moveTo>
                  <a:cubicBezTo>
                    <a:pt x="3629" y="0"/>
                    <a:pt x="3579" y="37"/>
                    <a:pt x="3579" y="111"/>
                  </a:cubicBezTo>
                  <a:cubicBezTo>
                    <a:pt x="3447" y="1134"/>
                    <a:pt x="3579" y="2239"/>
                    <a:pt x="3579" y="3261"/>
                  </a:cubicBezTo>
                  <a:cubicBezTo>
                    <a:pt x="3513" y="3409"/>
                    <a:pt x="3513" y="3541"/>
                    <a:pt x="3513" y="3673"/>
                  </a:cubicBezTo>
                  <a:cubicBezTo>
                    <a:pt x="2689" y="3888"/>
                    <a:pt x="1" y="5471"/>
                    <a:pt x="1172" y="6641"/>
                  </a:cubicBezTo>
                  <a:cubicBezTo>
                    <a:pt x="1371" y="6838"/>
                    <a:pt x="1582" y="6921"/>
                    <a:pt x="1796" y="6921"/>
                  </a:cubicBezTo>
                  <a:cubicBezTo>
                    <a:pt x="2839" y="6921"/>
                    <a:pt x="3948" y="4929"/>
                    <a:pt x="4057" y="4300"/>
                  </a:cubicBezTo>
                  <a:cubicBezTo>
                    <a:pt x="4189" y="4300"/>
                    <a:pt x="4404" y="4234"/>
                    <a:pt x="4535" y="4234"/>
                  </a:cubicBezTo>
                  <a:cubicBezTo>
                    <a:pt x="5228" y="4234"/>
                    <a:pt x="5913" y="4293"/>
                    <a:pt x="6620" y="4293"/>
                  </a:cubicBezTo>
                  <a:cubicBezTo>
                    <a:pt x="6974" y="4293"/>
                    <a:pt x="7333" y="4278"/>
                    <a:pt x="7701" y="4234"/>
                  </a:cubicBezTo>
                  <a:cubicBezTo>
                    <a:pt x="7767" y="4234"/>
                    <a:pt x="7833" y="4020"/>
                    <a:pt x="7701" y="4020"/>
                  </a:cubicBezTo>
                  <a:cubicBezTo>
                    <a:pt x="6531" y="3822"/>
                    <a:pt x="5360" y="3607"/>
                    <a:pt x="4189" y="3607"/>
                  </a:cubicBezTo>
                  <a:cubicBezTo>
                    <a:pt x="4189" y="2437"/>
                    <a:pt x="3991" y="1282"/>
                    <a:pt x="3777" y="111"/>
                  </a:cubicBezTo>
                  <a:cubicBezTo>
                    <a:pt x="3777" y="37"/>
                    <a:pt x="3727" y="0"/>
                    <a:pt x="367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rot="5400000">
              <a:off x="-274652" y="1135560"/>
              <a:ext cx="1090855" cy="155120"/>
            </a:xfrm>
            <a:custGeom>
              <a:avLst/>
              <a:gdLst/>
              <a:ahLst/>
              <a:cxnLst/>
              <a:rect l="l" t="t" r="r" b="b"/>
              <a:pathLst>
                <a:path w="23284" h="3311" extrusionOk="0">
                  <a:moveTo>
                    <a:pt x="13464" y="0"/>
                  </a:moveTo>
                  <a:cubicBezTo>
                    <a:pt x="13287" y="0"/>
                    <a:pt x="13103" y="33"/>
                    <a:pt x="12912" y="109"/>
                  </a:cubicBezTo>
                  <a:cubicBezTo>
                    <a:pt x="12568" y="233"/>
                    <a:pt x="11650" y="965"/>
                    <a:pt x="11116" y="965"/>
                  </a:cubicBezTo>
                  <a:cubicBezTo>
                    <a:pt x="11010" y="965"/>
                    <a:pt x="10919" y="936"/>
                    <a:pt x="10851" y="867"/>
                  </a:cubicBezTo>
                  <a:cubicBezTo>
                    <a:pt x="10438" y="389"/>
                    <a:pt x="10092" y="109"/>
                    <a:pt x="9416" y="109"/>
                  </a:cubicBezTo>
                  <a:cubicBezTo>
                    <a:pt x="8657" y="109"/>
                    <a:pt x="8311" y="323"/>
                    <a:pt x="7619" y="669"/>
                  </a:cubicBezTo>
                  <a:cubicBezTo>
                    <a:pt x="7469" y="753"/>
                    <a:pt x="7335" y="785"/>
                    <a:pt x="7211" y="785"/>
                  </a:cubicBezTo>
                  <a:cubicBezTo>
                    <a:pt x="6741" y="785"/>
                    <a:pt x="6399" y="319"/>
                    <a:pt x="5800" y="319"/>
                  </a:cubicBezTo>
                  <a:cubicBezTo>
                    <a:pt x="5769" y="319"/>
                    <a:pt x="5738" y="321"/>
                    <a:pt x="5706" y="323"/>
                  </a:cubicBezTo>
                  <a:cubicBezTo>
                    <a:pt x="4881" y="389"/>
                    <a:pt x="4403" y="801"/>
                    <a:pt x="3711" y="1148"/>
                  </a:cubicBezTo>
                  <a:cubicBezTo>
                    <a:pt x="3014" y="1491"/>
                    <a:pt x="2376" y="1644"/>
                    <a:pt x="1690" y="1644"/>
                  </a:cubicBezTo>
                  <a:cubicBezTo>
                    <a:pt x="1288" y="1644"/>
                    <a:pt x="869" y="1591"/>
                    <a:pt x="413" y="1494"/>
                  </a:cubicBezTo>
                  <a:cubicBezTo>
                    <a:pt x="198" y="1494"/>
                    <a:pt x="0" y="1840"/>
                    <a:pt x="281" y="1972"/>
                  </a:cubicBezTo>
                  <a:cubicBezTo>
                    <a:pt x="820" y="2222"/>
                    <a:pt x="1384" y="2369"/>
                    <a:pt x="1942" y="2369"/>
                  </a:cubicBezTo>
                  <a:cubicBezTo>
                    <a:pt x="2306" y="2369"/>
                    <a:pt x="2667" y="2306"/>
                    <a:pt x="3018" y="2170"/>
                  </a:cubicBezTo>
                  <a:cubicBezTo>
                    <a:pt x="3496" y="2038"/>
                    <a:pt x="3908" y="1840"/>
                    <a:pt x="4321" y="1626"/>
                  </a:cubicBezTo>
                  <a:cubicBezTo>
                    <a:pt x="4868" y="1320"/>
                    <a:pt x="5238" y="1139"/>
                    <a:pt x="5615" y="1139"/>
                  </a:cubicBezTo>
                  <a:cubicBezTo>
                    <a:pt x="5908" y="1139"/>
                    <a:pt x="6206" y="1249"/>
                    <a:pt x="6596" y="1494"/>
                  </a:cubicBezTo>
                  <a:cubicBezTo>
                    <a:pt x="6754" y="1593"/>
                    <a:pt x="6905" y="1634"/>
                    <a:pt x="7053" y="1634"/>
                  </a:cubicBezTo>
                  <a:cubicBezTo>
                    <a:pt x="7612" y="1634"/>
                    <a:pt x="8109" y="1051"/>
                    <a:pt x="8657" y="933"/>
                  </a:cubicBezTo>
                  <a:cubicBezTo>
                    <a:pt x="8815" y="908"/>
                    <a:pt x="8963" y="895"/>
                    <a:pt x="9102" y="895"/>
                  </a:cubicBezTo>
                  <a:cubicBezTo>
                    <a:pt x="9691" y="895"/>
                    <a:pt x="10133" y="1120"/>
                    <a:pt x="10587" y="1560"/>
                  </a:cubicBezTo>
                  <a:cubicBezTo>
                    <a:pt x="10692" y="1665"/>
                    <a:pt x="10893" y="1781"/>
                    <a:pt x="11070" y="1781"/>
                  </a:cubicBezTo>
                  <a:cubicBezTo>
                    <a:pt x="11114" y="1781"/>
                    <a:pt x="11157" y="1774"/>
                    <a:pt x="11197" y="1758"/>
                  </a:cubicBezTo>
                  <a:cubicBezTo>
                    <a:pt x="11992" y="1556"/>
                    <a:pt x="12700" y="746"/>
                    <a:pt x="13476" y="746"/>
                  </a:cubicBezTo>
                  <a:cubicBezTo>
                    <a:pt x="13714" y="746"/>
                    <a:pt x="13959" y="822"/>
                    <a:pt x="14214" y="1016"/>
                  </a:cubicBezTo>
                  <a:cubicBezTo>
                    <a:pt x="15039" y="1560"/>
                    <a:pt x="15731" y="2104"/>
                    <a:pt x="16770" y="2104"/>
                  </a:cubicBezTo>
                  <a:cubicBezTo>
                    <a:pt x="17314" y="2104"/>
                    <a:pt x="17661" y="2104"/>
                    <a:pt x="18139" y="1758"/>
                  </a:cubicBezTo>
                  <a:cubicBezTo>
                    <a:pt x="18485" y="1560"/>
                    <a:pt x="18749" y="1082"/>
                    <a:pt x="19161" y="867"/>
                  </a:cubicBezTo>
                  <a:cubicBezTo>
                    <a:pt x="19487" y="752"/>
                    <a:pt x="19947" y="682"/>
                    <a:pt x="20381" y="682"/>
                  </a:cubicBezTo>
                  <a:cubicBezTo>
                    <a:pt x="20694" y="682"/>
                    <a:pt x="20995" y="718"/>
                    <a:pt x="21222" y="801"/>
                  </a:cubicBezTo>
                  <a:cubicBezTo>
                    <a:pt x="21717" y="867"/>
                    <a:pt x="22739" y="1280"/>
                    <a:pt x="22459" y="2038"/>
                  </a:cubicBezTo>
                  <a:cubicBezTo>
                    <a:pt x="22261" y="2402"/>
                    <a:pt x="22113" y="2591"/>
                    <a:pt x="22027" y="2591"/>
                  </a:cubicBezTo>
                  <a:cubicBezTo>
                    <a:pt x="21933" y="2591"/>
                    <a:pt x="21912" y="2369"/>
                    <a:pt x="21981" y="1906"/>
                  </a:cubicBezTo>
                  <a:cubicBezTo>
                    <a:pt x="22047" y="1906"/>
                    <a:pt x="22047" y="1758"/>
                    <a:pt x="21981" y="1758"/>
                  </a:cubicBezTo>
                  <a:cubicBezTo>
                    <a:pt x="21569" y="1758"/>
                    <a:pt x="21371" y="1758"/>
                    <a:pt x="21156" y="2104"/>
                  </a:cubicBezTo>
                  <a:cubicBezTo>
                    <a:pt x="20959" y="2318"/>
                    <a:pt x="21025" y="2863"/>
                    <a:pt x="21222" y="3077"/>
                  </a:cubicBezTo>
                  <a:cubicBezTo>
                    <a:pt x="21391" y="3241"/>
                    <a:pt x="21594" y="3311"/>
                    <a:pt x="21804" y="3311"/>
                  </a:cubicBezTo>
                  <a:cubicBezTo>
                    <a:pt x="22373" y="3311"/>
                    <a:pt x="22989" y="2795"/>
                    <a:pt x="23086" y="2252"/>
                  </a:cubicBezTo>
                  <a:cubicBezTo>
                    <a:pt x="23284" y="1016"/>
                    <a:pt x="22261" y="257"/>
                    <a:pt x="21156" y="109"/>
                  </a:cubicBezTo>
                  <a:cubicBezTo>
                    <a:pt x="20904" y="59"/>
                    <a:pt x="20648" y="38"/>
                    <a:pt x="20395" y="38"/>
                  </a:cubicBezTo>
                  <a:cubicBezTo>
                    <a:pt x="19971" y="38"/>
                    <a:pt x="19553" y="98"/>
                    <a:pt x="19161" y="191"/>
                  </a:cubicBezTo>
                  <a:cubicBezTo>
                    <a:pt x="18485" y="323"/>
                    <a:pt x="18139" y="1082"/>
                    <a:pt x="17512" y="1345"/>
                  </a:cubicBezTo>
                  <a:cubicBezTo>
                    <a:pt x="17267" y="1455"/>
                    <a:pt x="17035" y="1502"/>
                    <a:pt x="16814" y="1502"/>
                  </a:cubicBezTo>
                  <a:cubicBezTo>
                    <a:pt x="15562" y="1502"/>
                    <a:pt x="14658" y="0"/>
                    <a:pt x="134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rot="5400000">
              <a:off x="243579" y="590437"/>
              <a:ext cx="47928" cy="35559"/>
            </a:xfrm>
            <a:custGeom>
              <a:avLst/>
              <a:gdLst/>
              <a:ahLst/>
              <a:cxnLst/>
              <a:rect l="l" t="t" r="r" b="b"/>
              <a:pathLst>
                <a:path w="1023" h="759" extrusionOk="0">
                  <a:moveTo>
                    <a:pt x="413" y="0"/>
                  </a:moveTo>
                  <a:cubicBezTo>
                    <a:pt x="198" y="0"/>
                    <a:pt x="1" y="149"/>
                    <a:pt x="1" y="413"/>
                  </a:cubicBezTo>
                  <a:cubicBezTo>
                    <a:pt x="1" y="627"/>
                    <a:pt x="198" y="759"/>
                    <a:pt x="413" y="759"/>
                  </a:cubicBezTo>
                  <a:cubicBezTo>
                    <a:pt x="545" y="759"/>
                    <a:pt x="677" y="759"/>
                    <a:pt x="825" y="693"/>
                  </a:cubicBezTo>
                  <a:cubicBezTo>
                    <a:pt x="1023" y="561"/>
                    <a:pt x="1023" y="215"/>
                    <a:pt x="825" y="83"/>
                  </a:cubicBezTo>
                  <a:cubicBezTo>
                    <a:pt x="677" y="0"/>
                    <a:pt x="545" y="0"/>
                    <a:pt x="4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rot="-5400000" flipH="1">
              <a:off x="2190580" y="-222575"/>
              <a:ext cx="196302" cy="1076004"/>
            </a:xfrm>
            <a:custGeom>
              <a:avLst/>
              <a:gdLst/>
              <a:ahLst/>
              <a:cxnLst/>
              <a:rect l="l" t="t" r="r" b="b"/>
              <a:pathLst>
                <a:path w="4190" h="22967" extrusionOk="0">
                  <a:moveTo>
                    <a:pt x="1756" y="1"/>
                  </a:moveTo>
                  <a:cubicBezTo>
                    <a:pt x="1653" y="1"/>
                    <a:pt x="1546" y="10"/>
                    <a:pt x="1436" y="29"/>
                  </a:cubicBezTo>
                  <a:cubicBezTo>
                    <a:pt x="677" y="95"/>
                    <a:pt x="1" y="1200"/>
                    <a:pt x="611" y="1876"/>
                  </a:cubicBezTo>
                  <a:cubicBezTo>
                    <a:pt x="734" y="1999"/>
                    <a:pt x="945" y="2073"/>
                    <a:pt x="1152" y="2073"/>
                  </a:cubicBezTo>
                  <a:cubicBezTo>
                    <a:pt x="1305" y="2073"/>
                    <a:pt x="1455" y="2033"/>
                    <a:pt x="1567" y="1942"/>
                  </a:cubicBezTo>
                  <a:cubicBezTo>
                    <a:pt x="1914" y="1744"/>
                    <a:pt x="1848" y="1530"/>
                    <a:pt x="1914" y="1117"/>
                  </a:cubicBezTo>
                  <a:cubicBezTo>
                    <a:pt x="1914" y="1079"/>
                    <a:pt x="1870" y="1041"/>
                    <a:pt x="1833" y="1041"/>
                  </a:cubicBezTo>
                  <a:cubicBezTo>
                    <a:pt x="1805" y="1041"/>
                    <a:pt x="1782" y="1062"/>
                    <a:pt x="1782" y="1117"/>
                  </a:cubicBezTo>
                  <a:cubicBezTo>
                    <a:pt x="1625" y="1132"/>
                    <a:pt x="1495" y="1139"/>
                    <a:pt x="1393" y="1139"/>
                  </a:cubicBezTo>
                  <a:cubicBezTo>
                    <a:pt x="915" y="1139"/>
                    <a:pt x="1025" y="979"/>
                    <a:pt x="1650" y="639"/>
                  </a:cubicBezTo>
                  <a:cubicBezTo>
                    <a:pt x="1730" y="608"/>
                    <a:pt x="1805" y="594"/>
                    <a:pt x="1878" y="594"/>
                  </a:cubicBezTo>
                  <a:cubicBezTo>
                    <a:pt x="2419" y="594"/>
                    <a:pt x="2756" y="1388"/>
                    <a:pt x="2887" y="1810"/>
                  </a:cubicBezTo>
                  <a:cubicBezTo>
                    <a:pt x="3019" y="2437"/>
                    <a:pt x="3019" y="3393"/>
                    <a:pt x="2738" y="3937"/>
                  </a:cubicBezTo>
                  <a:cubicBezTo>
                    <a:pt x="2606" y="4349"/>
                    <a:pt x="2128" y="4630"/>
                    <a:pt x="1914" y="4976"/>
                  </a:cubicBezTo>
                  <a:cubicBezTo>
                    <a:pt x="1567" y="5454"/>
                    <a:pt x="1567" y="5800"/>
                    <a:pt x="1567" y="6345"/>
                  </a:cubicBezTo>
                  <a:cubicBezTo>
                    <a:pt x="1567" y="7383"/>
                    <a:pt x="2128" y="8060"/>
                    <a:pt x="2672" y="8884"/>
                  </a:cubicBezTo>
                  <a:cubicBezTo>
                    <a:pt x="3497" y="9989"/>
                    <a:pt x="2128" y="10879"/>
                    <a:pt x="1914" y="11918"/>
                  </a:cubicBezTo>
                  <a:cubicBezTo>
                    <a:pt x="1848" y="12116"/>
                    <a:pt x="1980" y="12396"/>
                    <a:pt x="2128" y="12528"/>
                  </a:cubicBezTo>
                  <a:cubicBezTo>
                    <a:pt x="2606" y="13072"/>
                    <a:pt x="2887" y="13633"/>
                    <a:pt x="2738" y="14392"/>
                  </a:cubicBezTo>
                  <a:cubicBezTo>
                    <a:pt x="2606" y="15068"/>
                    <a:pt x="1650" y="15760"/>
                    <a:pt x="2128" y="16519"/>
                  </a:cubicBezTo>
                  <a:cubicBezTo>
                    <a:pt x="2738" y="17409"/>
                    <a:pt x="2606" y="17821"/>
                    <a:pt x="2062" y="18712"/>
                  </a:cubicBezTo>
                  <a:cubicBezTo>
                    <a:pt x="1848" y="19124"/>
                    <a:pt x="1650" y="19602"/>
                    <a:pt x="1502" y="20080"/>
                  </a:cubicBezTo>
                  <a:cubicBezTo>
                    <a:pt x="1155" y="20987"/>
                    <a:pt x="1304" y="21944"/>
                    <a:pt x="1716" y="22834"/>
                  </a:cubicBezTo>
                  <a:cubicBezTo>
                    <a:pt x="1760" y="22928"/>
                    <a:pt x="1828" y="22966"/>
                    <a:pt x="1898" y="22966"/>
                  </a:cubicBezTo>
                  <a:cubicBezTo>
                    <a:pt x="2040" y="22966"/>
                    <a:pt x="2194" y="22812"/>
                    <a:pt x="2194" y="22636"/>
                  </a:cubicBezTo>
                  <a:cubicBezTo>
                    <a:pt x="1914" y="21466"/>
                    <a:pt x="1980" y="20493"/>
                    <a:pt x="2540" y="19404"/>
                  </a:cubicBezTo>
                  <a:cubicBezTo>
                    <a:pt x="2887" y="18712"/>
                    <a:pt x="3299" y="18168"/>
                    <a:pt x="3365" y="17343"/>
                  </a:cubicBezTo>
                  <a:cubicBezTo>
                    <a:pt x="3365" y="16585"/>
                    <a:pt x="2606" y="16238"/>
                    <a:pt x="3019" y="15480"/>
                  </a:cubicBezTo>
                  <a:cubicBezTo>
                    <a:pt x="3299" y="14804"/>
                    <a:pt x="3497" y="14458"/>
                    <a:pt x="3497" y="13699"/>
                  </a:cubicBezTo>
                  <a:cubicBezTo>
                    <a:pt x="3497" y="13006"/>
                    <a:pt x="3299" y="12660"/>
                    <a:pt x="2804" y="12182"/>
                  </a:cubicBezTo>
                  <a:cubicBezTo>
                    <a:pt x="2392" y="11836"/>
                    <a:pt x="3431" y="10599"/>
                    <a:pt x="3563" y="10187"/>
                  </a:cubicBezTo>
                  <a:cubicBezTo>
                    <a:pt x="4189" y="8406"/>
                    <a:pt x="1502" y="7449"/>
                    <a:pt x="2326" y="5586"/>
                  </a:cubicBezTo>
                  <a:cubicBezTo>
                    <a:pt x="2606" y="4976"/>
                    <a:pt x="3365" y="4630"/>
                    <a:pt x="3497" y="3937"/>
                  </a:cubicBezTo>
                  <a:cubicBezTo>
                    <a:pt x="3629" y="3327"/>
                    <a:pt x="3629" y="2568"/>
                    <a:pt x="3563" y="1942"/>
                  </a:cubicBezTo>
                  <a:cubicBezTo>
                    <a:pt x="3443" y="951"/>
                    <a:pt x="2803" y="1"/>
                    <a:pt x="17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rot="-5400000" flipH="1">
              <a:off x="2873513" y="282656"/>
              <a:ext cx="38651" cy="48537"/>
            </a:xfrm>
            <a:custGeom>
              <a:avLst/>
              <a:gdLst/>
              <a:ahLst/>
              <a:cxnLst/>
              <a:rect l="l" t="t" r="r" b="b"/>
              <a:pathLst>
                <a:path w="825" h="1036" extrusionOk="0">
                  <a:moveTo>
                    <a:pt x="429" y="1"/>
                  </a:moveTo>
                  <a:cubicBezTo>
                    <a:pt x="301" y="1"/>
                    <a:pt x="182" y="71"/>
                    <a:pt x="149" y="211"/>
                  </a:cubicBezTo>
                  <a:cubicBezTo>
                    <a:pt x="66" y="343"/>
                    <a:pt x="1" y="491"/>
                    <a:pt x="66" y="623"/>
                  </a:cubicBezTo>
                  <a:cubicBezTo>
                    <a:pt x="66" y="838"/>
                    <a:pt x="215" y="1035"/>
                    <a:pt x="413" y="1035"/>
                  </a:cubicBezTo>
                  <a:cubicBezTo>
                    <a:pt x="693" y="1035"/>
                    <a:pt x="759" y="838"/>
                    <a:pt x="825" y="623"/>
                  </a:cubicBezTo>
                  <a:cubicBezTo>
                    <a:pt x="825" y="491"/>
                    <a:pt x="825" y="343"/>
                    <a:pt x="759" y="211"/>
                  </a:cubicBezTo>
                  <a:cubicBezTo>
                    <a:pt x="693" y="71"/>
                    <a:pt x="557" y="1"/>
                    <a:pt x="4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rot="5400000">
              <a:off x="3398804" y="-231075"/>
              <a:ext cx="196302" cy="1076004"/>
            </a:xfrm>
            <a:custGeom>
              <a:avLst/>
              <a:gdLst/>
              <a:ahLst/>
              <a:cxnLst/>
              <a:rect l="l" t="t" r="r" b="b"/>
              <a:pathLst>
                <a:path w="4190" h="22967" extrusionOk="0">
                  <a:moveTo>
                    <a:pt x="1756" y="1"/>
                  </a:moveTo>
                  <a:cubicBezTo>
                    <a:pt x="1653" y="1"/>
                    <a:pt x="1546" y="10"/>
                    <a:pt x="1436" y="29"/>
                  </a:cubicBezTo>
                  <a:cubicBezTo>
                    <a:pt x="677" y="95"/>
                    <a:pt x="1" y="1200"/>
                    <a:pt x="611" y="1876"/>
                  </a:cubicBezTo>
                  <a:cubicBezTo>
                    <a:pt x="734" y="1999"/>
                    <a:pt x="945" y="2073"/>
                    <a:pt x="1152" y="2073"/>
                  </a:cubicBezTo>
                  <a:cubicBezTo>
                    <a:pt x="1305" y="2073"/>
                    <a:pt x="1455" y="2033"/>
                    <a:pt x="1567" y="1942"/>
                  </a:cubicBezTo>
                  <a:cubicBezTo>
                    <a:pt x="1914" y="1744"/>
                    <a:pt x="1848" y="1530"/>
                    <a:pt x="1914" y="1117"/>
                  </a:cubicBezTo>
                  <a:cubicBezTo>
                    <a:pt x="1914" y="1079"/>
                    <a:pt x="1870" y="1041"/>
                    <a:pt x="1833" y="1041"/>
                  </a:cubicBezTo>
                  <a:cubicBezTo>
                    <a:pt x="1805" y="1041"/>
                    <a:pt x="1782" y="1062"/>
                    <a:pt x="1782" y="1117"/>
                  </a:cubicBezTo>
                  <a:cubicBezTo>
                    <a:pt x="1625" y="1132"/>
                    <a:pt x="1495" y="1139"/>
                    <a:pt x="1393" y="1139"/>
                  </a:cubicBezTo>
                  <a:cubicBezTo>
                    <a:pt x="915" y="1139"/>
                    <a:pt x="1025" y="979"/>
                    <a:pt x="1650" y="639"/>
                  </a:cubicBezTo>
                  <a:cubicBezTo>
                    <a:pt x="1730" y="608"/>
                    <a:pt x="1805" y="594"/>
                    <a:pt x="1878" y="594"/>
                  </a:cubicBezTo>
                  <a:cubicBezTo>
                    <a:pt x="2419" y="594"/>
                    <a:pt x="2756" y="1388"/>
                    <a:pt x="2887" y="1810"/>
                  </a:cubicBezTo>
                  <a:cubicBezTo>
                    <a:pt x="3019" y="2437"/>
                    <a:pt x="3019" y="3393"/>
                    <a:pt x="2738" y="3937"/>
                  </a:cubicBezTo>
                  <a:cubicBezTo>
                    <a:pt x="2606" y="4349"/>
                    <a:pt x="2128" y="4630"/>
                    <a:pt x="1914" y="4976"/>
                  </a:cubicBezTo>
                  <a:cubicBezTo>
                    <a:pt x="1567" y="5454"/>
                    <a:pt x="1567" y="5800"/>
                    <a:pt x="1567" y="6345"/>
                  </a:cubicBezTo>
                  <a:cubicBezTo>
                    <a:pt x="1567" y="7383"/>
                    <a:pt x="2128" y="8060"/>
                    <a:pt x="2672" y="8884"/>
                  </a:cubicBezTo>
                  <a:cubicBezTo>
                    <a:pt x="3497" y="9989"/>
                    <a:pt x="2128" y="10879"/>
                    <a:pt x="1914" y="11918"/>
                  </a:cubicBezTo>
                  <a:cubicBezTo>
                    <a:pt x="1848" y="12116"/>
                    <a:pt x="1980" y="12396"/>
                    <a:pt x="2128" y="12528"/>
                  </a:cubicBezTo>
                  <a:cubicBezTo>
                    <a:pt x="2606" y="13072"/>
                    <a:pt x="2887" y="13633"/>
                    <a:pt x="2738" y="14392"/>
                  </a:cubicBezTo>
                  <a:cubicBezTo>
                    <a:pt x="2606" y="15068"/>
                    <a:pt x="1650" y="15760"/>
                    <a:pt x="2128" y="16519"/>
                  </a:cubicBezTo>
                  <a:cubicBezTo>
                    <a:pt x="2738" y="17409"/>
                    <a:pt x="2606" y="17821"/>
                    <a:pt x="2062" y="18712"/>
                  </a:cubicBezTo>
                  <a:cubicBezTo>
                    <a:pt x="1848" y="19124"/>
                    <a:pt x="1650" y="19602"/>
                    <a:pt x="1502" y="20080"/>
                  </a:cubicBezTo>
                  <a:cubicBezTo>
                    <a:pt x="1155" y="20987"/>
                    <a:pt x="1304" y="21944"/>
                    <a:pt x="1716" y="22834"/>
                  </a:cubicBezTo>
                  <a:cubicBezTo>
                    <a:pt x="1760" y="22928"/>
                    <a:pt x="1828" y="22966"/>
                    <a:pt x="1898" y="22966"/>
                  </a:cubicBezTo>
                  <a:cubicBezTo>
                    <a:pt x="2040" y="22966"/>
                    <a:pt x="2194" y="22812"/>
                    <a:pt x="2194" y="22636"/>
                  </a:cubicBezTo>
                  <a:cubicBezTo>
                    <a:pt x="1914" y="21466"/>
                    <a:pt x="1980" y="20493"/>
                    <a:pt x="2540" y="19404"/>
                  </a:cubicBezTo>
                  <a:cubicBezTo>
                    <a:pt x="2887" y="18712"/>
                    <a:pt x="3299" y="18168"/>
                    <a:pt x="3365" y="17343"/>
                  </a:cubicBezTo>
                  <a:cubicBezTo>
                    <a:pt x="3365" y="16585"/>
                    <a:pt x="2606" y="16238"/>
                    <a:pt x="3019" y="15480"/>
                  </a:cubicBezTo>
                  <a:cubicBezTo>
                    <a:pt x="3299" y="14804"/>
                    <a:pt x="3497" y="14458"/>
                    <a:pt x="3497" y="13699"/>
                  </a:cubicBezTo>
                  <a:cubicBezTo>
                    <a:pt x="3497" y="13006"/>
                    <a:pt x="3299" y="12660"/>
                    <a:pt x="2804" y="12182"/>
                  </a:cubicBezTo>
                  <a:cubicBezTo>
                    <a:pt x="2392" y="11836"/>
                    <a:pt x="3431" y="10599"/>
                    <a:pt x="3563" y="10187"/>
                  </a:cubicBezTo>
                  <a:cubicBezTo>
                    <a:pt x="4189" y="8406"/>
                    <a:pt x="1502" y="7449"/>
                    <a:pt x="2326" y="5586"/>
                  </a:cubicBezTo>
                  <a:cubicBezTo>
                    <a:pt x="2606" y="4976"/>
                    <a:pt x="3365" y="4630"/>
                    <a:pt x="3497" y="3937"/>
                  </a:cubicBezTo>
                  <a:cubicBezTo>
                    <a:pt x="3629" y="3327"/>
                    <a:pt x="3629" y="2568"/>
                    <a:pt x="3563" y="1942"/>
                  </a:cubicBezTo>
                  <a:cubicBezTo>
                    <a:pt x="3443" y="951"/>
                    <a:pt x="2803" y="1"/>
                    <a:pt x="17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 name="Google Shape;20;p2"/>
          <p:cNvGrpSpPr/>
          <p:nvPr/>
        </p:nvGrpSpPr>
        <p:grpSpPr>
          <a:xfrm>
            <a:off x="5132609" y="152389"/>
            <a:ext cx="3882548" cy="1606159"/>
            <a:chOff x="5056409" y="152389"/>
            <a:chExt cx="3882548" cy="1606159"/>
          </a:xfrm>
        </p:grpSpPr>
        <p:sp>
          <p:nvSpPr>
            <p:cNvPr id="21" name="Google Shape;21;p2"/>
            <p:cNvSpPr/>
            <p:nvPr/>
          </p:nvSpPr>
          <p:spPr>
            <a:xfrm rot="-5400000" flipH="1">
              <a:off x="7822310" y="-222575"/>
              <a:ext cx="196302" cy="1076004"/>
            </a:xfrm>
            <a:custGeom>
              <a:avLst/>
              <a:gdLst/>
              <a:ahLst/>
              <a:cxnLst/>
              <a:rect l="l" t="t" r="r" b="b"/>
              <a:pathLst>
                <a:path w="4190" h="22967" extrusionOk="0">
                  <a:moveTo>
                    <a:pt x="1756" y="1"/>
                  </a:moveTo>
                  <a:cubicBezTo>
                    <a:pt x="1653" y="1"/>
                    <a:pt x="1546" y="10"/>
                    <a:pt x="1436" y="29"/>
                  </a:cubicBezTo>
                  <a:cubicBezTo>
                    <a:pt x="677" y="95"/>
                    <a:pt x="1" y="1200"/>
                    <a:pt x="611" y="1876"/>
                  </a:cubicBezTo>
                  <a:cubicBezTo>
                    <a:pt x="734" y="1999"/>
                    <a:pt x="945" y="2073"/>
                    <a:pt x="1152" y="2073"/>
                  </a:cubicBezTo>
                  <a:cubicBezTo>
                    <a:pt x="1305" y="2073"/>
                    <a:pt x="1455" y="2033"/>
                    <a:pt x="1567" y="1942"/>
                  </a:cubicBezTo>
                  <a:cubicBezTo>
                    <a:pt x="1914" y="1744"/>
                    <a:pt x="1848" y="1530"/>
                    <a:pt x="1914" y="1117"/>
                  </a:cubicBezTo>
                  <a:cubicBezTo>
                    <a:pt x="1914" y="1079"/>
                    <a:pt x="1870" y="1041"/>
                    <a:pt x="1833" y="1041"/>
                  </a:cubicBezTo>
                  <a:cubicBezTo>
                    <a:pt x="1805" y="1041"/>
                    <a:pt x="1782" y="1062"/>
                    <a:pt x="1782" y="1117"/>
                  </a:cubicBezTo>
                  <a:cubicBezTo>
                    <a:pt x="1625" y="1132"/>
                    <a:pt x="1495" y="1139"/>
                    <a:pt x="1393" y="1139"/>
                  </a:cubicBezTo>
                  <a:cubicBezTo>
                    <a:pt x="915" y="1139"/>
                    <a:pt x="1025" y="979"/>
                    <a:pt x="1650" y="639"/>
                  </a:cubicBezTo>
                  <a:cubicBezTo>
                    <a:pt x="1730" y="608"/>
                    <a:pt x="1805" y="594"/>
                    <a:pt x="1878" y="594"/>
                  </a:cubicBezTo>
                  <a:cubicBezTo>
                    <a:pt x="2419" y="594"/>
                    <a:pt x="2756" y="1388"/>
                    <a:pt x="2887" y="1810"/>
                  </a:cubicBezTo>
                  <a:cubicBezTo>
                    <a:pt x="3019" y="2437"/>
                    <a:pt x="3019" y="3393"/>
                    <a:pt x="2738" y="3937"/>
                  </a:cubicBezTo>
                  <a:cubicBezTo>
                    <a:pt x="2606" y="4349"/>
                    <a:pt x="2128" y="4630"/>
                    <a:pt x="1914" y="4976"/>
                  </a:cubicBezTo>
                  <a:cubicBezTo>
                    <a:pt x="1567" y="5454"/>
                    <a:pt x="1567" y="5800"/>
                    <a:pt x="1567" y="6345"/>
                  </a:cubicBezTo>
                  <a:cubicBezTo>
                    <a:pt x="1567" y="7383"/>
                    <a:pt x="2128" y="8060"/>
                    <a:pt x="2672" y="8884"/>
                  </a:cubicBezTo>
                  <a:cubicBezTo>
                    <a:pt x="3497" y="9989"/>
                    <a:pt x="2128" y="10879"/>
                    <a:pt x="1914" y="11918"/>
                  </a:cubicBezTo>
                  <a:cubicBezTo>
                    <a:pt x="1848" y="12116"/>
                    <a:pt x="1980" y="12396"/>
                    <a:pt x="2128" y="12528"/>
                  </a:cubicBezTo>
                  <a:cubicBezTo>
                    <a:pt x="2606" y="13072"/>
                    <a:pt x="2887" y="13633"/>
                    <a:pt x="2738" y="14392"/>
                  </a:cubicBezTo>
                  <a:cubicBezTo>
                    <a:pt x="2606" y="15068"/>
                    <a:pt x="1650" y="15760"/>
                    <a:pt x="2128" y="16519"/>
                  </a:cubicBezTo>
                  <a:cubicBezTo>
                    <a:pt x="2738" y="17409"/>
                    <a:pt x="2606" y="17821"/>
                    <a:pt x="2062" y="18712"/>
                  </a:cubicBezTo>
                  <a:cubicBezTo>
                    <a:pt x="1848" y="19124"/>
                    <a:pt x="1650" y="19602"/>
                    <a:pt x="1502" y="20080"/>
                  </a:cubicBezTo>
                  <a:cubicBezTo>
                    <a:pt x="1155" y="20987"/>
                    <a:pt x="1304" y="21944"/>
                    <a:pt x="1716" y="22834"/>
                  </a:cubicBezTo>
                  <a:cubicBezTo>
                    <a:pt x="1760" y="22928"/>
                    <a:pt x="1828" y="22966"/>
                    <a:pt x="1898" y="22966"/>
                  </a:cubicBezTo>
                  <a:cubicBezTo>
                    <a:pt x="2040" y="22966"/>
                    <a:pt x="2194" y="22812"/>
                    <a:pt x="2194" y="22636"/>
                  </a:cubicBezTo>
                  <a:cubicBezTo>
                    <a:pt x="1914" y="21466"/>
                    <a:pt x="1980" y="20493"/>
                    <a:pt x="2540" y="19404"/>
                  </a:cubicBezTo>
                  <a:cubicBezTo>
                    <a:pt x="2887" y="18712"/>
                    <a:pt x="3299" y="18168"/>
                    <a:pt x="3365" y="17343"/>
                  </a:cubicBezTo>
                  <a:cubicBezTo>
                    <a:pt x="3365" y="16585"/>
                    <a:pt x="2606" y="16238"/>
                    <a:pt x="3019" y="15480"/>
                  </a:cubicBezTo>
                  <a:cubicBezTo>
                    <a:pt x="3299" y="14804"/>
                    <a:pt x="3497" y="14458"/>
                    <a:pt x="3497" y="13699"/>
                  </a:cubicBezTo>
                  <a:cubicBezTo>
                    <a:pt x="3497" y="13006"/>
                    <a:pt x="3299" y="12660"/>
                    <a:pt x="2804" y="12182"/>
                  </a:cubicBezTo>
                  <a:cubicBezTo>
                    <a:pt x="2392" y="11836"/>
                    <a:pt x="3431" y="10599"/>
                    <a:pt x="3563" y="10187"/>
                  </a:cubicBezTo>
                  <a:cubicBezTo>
                    <a:pt x="4189" y="8406"/>
                    <a:pt x="1502" y="7449"/>
                    <a:pt x="2326" y="5586"/>
                  </a:cubicBezTo>
                  <a:cubicBezTo>
                    <a:pt x="2606" y="4976"/>
                    <a:pt x="3365" y="4630"/>
                    <a:pt x="3497" y="3937"/>
                  </a:cubicBezTo>
                  <a:cubicBezTo>
                    <a:pt x="3629" y="3327"/>
                    <a:pt x="3629" y="2568"/>
                    <a:pt x="3563" y="1942"/>
                  </a:cubicBezTo>
                  <a:cubicBezTo>
                    <a:pt x="3443" y="951"/>
                    <a:pt x="2803" y="1"/>
                    <a:pt x="17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rot="-5400000" flipH="1">
              <a:off x="8505243" y="282656"/>
              <a:ext cx="38651" cy="48537"/>
            </a:xfrm>
            <a:custGeom>
              <a:avLst/>
              <a:gdLst/>
              <a:ahLst/>
              <a:cxnLst/>
              <a:rect l="l" t="t" r="r" b="b"/>
              <a:pathLst>
                <a:path w="825" h="1036" extrusionOk="0">
                  <a:moveTo>
                    <a:pt x="429" y="1"/>
                  </a:moveTo>
                  <a:cubicBezTo>
                    <a:pt x="301" y="1"/>
                    <a:pt x="182" y="71"/>
                    <a:pt x="149" y="211"/>
                  </a:cubicBezTo>
                  <a:cubicBezTo>
                    <a:pt x="66" y="343"/>
                    <a:pt x="1" y="491"/>
                    <a:pt x="66" y="623"/>
                  </a:cubicBezTo>
                  <a:cubicBezTo>
                    <a:pt x="66" y="838"/>
                    <a:pt x="215" y="1035"/>
                    <a:pt x="413" y="1035"/>
                  </a:cubicBezTo>
                  <a:cubicBezTo>
                    <a:pt x="693" y="1035"/>
                    <a:pt x="759" y="838"/>
                    <a:pt x="825" y="623"/>
                  </a:cubicBezTo>
                  <a:cubicBezTo>
                    <a:pt x="825" y="491"/>
                    <a:pt x="825" y="343"/>
                    <a:pt x="759" y="211"/>
                  </a:cubicBezTo>
                  <a:cubicBezTo>
                    <a:pt x="693" y="71"/>
                    <a:pt x="557" y="1"/>
                    <a:pt x="4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rot="-5400000" flipH="1">
              <a:off x="8593297" y="173753"/>
              <a:ext cx="367023" cy="324296"/>
            </a:xfrm>
            <a:custGeom>
              <a:avLst/>
              <a:gdLst/>
              <a:ahLst/>
              <a:cxnLst/>
              <a:rect l="l" t="t" r="r" b="b"/>
              <a:pathLst>
                <a:path w="7834" h="6922" extrusionOk="0">
                  <a:moveTo>
                    <a:pt x="3233" y="4580"/>
                  </a:moveTo>
                  <a:lnTo>
                    <a:pt x="3233" y="4580"/>
                  </a:lnTo>
                  <a:cubicBezTo>
                    <a:pt x="3175" y="4755"/>
                    <a:pt x="2476" y="5954"/>
                    <a:pt x="2074" y="5954"/>
                  </a:cubicBezTo>
                  <a:cubicBezTo>
                    <a:pt x="2020" y="5954"/>
                    <a:pt x="1971" y="5932"/>
                    <a:pt x="1930" y="5883"/>
                  </a:cubicBezTo>
                  <a:cubicBezTo>
                    <a:pt x="1518" y="5537"/>
                    <a:pt x="3035" y="4646"/>
                    <a:pt x="3233" y="4580"/>
                  </a:cubicBezTo>
                  <a:close/>
                  <a:moveTo>
                    <a:pt x="3678" y="0"/>
                  </a:moveTo>
                  <a:cubicBezTo>
                    <a:pt x="3629" y="0"/>
                    <a:pt x="3579" y="37"/>
                    <a:pt x="3579" y="111"/>
                  </a:cubicBezTo>
                  <a:cubicBezTo>
                    <a:pt x="3447" y="1134"/>
                    <a:pt x="3579" y="2239"/>
                    <a:pt x="3579" y="3261"/>
                  </a:cubicBezTo>
                  <a:cubicBezTo>
                    <a:pt x="3513" y="3409"/>
                    <a:pt x="3513" y="3541"/>
                    <a:pt x="3513" y="3673"/>
                  </a:cubicBezTo>
                  <a:cubicBezTo>
                    <a:pt x="2689" y="3888"/>
                    <a:pt x="1" y="5471"/>
                    <a:pt x="1172" y="6641"/>
                  </a:cubicBezTo>
                  <a:cubicBezTo>
                    <a:pt x="1371" y="6838"/>
                    <a:pt x="1582" y="6921"/>
                    <a:pt x="1796" y="6921"/>
                  </a:cubicBezTo>
                  <a:cubicBezTo>
                    <a:pt x="2839" y="6921"/>
                    <a:pt x="3948" y="4929"/>
                    <a:pt x="4057" y="4300"/>
                  </a:cubicBezTo>
                  <a:cubicBezTo>
                    <a:pt x="4189" y="4300"/>
                    <a:pt x="4404" y="4234"/>
                    <a:pt x="4535" y="4234"/>
                  </a:cubicBezTo>
                  <a:cubicBezTo>
                    <a:pt x="5228" y="4234"/>
                    <a:pt x="5913" y="4293"/>
                    <a:pt x="6620" y="4293"/>
                  </a:cubicBezTo>
                  <a:cubicBezTo>
                    <a:pt x="6974" y="4293"/>
                    <a:pt x="7333" y="4278"/>
                    <a:pt x="7701" y="4234"/>
                  </a:cubicBezTo>
                  <a:cubicBezTo>
                    <a:pt x="7767" y="4234"/>
                    <a:pt x="7833" y="4020"/>
                    <a:pt x="7701" y="4020"/>
                  </a:cubicBezTo>
                  <a:cubicBezTo>
                    <a:pt x="6531" y="3822"/>
                    <a:pt x="5360" y="3607"/>
                    <a:pt x="4189" y="3607"/>
                  </a:cubicBezTo>
                  <a:cubicBezTo>
                    <a:pt x="4189" y="2437"/>
                    <a:pt x="3991" y="1282"/>
                    <a:pt x="3777" y="111"/>
                  </a:cubicBezTo>
                  <a:cubicBezTo>
                    <a:pt x="3777" y="37"/>
                    <a:pt x="3727" y="0"/>
                    <a:pt x="367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rot="-5400000" flipH="1">
              <a:off x="8275163" y="1135560"/>
              <a:ext cx="1090855" cy="155120"/>
            </a:xfrm>
            <a:custGeom>
              <a:avLst/>
              <a:gdLst/>
              <a:ahLst/>
              <a:cxnLst/>
              <a:rect l="l" t="t" r="r" b="b"/>
              <a:pathLst>
                <a:path w="23284" h="3311" extrusionOk="0">
                  <a:moveTo>
                    <a:pt x="13464" y="0"/>
                  </a:moveTo>
                  <a:cubicBezTo>
                    <a:pt x="13287" y="0"/>
                    <a:pt x="13103" y="33"/>
                    <a:pt x="12912" y="109"/>
                  </a:cubicBezTo>
                  <a:cubicBezTo>
                    <a:pt x="12568" y="233"/>
                    <a:pt x="11650" y="965"/>
                    <a:pt x="11116" y="965"/>
                  </a:cubicBezTo>
                  <a:cubicBezTo>
                    <a:pt x="11010" y="965"/>
                    <a:pt x="10919" y="936"/>
                    <a:pt x="10851" y="867"/>
                  </a:cubicBezTo>
                  <a:cubicBezTo>
                    <a:pt x="10438" y="389"/>
                    <a:pt x="10092" y="109"/>
                    <a:pt x="9416" y="109"/>
                  </a:cubicBezTo>
                  <a:cubicBezTo>
                    <a:pt x="8657" y="109"/>
                    <a:pt x="8311" y="323"/>
                    <a:pt x="7619" y="669"/>
                  </a:cubicBezTo>
                  <a:cubicBezTo>
                    <a:pt x="7469" y="753"/>
                    <a:pt x="7335" y="785"/>
                    <a:pt x="7211" y="785"/>
                  </a:cubicBezTo>
                  <a:cubicBezTo>
                    <a:pt x="6741" y="785"/>
                    <a:pt x="6399" y="319"/>
                    <a:pt x="5800" y="319"/>
                  </a:cubicBezTo>
                  <a:cubicBezTo>
                    <a:pt x="5769" y="319"/>
                    <a:pt x="5738" y="321"/>
                    <a:pt x="5706" y="323"/>
                  </a:cubicBezTo>
                  <a:cubicBezTo>
                    <a:pt x="4881" y="389"/>
                    <a:pt x="4403" y="801"/>
                    <a:pt x="3711" y="1148"/>
                  </a:cubicBezTo>
                  <a:cubicBezTo>
                    <a:pt x="3014" y="1491"/>
                    <a:pt x="2376" y="1644"/>
                    <a:pt x="1690" y="1644"/>
                  </a:cubicBezTo>
                  <a:cubicBezTo>
                    <a:pt x="1288" y="1644"/>
                    <a:pt x="869" y="1591"/>
                    <a:pt x="413" y="1494"/>
                  </a:cubicBezTo>
                  <a:cubicBezTo>
                    <a:pt x="198" y="1494"/>
                    <a:pt x="0" y="1840"/>
                    <a:pt x="281" y="1972"/>
                  </a:cubicBezTo>
                  <a:cubicBezTo>
                    <a:pt x="820" y="2222"/>
                    <a:pt x="1384" y="2369"/>
                    <a:pt x="1942" y="2369"/>
                  </a:cubicBezTo>
                  <a:cubicBezTo>
                    <a:pt x="2306" y="2369"/>
                    <a:pt x="2667" y="2306"/>
                    <a:pt x="3018" y="2170"/>
                  </a:cubicBezTo>
                  <a:cubicBezTo>
                    <a:pt x="3496" y="2038"/>
                    <a:pt x="3908" y="1840"/>
                    <a:pt x="4321" y="1626"/>
                  </a:cubicBezTo>
                  <a:cubicBezTo>
                    <a:pt x="4868" y="1320"/>
                    <a:pt x="5238" y="1139"/>
                    <a:pt x="5615" y="1139"/>
                  </a:cubicBezTo>
                  <a:cubicBezTo>
                    <a:pt x="5908" y="1139"/>
                    <a:pt x="6206" y="1249"/>
                    <a:pt x="6596" y="1494"/>
                  </a:cubicBezTo>
                  <a:cubicBezTo>
                    <a:pt x="6754" y="1593"/>
                    <a:pt x="6905" y="1634"/>
                    <a:pt x="7053" y="1634"/>
                  </a:cubicBezTo>
                  <a:cubicBezTo>
                    <a:pt x="7612" y="1634"/>
                    <a:pt x="8109" y="1051"/>
                    <a:pt x="8657" y="933"/>
                  </a:cubicBezTo>
                  <a:cubicBezTo>
                    <a:pt x="8815" y="908"/>
                    <a:pt x="8963" y="895"/>
                    <a:pt x="9102" y="895"/>
                  </a:cubicBezTo>
                  <a:cubicBezTo>
                    <a:pt x="9691" y="895"/>
                    <a:pt x="10133" y="1120"/>
                    <a:pt x="10587" y="1560"/>
                  </a:cubicBezTo>
                  <a:cubicBezTo>
                    <a:pt x="10692" y="1665"/>
                    <a:pt x="10893" y="1781"/>
                    <a:pt x="11070" y="1781"/>
                  </a:cubicBezTo>
                  <a:cubicBezTo>
                    <a:pt x="11114" y="1781"/>
                    <a:pt x="11157" y="1774"/>
                    <a:pt x="11197" y="1758"/>
                  </a:cubicBezTo>
                  <a:cubicBezTo>
                    <a:pt x="11992" y="1556"/>
                    <a:pt x="12700" y="746"/>
                    <a:pt x="13476" y="746"/>
                  </a:cubicBezTo>
                  <a:cubicBezTo>
                    <a:pt x="13714" y="746"/>
                    <a:pt x="13959" y="822"/>
                    <a:pt x="14214" y="1016"/>
                  </a:cubicBezTo>
                  <a:cubicBezTo>
                    <a:pt x="15039" y="1560"/>
                    <a:pt x="15731" y="2104"/>
                    <a:pt x="16770" y="2104"/>
                  </a:cubicBezTo>
                  <a:cubicBezTo>
                    <a:pt x="17314" y="2104"/>
                    <a:pt x="17661" y="2104"/>
                    <a:pt x="18139" y="1758"/>
                  </a:cubicBezTo>
                  <a:cubicBezTo>
                    <a:pt x="18485" y="1560"/>
                    <a:pt x="18749" y="1082"/>
                    <a:pt x="19161" y="867"/>
                  </a:cubicBezTo>
                  <a:cubicBezTo>
                    <a:pt x="19487" y="752"/>
                    <a:pt x="19947" y="682"/>
                    <a:pt x="20381" y="682"/>
                  </a:cubicBezTo>
                  <a:cubicBezTo>
                    <a:pt x="20694" y="682"/>
                    <a:pt x="20995" y="718"/>
                    <a:pt x="21222" y="801"/>
                  </a:cubicBezTo>
                  <a:cubicBezTo>
                    <a:pt x="21717" y="867"/>
                    <a:pt x="22739" y="1280"/>
                    <a:pt x="22459" y="2038"/>
                  </a:cubicBezTo>
                  <a:cubicBezTo>
                    <a:pt x="22261" y="2402"/>
                    <a:pt x="22113" y="2591"/>
                    <a:pt x="22027" y="2591"/>
                  </a:cubicBezTo>
                  <a:cubicBezTo>
                    <a:pt x="21933" y="2591"/>
                    <a:pt x="21912" y="2369"/>
                    <a:pt x="21981" y="1906"/>
                  </a:cubicBezTo>
                  <a:cubicBezTo>
                    <a:pt x="22047" y="1906"/>
                    <a:pt x="22047" y="1758"/>
                    <a:pt x="21981" y="1758"/>
                  </a:cubicBezTo>
                  <a:cubicBezTo>
                    <a:pt x="21569" y="1758"/>
                    <a:pt x="21371" y="1758"/>
                    <a:pt x="21156" y="2104"/>
                  </a:cubicBezTo>
                  <a:cubicBezTo>
                    <a:pt x="20959" y="2318"/>
                    <a:pt x="21025" y="2863"/>
                    <a:pt x="21222" y="3077"/>
                  </a:cubicBezTo>
                  <a:cubicBezTo>
                    <a:pt x="21391" y="3241"/>
                    <a:pt x="21594" y="3311"/>
                    <a:pt x="21804" y="3311"/>
                  </a:cubicBezTo>
                  <a:cubicBezTo>
                    <a:pt x="22373" y="3311"/>
                    <a:pt x="22989" y="2795"/>
                    <a:pt x="23086" y="2252"/>
                  </a:cubicBezTo>
                  <a:cubicBezTo>
                    <a:pt x="23284" y="1016"/>
                    <a:pt x="22261" y="257"/>
                    <a:pt x="21156" y="109"/>
                  </a:cubicBezTo>
                  <a:cubicBezTo>
                    <a:pt x="20904" y="59"/>
                    <a:pt x="20648" y="38"/>
                    <a:pt x="20395" y="38"/>
                  </a:cubicBezTo>
                  <a:cubicBezTo>
                    <a:pt x="19971" y="38"/>
                    <a:pt x="19553" y="98"/>
                    <a:pt x="19161" y="191"/>
                  </a:cubicBezTo>
                  <a:cubicBezTo>
                    <a:pt x="18485" y="323"/>
                    <a:pt x="18139" y="1082"/>
                    <a:pt x="17512" y="1345"/>
                  </a:cubicBezTo>
                  <a:cubicBezTo>
                    <a:pt x="17267" y="1455"/>
                    <a:pt x="17035" y="1502"/>
                    <a:pt x="16814" y="1502"/>
                  </a:cubicBezTo>
                  <a:cubicBezTo>
                    <a:pt x="15562" y="1502"/>
                    <a:pt x="14658" y="0"/>
                    <a:pt x="134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rot="-5400000" flipH="1">
              <a:off x="8799859" y="590437"/>
              <a:ext cx="47928" cy="35559"/>
            </a:xfrm>
            <a:custGeom>
              <a:avLst/>
              <a:gdLst/>
              <a:ahLst/>
              <a:cxnLst/>
              <a:rect l="l" t="t" r="r" b="b"/>
              <a:pathLst>
                <a:path w="1023" h="759" extrusionOk="0">
                  <a:moveTo>
                    <a:pt x="413" y="0"/>
                  </a:moveTo>
                  <a:cubicBezTo>
                    <a:pt x="198" y="0"/>
                    <a:pt x="1" y="149"/>
                    <a:pt x="1" y="413"/>
                  </a:cubicBezTo>
                  <a:cubicBezTo>
                    <a:pt x="1" y="627"/>
                    <a:pt x="198" y="759"/>
                    <a:pt x="413" y="759"/>
                  </a:cubicBezTo>
                  <a:cubicBezTo>
                    <a:pt x="545" y="759"/>
                    <a:pt x="677" y="759"/>
                    <a:pt x="825" y="693"/>
                  </a:cubicBezTo>
                  <a:cubicBezTo>
                    <a:pt x="1023" y="561"/>
                    <a:pt x="1023" y="215"/>
                    <a:pt x="825" y="83"/>
                  </a:cubicBezTo>
                  <a:cubicBezTo>
                    <a:pt x="677" y="0"/>
                    <a:pt x="545" y="0"/>
                    <a:pt x="4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rot="5400000">
              <a:off x="6704484" y="-222575"/>
              <a:ext cx="196302" cy="1076004"/>
            </a:xfrm>
            <a:custGeom>
              <a:avLst/>
              <a:gdLst/>
              <a:ahLst/>
              <a:cxnLst/>
              <a:rect l="l" t="t" r="r" b="b"/>
              <a:pathLst>
                <a:path w="4190" h="22967" extrusionOk="0">
                  <a:moveTo>
                    <a:pt x="1756" y="1"/>
                  </a:moveTo>
                  <a:cubicBezTo>
                    <a:pt x="1653" y="1"/>
                    <a:pt x="1546" y="10"/>
                    <a:pt x="1436" y="29"/>
                  </a:cubicBezTo>
                  <a:cubicBezTo>
                    <a:pt x="677" y="95"/>
                    <a:pt x="1" y="1200"/>
                    <a:pt x="611" y="1876"/>
                  </a:cubicBezTo>
                  <a:cubicBezTo>
                    <a:pt x="734" y="1999"/>
                    <a:pt x="945" y="2073"/>
                    <a:pt x="1152" y="2073"/>
                  </a:cubicBezTo>
                  <a:cubicBezTo>
                    <a:pt x="1305" y="2073"/>
                    <a:pt x="1455" y="2033"/>
                    <a:pt x="1567" y="1942"/>
                  </a:cubicBezTo>
                  <a:cubicBezTo>
                    <a:pt x="1914" y="1744"/>
                    <a:pt x="1848" y="1530"/>
                    <a:pt x="1914" y="1117"/>
                  </a:cubicBezTo>
                  <a:cubicBezTo>
                    <a:pt x="1914" y="1079"/>
                    <a:pt x="1870" y="1041"/>
                    <a:pt x="1833" y="1041"/>
                  </a:cubicBezTo>
                  <a:cubicBezTo>
                    <a:pt x="1805" y="1041"/>
                    <a:pt x="1782" y="1062"/>
                    <a:pt x="1782" y="1117"/>
                  </a:cubicBezTo>
                  <a:cubicBezTo>
                    <a:pt x="1625" y="1132"/>
                    <a:pt x="1495" y="1139"/>
                    <a:pt x="1393" y="1139"/>
                  </a:cubicBezTo>
                  <a:cubicBezTo>
                    <a:pt x="915" y="1139"/>
                    <a:pt x="1025" y="979"/>
                    <a:pt x="1650" y="639"/>
                  </a:cubicBezTo>
                  <a:cubicBezTo>
                    <a:pt x="1730" y="608"/>
                    <a:pt x="1805" y="594"/>
                    <a:pt x="1878" y="594"/>
                  </a:cubicBezTo>
                  <a:cubicBezTo>
                    <a:pt x="2419" y="594"/>
                    <a:pt x="2756" y="1388"/>
                    <a:pt x="2887" y="1810"/>
                  </a:cubicBezTo>
                  <a:cubicBezTo>
                    <a:pt x="3019" y="2437"/>
                    <a:pt x="3019" y="3393"/>
                    <a:pt x="2738" y="3937"/>
                  </a:cubicBezTo>
                  <a:cubicBezTo>
                    <a:pt x="2606" y="4349"/>
                    <a:pt x="2128" y="4630"/>
                    <a:pt x="1914" y="4976"/>
                  </a:cubicBezTo>
                  <a:cubicBezTo>
                    <a:pt x="1567" y="5454"/>
                    <a:pt x="1567" y="5800"/>
                    <a:pt x="1567" y="6345"/>
                  </a:cubicBezTo>
                  <a:cubicBezTo>
                    <a:pt x="1567" y="7383"/>
                    <a:pt x="2128" y="8060"/>
                    <a:pt x="2672" y="8884"/>
                  </a:cubicBezTo>
                  <a:cubicBezTo>
                    <a:pt x="3497" y="9989"/>
                    <a:pt x="2128" y="10879"/>
                    <a:pt x="1914" y="11918"/>
                  </a:cubicBezTo>
                  <a:cubicBezTo>
                    <a:pt x="1848" y="12116"/>
                    <a:pt x="1980" y="12396"/>
                    <a:pt x="2128" y="12528"/>
                  </a:cubicBezTo>
                  <a:cubicBezTo>
                    <a:pt x="2606" y="13072"/>
                    <a:pt x="2887" y="13633"/>
                    <a:pt x="2738" y="14392"/>
                  </a:cubicBezTo>
                  <a:cubicBezTo>
                    <a:pt x="2606" y="15068"/>
                    <a:pt x="1650" y="15760"/>
                    <a:pt x="2128" y="16519"/>
                  </a:cubicBezTo>
                  <a:cubicBezTo>
                    <a:pt x="2738" y="17409"/>
                    <a:pt x="2606" y="17821"/>
                    <a:pt x="2062" y="18712"/>
                  </a:cubicBezTo>
                  <a:cubicBezTo>
                    <a:pt x="1848" y="19124"/>
                    <a:pt x="1650" y="19602"/>
                    <a:pt x="1502" y="20080"/>
                  </a:cubicBezTo>
                  <a:cubicBezTo>
                    <a:pt x="1155" y="20987"/>
                    <a:pt x="1304" y="21944"/>
                    <a:pt x="1716" y="22834"/>
                  </a:cubicBezTo>
                  <a:cubicBezTo>
                    <a:pt x="1760" y="22928"/>
                    <a:pt x="1828" y="22966"/>
                    <a:pt x="1898" y="22966"/>
                  </a:cubicBezTo>
                  <a:cubicBezTo>
                    <a:pt x="2040" y="22966"/>
                    <a:pt x="2194" y="22812"/>
                    <a:pt x="2194" y="22636"/>
                  </a:cubicBezTo>
                  <a:cubicBezTo>
                    <a:pt x="1914" y="21466"/>
                    <a:pt x="1980" y="20493"/>
                    <a:pt x="2540" y="19404"/>
                  </a:cubicBezTo>
                  <a:cubicBezTo>
                    <a:pt x="2887" y="18712"/>
                    <a:pt x="3299" y="18168"/>
                    <a:pt x="3365" y="17343"/>
                  </a:cubicBezTo>
                  <a:cubicBezTo>
                    <a:pt x="3365" y="16585"/>
                    <a:pt x="2606" y="16238"/>
                    <a:pt x="3019" y="15480"/>
                  </a:cubicBezTo>
                  <a:cubicBezTo>
                    <a:pt x="3299" y="14804"/>
                    <a:pt x="3497" y="14458"/>
                    <a:pt x="3497" y="13699"/>
                  </a:cubicBezTo>
                  <a:cubicBezTo>
                    <a:pt x="3497" y="13006"/>
                    <a:pt x="3299" y="12660"/>
                    <a:pt x="2804" y="12182"/>
                  </a:cubicBezTo>
                  <a:cubicBezTo>
                    <a:pt x="2392" y="11836"/>
                    <a:pt x="3431" y="10599"/>
                    <a:pt x="3563" y="10187"/>
                  </a:cubicBezTo>
                  <a:cubicBezTo>
                    <a:pt x="4189" y="8406"/>
                    <a:pt x="1502" y="7449"/>
                    <a:pt x="2326" y="5586"/>
                  </a:cubicBezTo>
                  <a:cubicBezTo>
                    <a:pt x="2606" y="4976"/>
                    <a:pt x="3365" y="4630"/>
                    <a:pt x="3497" y="3937"/>
                  </a:cubicBezTo>
                  <a:cubicBezTo>
                    <a:pt x="3629" y="3327"/>
                    <a:pt x="3629" y="2568"/>
                    <a:pt x="3563" y="1942"/>
                  </a:cubicBezTo>
                  <a:cubicBezTo>
                    <a:pt x="3443" y="951"/>
                    <a:pt x="2803" y="1"/>
                    <a:pt x="17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rot="5400000">
              <a:off x="6179202" y="282656"/>
              <a:ext cx="38651" cy="48537"/>
            </a:xfrm>
            <a:custGeom>
              <a:avLst/>
              <a:gdLst/>
              <a:ahLst/>
              <a:cxnLst/>
              <a:rect l="l" t="t" r="r" b="b"/>
              <a:pathLst>
                <a:path w="825" h="1036" extrusionOk="0">
                  <a:moveTo>
                    <a:pt x="429" y="1"/>
                  </a:moveTo>
                  <a:cubicBezTo>
                    <a:pt x="301" y="1"/>
                    <a:pt x="182" y="71"/>
                    <a:pt x="149" y="211"/>
                  </a:cubicBezTo>
                  <a:cubicBezTo>
                    <a:pt x="66" y="343"/>
                    <a:pt x="1" y="491"/>
                    <a:pt x="66" y="623"/>
                  </a:cubicBezTo>
                  <a:cubicBezTo>
                    <a:pt x="66" y="838"/>
                    <a:pt x="215" y="1035"/>
                    <a:pt x="413" y="1035"/>
                  </a:cubicBezTo>
                  <a:cubicBezTo>
                    <a:pt x="693" y="1035"/>
                    <a:pt x="759" y="838"/>
                    <a:pt x="825" y="623"/>
                  </a:cubicBezTo>
                  <a:cubicBezTo>
                    <a:pt x="825" y="491"/>
                    <a:pt x="825" y="343"/>
                    <a:pt x="759" y="211"/>
                  </a:cubicBezTo>
                  <a:cubicBezTo>
                    <a:pt x="693" y="71"/>
                    <a:pt x="557" y="1"/>
                    <a:pt x="4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rot="-5400000" flipH="1">
              <a:off x="5496260" y="-231075"/>
              <a:ext cx="196302" cy="1076004"/>
            </a:xfrm>
            <a:custGeom>
              <a:avLst/>
              <a:gdLst/>
              <a:ahLst/>
              <a:cxnLst/>
              <a:rect l="l" t="t" r="r" b="b"/>
              <a:pathLst>
                <a:path w="4190" h="22967" extrusionOk="0">
                  <a:moveTo>
                    <a:pt x="1756" y="1"/>
                  </a:moveTo>
                  <a:cubicBezTo>
                    <a:pt x="1653" y="1"/>
                    <a:pt x="1546" y="10"/>
                    <a:pt x="1436" y="29"/>
                  </a:cubicBezTo>
                  <a:cubicBezTo>
                    <a:pt x="677" y="95"/>
                    <a:pt x="1" y="1200"/>
                    <a:pt x="611" y="1876"/>
                  </a:cubicBezTo>
                  <a:cubicBezTo>
                    <a:pt x="734" y="1999"/>
                    <a:pt x="945" y="2073"/>
                    <a:pt x="1152" y="2073"/>
                  </a:cubicBezTo>
                  <a:cubicBezTo>
                    <a:pt x="1305" y="2073"/>
                    <a:pt x="1455" y="2033"/>
                    <a:pt x="1567" y="1942"/>
                  </a:cubicBezTo>
                  <a:cubicBezTo>
                    <a:pt x="1914" y="1744"/>
                    <a:pt x="1848" y="1530"/>
                    <a:pt x="1914" y="1117"/>
                  </a:cubicBezTo>
                  <a:cubicBezTo>
                    <a:pt x="1914" y="1079"/>
                    <a:pt x="1870" y="1041"/>
                    <a:pt x="1833" y="1041"/>
                  </a:cubicBezTo>
                  <a:cubicBezTo>
                    <a:pt x="1805" y="1041"/>
                    <a:pt x="1782" y="1062"/>
                    <a:pt x="1782" y="1117"/>
                  </a:cubicBezTo>
                  <a:cubicBezTo>
                    <a:pt x="1625" y="1132"/>
                    <a:pt x="1495" y="1139"/>
                    <a:pt x="1393" y="1139"/>
                  </a:cubicBezTo>
                  <a:cubicBezTo>
                    <a:pt x="915" y="1139"/>
                    <a:pt x="1025" y="979"/>
                    <a:pt x="1650" y="639"/>
                  </a:cubicBezTo>
                  <a:cubicBezTo>
                    <a:pt x="1730" y="608"/>
                    <a:pt x="1805" y="594"/>
                    <a:pt x="1878" y="594"/>
                  </a:cubicBezTo>
                  <a:cubicBezTo>
                    <a:pt x="2419" y="594"/>
                    <a:pt x="2756" y="1388"/>
                    <a:pt x="2887" y="1810"/>
                  </a:cubicBezTo>
                  <a:cubicBezTo>
                    <a:pt x="3019" y="2437"/>
                    <a:pt x="3019" y="3393"/>
                    <a:pt x="2738" y="3937"/>
                  </a:cubicBezTo>
                  <a:cubicBezTo>
                    <a:pt x="2606" y="4349"/>
                    <a:pt x="2128" y="4630"/>
                    <a:pt x="1914" y="4976"/>
                  </a:cubicBezTo>
                  <a:cubicBezTo>
                    <a:pt x="1567" y="5454"/>
                    <a:pt x="1567" y="5800"/>
                    <a:pt x="1567" y="6345"/>
                  </a:cubicBezTo>
                  <a:cubicBezTo>
                    <a:pt x="1567" y="7383"/>
                    <a:pt x="2128" y="8060"/>
                    <a:pt x="2672" y="8884"/>
                  </a:cubicBezTo>
                  <a:cubicBezTo>
                    <a:pt x="3497" y="9989"/>
                    <a:pt x="2128" y="10879"/>
                    <a:pt x="1914" y="11918"/>
                  </a:cubicBezTo>
                  <a:cubicBezTo>
                    <a:pt x="1848" y="12116"/>
                    <a:pt x="1980" y="12396"/>
                    <a:pt x="2128" y="12528"/>
                  </a:cubicBezTo>
                  <a:cubicBezTo>
                    <a:pt x="2606" y="13072"/>
                    <a:pt x="2887" y="13633"/>
                    <a:pt x="2738" y="14392"/>
                  </a:cubicBezTo>
                  <a:cubicBezTo>
                    <a:pt x="2606" y="15068"/>
                    <a:pt x="1650" y="15760"/>
                    <a:pt x="2128" y="16519"/>
                  </a:cubicBezTo>
                  <a:cubicBezTo>
                    <a:pt x="2738" y="17409"/>
                    <a:pt x="2606" y="17821"/>
                    <a:pt x="2062" y="18712"/>
                  </a:cubicBezTo>
                  <a:cubicBezTo>
                    <a:pt x="1848" y="19124"/>
                    <a:pt x="1650" y="19602"/>
                    <a:pt x="1502" y="20080"/>
                  </a:cubicBezTo>
                  <a:cubicBezTo>
                    <a:pt x="1155" y="20987"/>
                    <a:pt x="1304" y="21944"/>
                    <a:pt x="1716" y="22834"/>
                  </a:cubicBezTo>
                  <a:cubicBezTo>
                    <a:pt x="1760" y="22928"/>
                    <a:pt x="1828" y="22966"/>
                    <a:pt x="1898" y="22966"/>
                  </a:cubicBezTo>
                  <a:cubicBezTo>
                    <a:pt x="2040" y="22966"/>
                    <a:pt x="2194" y="22812"/>
                    <a:pt x="2194" y="22636"/>
                  </a:cubicBezTo>
                  <a:cubicBezTo>
                    <a:pt x="1914" y="21466"/>
                    <a:pt x="1980" y="20493"/>
                    <a:pt x="2540" y="19404"/>
                  </a:cubicBezTo>
                  <a:cubicBezTo>
                    <a:pt x="2887" y="18712"/>
                    <a:pt x="3299" y="18168"/>
                    <a:pt x="3365" y="17343"/>
                  </a:cubicBezTo>
                  <a:cubicBezTo>
                    <a:pt x="3365" y="16585"/>
                    <a:pt x="2606" y="16238"/>
                    <a:pt x="3019" y="15480"/>
                  </a:cubicBezTo>
                  <a:cubicBezTo>
                    <a:pt x="3299" y="14804"/>
                    <a:pt x="3497" y="14458"/>
                    <a:pt x="3497" y="13699"/>
                  </a:cubicBezTo>
                  <a:cubicBezTo>
                    <a:pt x="3497" y="13006"/>
                    <a:pt x="3299" y="12660"/>
                    <a:pt x="2804" y="12182"/>
                  </a:cubicBezTo>
                  <a:cubicBezTo>
                    <a:pt x="2392" y="11836"/>
                    <a:pt x="3431" y="10599"/>
                    <a:pt x="3563" y="10187"/>
                  </a:cubicBezTo>
                  <a:cubicBezTo>
                    <a:pt x="4189" y="8406"/>
                    <a:pt x="1502" y="7449"/>
                    <a:pt x="2326" y="5586"/>
                  </a:cubicBezTo>
                  <a:cubicBezTo>
                    <a:pt x="2606" y="4976"/>
                    <a:pt x="3365" y="4630"/>
                    <a:pt x="3497" y="3937"/>
                  </a:cubicBezTo>
                  <a:cubicBezTo>
                    <a:pt x="3629" y="3327"/>
                    <a:pt x="3629" y="2568"/>
                    <a:pt x="3563" y="1942"/>
                  </a:cubicBezTo>
                  <a:cubicBezTo>
                    <a:pt x="3443" y="951"/>
                    <a:pt x="2803" y="1"/>
                    <a:pt x="17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 name="Google Shape;29;p2"/>
          <p:cNvGrpSpPr/>
          <p:nvPr/>
        </p:nvGrpSpPr>
        <p:grpSpPr>
          <a:xfrm rot="10800000">
            <a:off x="5132609" y="3384939"/>
            <a:ext cx="3882548" cy="1606159"/>
            <a:chOff x="152409" y="152389"/>
            <a:chExt cx="3882548" cy="1606159"/>
          </a:xfrm>
        </p:grpSpPr>
        <p:sp>
          <p:nvSpPr>
            <p:cNvPr id="30" name="Google Shape;30;p2"/>
            <p:cNvSpPr/>
            <p:nvPr/>
          </p:nvSpPr>
          <p:spPr>
            <a:xfrm rot="5400000">
              <a:off x="1072754" y="-222575"/>
              <a:ext cx="196302" cy="1076004"/>
            </a:xfrm>
            <a:custGeom>
              <a:avLst/>
              <a:gdLst/>
              <a:ahLst/>
              <a:cxnLst/>
              <a:rect l="l" t="t" r="r" b="b"/>
              <a:pathLst>
                <a:path w="4190" h="22967" extrusionOk="0">
                  <a:moveTo>
                    <a:pt x="1756" y="1"/>
                  </a:moveTo>
                  <a:cubicBezTo>
                    <a:pt x="1653" y="1"/>
                    <a:pt x="1546" y="10"/>
                    <a:pt x="1436" y="29"/>
                  </a:cubicBezTo>
                  <a:cubicBezTo>
                    <a:pt x="677" y="95"/>
                    <a:pt x="1" y="1200"/>
                    <a:pt x="611" y="1876"/>
                  </a:cubicBezTo>
                  <a:cubicBezTo>
                    <a:pt x="734" y="1999"/>
                    <a:pt x="945" y="2073"/>
                    <a:pt x="1152" y="2073"/>
                  </a:cubicBezTo>
                  <a:cubicBezTo>
                    <a:pt x="1305" y="2073"/>
                    <a:pt x="1455" y="2033"/>
                    <a:pt x="1567" y="1942"/>
                  </a:cubicBezTo>
                  <a:cubicBezTo>
                    <a:pt x="1914" y="1744"/>
                    <a:pt x="1848" y="1530"/>
                    <a:pt x="1914" y="1117"/>
                  </a:cubicBezTo>
                  <a:cubicBezTo>
                    <a:pt x="1914" y="1079"/>
                    <a:pt x="1870" y="1041"/>
                    <a:pt x="1833" y="1041"/>
                  </a:cubicBezTo>
                  <a:cubicBezTo>
                    <a:pt x="1805" y="1041"/>
                    <a:pt x="1782" y="1062"/>
                    <a:pt x="1782" y="1117"/>
                  </a:cubicBezTo>
                  <a:cubicBezTo>
                    <a:pt x="1625" y="1132"/>
                    <a:pt x="1495" y="1139"/>
                    <a:pt x="1393" y="1139"/>
                  </a:cubicBezTo>
                  <a:cubicBezTo>
                    <a:pt x="915" y="1139"/>
                    <a:pt x="1025" y="979"/>
                    <a:pt x="1650" y="639"/>
                  </a:cubicBezTo>
                  <a:cubicBezTo>
                    <a:pt x="1730" y="608"/>
                    <a:pt x="1805" y="594"/>
                    <a:pt x="1878" y="594"/>
                  </a:cubicBezTo>
                  <a:cubicBezTo>
                    <a:pt x="2419" y="594"/>
                    <a:pt x="2756" y="1388"/>
                    <a:pt x="2887" y="1810"/>
                  </a:cubicBezTo>
                  <a:cubicBezTo>
                    <a:pt x="3019" y="2437"/>
                    <a:pt x="3019" y="3393"/>
                    <a:pt x="2738" y="3937"/>
                  </a:cubicBezTo>
                  <a:cubicBezTo>
                    <a:pt x="2606" y="4349"/>
                    <a:pt x="2128" y="4630"/>
                    <a:pt x="1914" y="4976"/>
                  </a:cubicBezTo>
                  <a:cubicBezTo>
                    <a:pt x="1567" y="5454"/>
                    <a:pt x="1567" y="5800"/>
                    <a:pt x="1567" y="6345"/>
                  </a:cubicBezTo>
                  <a:cubicBezTo>
                    <a:pt x="1567" y="7383"/>
                    <a:pt x="2128" y="8060"/>
                    <a:pt x="2672" y="8884"/>
                  </a:cubicBezTo>
                  <a:cubicBezTo>
                    <a:pt x="3497" y="9989"/>
                    <a:pt x="2128" y="10879"/>
                    <a:pt x="1914" y="11918"/>
                  </a:cubicBezTo>
                  <a:cubicBezTo>
                    <a:pt x="1848" y="12116"/>
                    <a:pt x="1980" y="12396"/>
                    <a:pt x="2128" y="12528"/>
                  </a:cubicBezTo>
                  <a:cubicBezTo>
                    <a:pt x="2606" y="13072"/>
                    <a:pt x="2887" y="13633"/>
                    <a:pt x="2738" y="14392"/>
                  </a:cubicBezTo>
                  <a:cubicBezTo>
                    <a:pt x="2606" y="15068"/>
                    <a:pt x="1650" y="15760"/>
                    <a:pt x="2128" y="16519"/>
                  </a:cubicBezTo>
                  <a:cubicBezTo>
                    <a:pt x="2738" y="17409"/>
                    <a:pt x="2606" y="17821"/>
                    <a:pt x="2062" y="18712"/>
                  </a:cubicBezTo>
                  <a:cubicBezTo>
                    <a:pt x="1848" y="19124"/>
                    <a:pt x="1650" y="19602"/>
                    <a:pt x="1502" y="20080"/>
                  </a:cubicBezTo>
                  <a:cubicBezTo>
                    <a:pt x="1155" y="20987"/>
                    <a:pt x="1304" y="21944"/>
                    <a:pt x="1716" y="22834"/>
                  </a:cubicBezTo>
                  <a:cubicBezTo>
                    <a:pt x="1760" y="22928"/>
                    <a:pt x="1828" y="22966"/>
                    <a:pt x="1898" y="22966"/>
                  </a:cubicBezTo>
                  <a:cubicBezTo>
                    <a:pt x="2040" y="22966"/>
                    <a:pt x="2194" y="22812"/>
                    <a:pt x="2194" y="22636"/>
                  </a:cubicBezTo>
                  <a:cubicBezTo>
                    <a:pt x="1914" y="21466"/>
                    <a:pt x="1980" y="20493"/>
                    <a:pt x="2540" y="19404"/>
                  </a:cubicBezTo>
                  <a:cubicBezTo>
                    <a:pt x="2887" y="18712"/>
                    <a:pt x="3299" y="18168"/>
                    <a:pt x="3365" y="17343"/>
                  </a:cubicBezTo>
                  <a:cubicBezTo>
                    <a:pt x="3365" y="16585"/>
                    <a:pt x="2606" y="16238"/>
                    <a:pt x="3019" y="15480"/>
                  </a:cubicBezTo>
                  <a:cubicBezTo>
                    <a:pt x="3299" y="14804"/>
                    <a:pt x="3497" y="14458"/>
                    <a:pt x="3497" y="13699"/>
                  </a:cubicBezTo>
                  <a:cubicBezTo>
                    <a:pt x="3497" y="13006"/>
                    <a:pt x="3299" y="12660"/>
                    <a:pt x="2804" y="12182"/>
                  </a:cubicBezTo>
                  <a:cubicBezTo>
                    <a:pt x="2392" y="11836"/>
                    <a:pt x="3431" y="10599"/>
                    <a:pt x="3563" y="10187"/>
                  </a:cubicBezTo>
                  <a:cubicBezTo>
                    <a:pt x="4189" y="8406"/>
                    <a:pt x="1502" y="7449"/>
                    <a:pt x="2326" y="5586"/>
                  </a:cubicBezTo>
                  <a:cubicBezTo>
                    <a:pt x="2606" y="4976"/>
                    <a:pt x="3365" y="4630"/>
                    <a:pt x="3497" y="3937"/>
                  </a:cubicBezTo>
                  <a:cubicBezTo>
                    <a:pt x="3629" y="3327"/>
                    <a:pt x="3629" y="2568"/>
                    <a:pt x="3563" y="1942"/>
                  </a:cubicBezTo>
                  <a:cubicBezTo>
                    <a:pt x="3443" y="951"/>
                    <a:pt x="2803" y="1"/>
                    <a:pt x="17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rot="5400000">
              <a:off x="547472" y="282656"/>
              <a:ext cx="38651" cy="48537"/>
            </a:xfrm>
            <a:custGeom>
              <a:avLst/>
              <a:gdLst/>
              <a:ahLst/>
              <a:cxnLst/>
              <a:rect l="l" t="t" r="r" b="b"/>
              <a:pathLst>
                <a:path w="825" h="1036" extrusionOk="0">
                  <a:moveTo>
                    <a:pt x="429" y="1"/>
                  </a:moveTo>
                  <a:cubicBezTo>
                    <a:pt x="301" y="1"/>
                    <a:pt x="182" y="71"/>
                    <a:pt x="149" y="211"/>
                  </a:cubicBezTo>
                  <a:cubicBezTo>
                    <a:pt x="66" y="343"/>
                    <a:pt x="1" y="491"/>
                    <a:pt x="66" y="623"/>
                  </a:cubicBezTo>
                  <a:cubicBezTo>
                    <a:pt x="66" y="838"/>
                    <a:pt x="215" y="1035"/>
                    <a:pt x="413" y="1035"/>
                  </a:cubicBezTo>
                  <a:cubicBezTo>
                    <a:pt x="693" y="1035"/>
                    <a:pt x="759" y="838"/>
                    <a:pt x="825" y="623"/>
                  </a:cubicBezTo>
                  <a:cubicBezTo>
                    <a:pt x="825" y="491"/>
                    <a:pt x="825" y="343"/>
                    <a:pt x="759" y="211"/>
                  </a:cubicBezTo>
                  <a:cubicBezTo>
                    <a:pt x="693" y="71"/>
                    <a:pt x="557" y="1"/>
                    <a:pt x="4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rot="5400000">
              <a:off x="131046" y="173753"/>
              <a:ext cx="367023" cy="324296"/>
            </a:xfrm>
            <a:custGeom>
              <a:avLst/>
              <a:gdLst/>
              <a:ahLst/>
              <a:cxnLst/>
              <a:rect l="l" t="t" r="r" b="b"/>
              <a:pathLst>
                <a:path w="7834" h="6922" extrusionOk="0">
                  <a:moveTo>
                    <a:pt x="3233" y="4580"/>
                  </a:moveTo>
                  <a:lnTo>
                    <a:pt x="3233" y="4580"/>
                  </a:lnTo>
                  <a:cubicBezTo>
                    <a:pt x="3175" y="4755"/>
                    <a:pt x="2476" y="5954"/>
                    <a:pt x="2074" y="5954"/>
                  </a:cubicBezTo>
                  <a:cubicBezTo>
                    <a:pt x="2020" y="5954"/>
                    <a:pt x="1971" y="5932"/>
                    <a:pt x="1930" y="5883"/>
                  </a:cubicBezTo>
                  <a:cubicBezTo>
                    <a:pt x="1518" y="5537"/>
                    <a:pt x="3035" y="4646"/>
                    <a:pt x="3233" y="4580"/>
                  </a:cubicBezTo>
                  <a:close/>
                  <a:moveTo>
                    <a:pt x="3678" y="0"/>
                  </a:moveTo>
                  <a:cubicBezTo>
                    <a:pt x="3629" y="0"/>
                    <a:pt x="3579" y="37"/>
                    <a:pt x="3579" y="111"/>
                  </a:cubicBezTo>
                  <a:cubicBezTo>
                    <a:pt x="3447" y="1134"/>
                    <a:pt x="3579" y="2239"/>
                    <a:pt x="3579" y="3261"/>
                  </a:cubicBezTo>
                  <a:cubicBezTo>
                    <a:pt x="3513" y="3409"/>
                    <a:pt x="3513" y="3541"/>
                    <a:pt x="3513" y="3673"/>
                  </a:cubicBezTo>
                  <a:cubicBezTo>
                    <a:pt x="2689" y="3888"/>
                    <a:pt x="1" y="5471"/>
                    <a:pt x="1172" y="6641"/>
                  </a:cubicBezTo>
                  <a:cubicBezTo>
                    <a:pt x="1371" y="6838"/>
                    <a:pt x="1582" y="6921"/>
                    <a:pt x="1796" y="6921"/>
                  </a:cubicBezTo>
                  <a:cubicBezTo>
                    <a:pt x="2839" y="6921"/>
                    <a:pt x="3948" y="4929"/>
                    <a:pt x="4057" y="4300"/>
                  </a:cubicBezTo>
                  <a:cubicBezTo>
                    <a:pt x="4189" y="4300"/>
                    <a:pt x="4404" y="4234"/>
                    <a:pt x="4535" y="4234"/>
                  </a:cubicBezTo>
                  <a:cubicBezTo>
                    <a:pt x="5228" y="4234"/>
                    <a:pt x="5913" y="4293"/>
                    <a:pt x="6620" y="4293"/>
                  </a:cubicBezTo>
                  <a:cubicBezTo>
                    <a:pt x="6974" y="4293"/>
                    <a:pt x="7333" y="4278"/>
                    <a:pt x="7701" y="4234"/>
                  </a:cubicBezTo>
                  <a:cubicBezTo>
                    <a:pt x="7767" y="4234"/>
                    <a:pt x="7833" y="4020"/>
                    <a:pt x="7701" y="4020"/>
                  </a:cubicBezTo>
                  <a:cubicBezTo>
                    <a:pt x="6531" y="3822"/>
                    <a:pt x="5360" y="3607"/>
                    <a:pt x="4189" y="3607"/>
                  </a:cubicBezTo>
                  <a:cubicBezTo>
                    <a:pt x="4189" y="2437"/>
                    <a:pt x="3991" y="1282"/>
                    <a:pt x="3777" y="111"/>
                  </a:cubicBezTo>
                  <a:cubicBezTo>
                    <a:pt x="3777" y="37"/>
                    <a:pt x="3727" y="0"/>
                    <a:pt x="367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rot="5400000">
              <a:off x="-274652" y="1135560"/>
              <a:ext cx="1090855" cy="155120"/>
            </a:xfrm>
            <a:custGeom>
              <a:avLst/>
              <a:gdLst/>
              <a:ahLst/>
              <a:cxnLst/>
              <a:rect l="l" t="t" r="r" b="b"/>
              <a:pathLst>
                <a:path w="23284" h="3311" extrusionOk="0">
                  <a:moveTo>
                    <a:pt x="13464" y="0"/>
                  </a:moveTo>
                  <a:cubicBezTo>
                    <a:pt x="13287" y="0"/>
                    <a:pt x="13103" y="33"/>
                    <a:pt x="12912" y="109"/>
                  </a:cubicBezTo>
                  <a:cubicBezTo>
                    <a:pt x="12568" y="233"/>
                    <a:pt x="11650" y="965"/>
                    <a:pt x="11116" y="965"/>
                  </a:cubicBezTo>
                  <a:cubicBezTo>
                    <a:pt x="11010" y="965"/>
                    <a:pt x="10919" y="936"/>
                    <a:pt x="10851" y="867"/>
                  </a:cubicBezTo>
                  <a:cubicBezTo>
                    <a:pt x="10438" y="389"/>
                    <a:pt x="10092" y="109"/>
                    <a:pt x="9416" y="109"/>
                  </a:cubicBezTo>
                  <a:cubicBezTo>
                    <a:pt x="8657" y="109"/>
                    <a:pt x="8311" y="323"/>
                    <a:pt x="7619" y="669"/>
                  </a:cubicBezTo>
                  <a:cubicBezTo>
                    <a:pt x="7469" y="753"/>
                    <a:pt x="7335" y="785"/>
                    <a:pt x="7211" y="785"/>
                  </a:cubicBezTo>
                  <a:cubicBezTo>
                    <a:pt x="6741" y="785"/>
                    <a:pt x="6399" y="319"/>
                    <a:pt x="5800" y="319"/>
                  </a:cubicBezTo>
                  <a:cubicBezTo>
                    <a:pt x="5769" y="319"/>
                    <a:pt x="5738" y="321"/>
                    <a:pt x="5706" y="323"/>
                  </a:cubicBezTo>
                  <a:cubicBezTo>
                    <a:pt x="4881" y="389"/>
                    <a:pt x="4403" y="801"/>
                    <a:pt x="3711" y="1148"/>
                  </a:cubicBezTo>
                  <a:cubicBezTo>
                    <a:pt x="3014" y="1491"/>
                    <a:pt x="2376" y="1644"/>
                    <a:pt x="1690" y="1644"/>
                  </a:cubicBezTo>
                  <a:cubicBezTo>
                    <a:pt x="1288" y="1644"/>
                    <a:pt x="869" y="1591"/>
                    <a:pt x="413" y="1494"/>
                  </a:cubicBezTo>
                  <a:cubicBezTo>
                    <a:pt x="198" y="1494"/>
                    <a:pt x="0" y="1840"/>
                    <a:pt x="281" y="1972"/>
                  </a:cubicBezTo>
                  <a:cubicBezTo>
                    <a:pt x="820" y="2222"/>
                    <a:pt x="1384" y="2369"/>
                    <a:pt x="1942" y="2369"/>
                  </a:cubicBezTo>
                  <a:cubicBezTo>
                    <a:pt x="2306" y="2369"/>
                    <a:pt x="2667" y="2306"/>
                    <a:pt x="3018" y="2170"/>
                  </a:cubicBezTo>
                  <a:cubicBezTo>
                    <a:pt x="3496" y="2038"/>
                    <a:pt x="3908" y="1840"/>
                    <a:pt x="4321" y="1626"/>
                  </a:cubicBezTo>
                  <a:cubicBezTo>
                    <a:pt x="4868" y="1320"/>
                    <a:pt x="5238" y="1139"/>
                    <a:pt x="5615" y="1139"/>
                  </a:cubicBezTo>
                  <a:cubicBezTo>
                    <a:pt x="5908" y="1139"/>
                    <a:pt x="6206" y="1249"/>
                    <a:pt x="6596" y="1494"/>
                  </a:cubicBezTo>
                  <a:cubicBezTo>
                    <a:pt x="6754" y="1593"/>
                    <a:pt x="6905" y="1634"/>
                    <a:pt x="7053" y="1634"/>
                  </a:cubicBezTo>
                  <a:cubicBezTo>
                    <a:pt x="7612" y="1634"/>
                    <a:pt x="8109" y="1051"/>
                    <a:pt x="8657" y="933"/>
                  </a:cubicBezTo>
                  <a:cubicBezTo>
                    <a:pt x="8815" y="908"/>
                    <a:pt x="8963" y="895"/>
                    <a:pt x="9102" y="895"/>
                  </a:cubicBezTo>
                  <a:cubicBezTo>
                    <a:pt x="9691" y="895"/>
                    <a:pt x="10133" y="1120"/>
                    <a:pt x="10587" y="1560"/>
                  </a:cubicBezTo>
                  <a:cubicBezTo>
                    <a:pt x="10692" y="1665"/>
                    <a:pt x="10893" y="1781"/>
                    <a:pt x="11070" y="1781"/>
                  </a:cubicBezTo>
                  <a:cubicBezTo>
                    <a:pt x="11114" y="1781"/>
                    <a:pt x="11157" y="1774"/>
                    <a:pt x="11197" y="1758"/>
                  </a:cubicBezTo>
                  <a:cubicBezTo>
                    <a:pt x="11992" y="1556"/>
                    <a:pt x="12700" y="746"/>
                    <a:pt x="13476" y="746"/>
                  </a:cubicBezTo>
                  <a:cubicBezTo>
                    <a:pt x="13714" y="746"/>
                    <a:pt x="13959" y="822"/>
                    <a:pt x="14214" y="1016"/>
                  </a:cubicBezTo>
                  <a:cubicBezTo>
                    <a:pt x="15039" y="1560"/>
                    <a:pt x="15731" y="2104"/>
                    <a:pt x="16770" y="2104"/>
                  </a:cubicBezTo>
                  <a:cubicBezTo>
                    <a:pt x="17314" y="2104"/>
                    <a:pt x="17661" y="2104"/>
                    <a:pt x="18139" y="1758"/>
                  </a:cubicBezTo>
                  <a:cubicBezTo>
                    <a:pt x="18485" y="1560"/>
                    <a:pt x="18749" y="1082"/>
                    <a:pt x="19161" y="867"/>
                  </a:cubicBezTo>
                  <a:cubicBezTo>
                    <a:pt x="19487" y="752"/>
                    <a:pt x="19947" y="682"/>
                    <a:pt x="20381" y="682"/>
                  </a:cubicBezTo>
                  <a:cubicBezTo>
                    <a:pt x="20694" y="682"/>
                    <a:pt x="20995" y="718"/>
                    <a:pt x="21222" y="801"/>
                  </a:cubicBezTo>
                  <a:cubicBezTo>
                    <a:pt x="21717" y="867"/>
                    <a:pt x="22739" y="1280"/>
                    <a:pt x="22459" y="2038"/>
                  </a:cubicBezTo>
                  <a:cubicBezTo>
                    <a:pt x="22261" y="2402"/>
                    <a:pt x="22113" y="2591"/>
                    <a:pt x="22027" y="2591"/>
                  </a:cubicBezTo>
                  <a:cubicBezTo>
                    <a:pt x="21933" y="2591"/>
                    <a:pt x="21912" y="2369"/>
                    <a:pt x="21981" y="1906"/>
                  </a:cubicBezTo>
                  <a:cubicBezTo>
                    <a:pt x="22047" y="1906"/>
                    <a:pt x="22047" y="1758"/>
                    <a:pt x="21981" y="1758"/>
                  </a:cubicBezTo>
                  <a:cubicBezTo>
                    <a:pt x="21569" y="1758"/>
                    <a:pt x="21371" y="1758"/>
                    <a:pt x="21156" y="2104"/>
                  </a:cubicBezTo>
                  <a:cubicBezTo>
                    <a:pt x="20959" y="2318"/>
                    <a:pt x="21025" y="2863"/>
                    <a:pt x="21222" y="3077"/>
                  </a:cubicBezTo>
                  <a:cubicBezTo>
                    <a:pt x="21391" y="3241"/>
                    <a:pt x="21594" y="3311"/>
                    <a:pt x="21804" y="3311"/>
                  </a:cubicBezTo>
                  <a:cubicBezTo>
                    <a:pt x="22373" y="3311"/>
                    <a:pt x="22989" y="2795"/>
                    <a:pt x="23086" y="2252"/>
                  </a:cubicBezTo>
                  <a:cubicBezTo>
                    <a:pt x="23284" y="1016"/>
                    <a:pt x="22261" y="257"/>
                    <a:pt x="21156" y="109"/>
                  </a:cubicBezTo>
                  <a:cubicBezTo>
                    <a:pt x="20904" y="59"/>
                    <a:pt x="20648" y="38"/>
                    <a:pt x="20395" y="38"/>
                  </a:cubicBezTo>
                  <a:cubicBezTo>
                    <a:pt x="19971" y="38"/>
                    <a:pt x="19553" y="98"/>
                    <a:pt x="19161" y="191"/>
                  </a:cubicBezTo>
                  <a:cubicBezTo>
                    <a:pt x="18485" y="323"/>
                    <a:pt x="18139" y="1082"/>
                    <a:pt x="17512" y="1345"/>
                  </a:cubicBezTo>
                  <a:cubicBezTo>
                    <a:pt x="17267" y="1455"/>
                    <a:pt x="17035" y="1502"/>
                    <a:pt x="16814" y="1502"/>
                  </a:cubicBezTo>
                  <a:cubicBezTo>
                    <a:pt x="15562" y="1502"/>
                    <a:pt x="14658" y="0"/>
                    <a:pt x="134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rot="5400000">
              <a:off x="243579" y="590437"/>
              <a:ext cx="47928" cy="35559"/>
            </a:xfrm>
            <a:custGeom>
              <a:avLst/>
              <a:gdLst/>
              <a:ahLst/>
              <a:cxnLst/>
              <a:rect l="l" t="t" r="r" b="b"/>
              <a:pathLst>
                <a:path w="1023" h="759" extrusionOk="0">
                  <a:moveTo>
                    <a:pt x="413" y="0"/>
                  </a:moveTo>
                  <a:cubicBezTo>
                    <a:pt x="198" y="0"/>
                    <a:pt x="1" y="149"/>
                    <a:pt x="1" y="413"/>
                  </a:cubicBezTo>
                  <a:cubicBezTo>
                    <a:pt x="1" y="627"/>
                    <a:pt x="198" y="759"/>
                    <a:pt x="413" y="759"/>
                  </a:cubicBezTo>
                  <a:cubicBezTo>
                    <a:pt x="545" y="759"/>
                    <a:pt x="677" y="759"/>
                    <a:pt x="825" y="693"/>
                  </a:cubicBezTo>
                  <a:cubicBezTo>
                    <a:pt x="1023" y="561"/>
                    <a:pt x="1023" y="215"/>
                    <a:pt x="825" y="83"/>
                  </a:cubicBezTo>
                  <a:cubicBezTo>
                    <a:pt x="677" y="0"/>
                    <a:pt x="545" y="0"/>
                    <a:pt x="4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rot="-5400000" flipH="1">
              <a:off x="2190580" y="-222575"/>
              <a:ext cx="196302" cy="1076004"/>
            </a:xfrm>
            <a:custGeom>
              <a:avLst/>
              <a:gdLst/>
              <a:ahLst/>
              <a:cxnLst/>
              <a:rect l="l" t="t" r="r" b="b"/>
              <a:pathLst>
                <a:path w="4190" h="22967" extrusionOk="0">
                  <a:moveTo>
                    <a:pt x="1756" y="1"/>
                  </a:moveTo>
                  <a:cubicBezTo>
                    <a:pt x="1653" y="1"/>
                    <a:pt x="1546" y="10"/>
                    <a:pt x="1436" y="29"/>
                  </a:cubicBezTo>
                  <a:cubicBezTo>
                    <a:pt x="677" y="95"/>
                    <a:pt x="1" y="1200"/>
                    <a:pt x="611" y="1876"/>
                  </a:cubicBezTo>
                  <a:cubicBezTo>
                    <a:pt x="734" y="1999"/>
                    <a:pt x="945" y="2073"/>
                    <a:pt x="1152" y="2073"/>
                  </a:cubicBezTo>
                  <a:cubicBezTo>
                    <a:pt x="1305" y="2073"/>
                    <a:pt x="1455" y="2033"/>
                    <a:pt x="1567" y="1942"/>
                  </a:cubicBezTo>
                  <a:cubicBezTo>
                    <a:pt x="1914" y="1744"/>
                    <a:pt x="1848" y="1530"/>
                    <a:pt x="1914" y="1117"/>
                  </a:cubicBezTo>
                  <a:cubicBezTo>
                    <a:pt x="1914" y="1079"/>
                    <a:pt x="1870" y="1041"/>
                    <a:pt x="1833" y="1041"/>
                  </a:cubicBezTo>
                  <a:cubicBezTo>
                    <a:pt x="1805" y="1041"/>
                    <a:pt x="1782" y="1062"/>
                    <a:pt x="1782" y="1117"/>
                  </a:cubicBezTo>
                  <a:cubicBezTo>
                    <a:pt x="1625" y="1132"/>
                    <a:pt x="1495" y="1139"/>
                    <a:pt x="1393" y="1139"/>
                  </a:cubicBezTo>
                  <a:cubicBezTo>
                    <a:pt x="915" y="1139"/>
                    <a:pt x="1025" y="979"/>
                    <a:pt x="1650" y="639"/>
                  </a:cubicBezTo>
                  <a:cubicBezTo>
                    <a:pt x="1730" y="608"/>
                    <a:pt x="1805" y="594"/>
                    <a:pt x="1878" y="594"/>
                  </a:cubicBezTo>
                  <a:cubicBezTo>
                    <a:pt x="2419" y="594"/>
                    <a:pt x="2756" y="1388"/>
                    <a:pt x="2887" y="1810"/>
                  </a:cubicBezTo>
                  <a:cubicBezTo>
                    <a:pt x="3019" y="2437"/>
                    <a:pt x="3019" y="3393"/>
                    <a:pt x="2738" y="3937"/>
                  </a:cubicBezTo>
                  <a:cubicBezTo>
                    <a:pt x="2606" y="4349"/>
                    <a:pt x="2128" y="4630"/>
                    <a:pt x="1914" y="4976"/>
                  </a:cubicBezTo>
                  <a:cubicBezTo>
                    <a:pt x="1567" y="5454"/>
                    <a:pt x="1567" y="5800"/>
                    <a:pt x="1567" y="6345"/>
                  </a:cubicBezTo>
                  <a:cubicBezTo>
                    <a:pt x="1567" y="7383"/>
                    <a:pt x="2128" y="8060"/>
                    <a:pt x="2672" y="8884"/>
                  </a:cubicBezTo>
                  <a:cubicBezTo>
                    <a:pt x="3497" y="9989"/>
                    <a:pt x="2128" y="10879"/>
                    <a:pt x="1914" y="11918"/>
                  </a:cubicBezTo>
                  <a:cubicBezTo>
                    <a:pt x="1848" y="12116"/>
                    <a:pt x="1980" y="12396"/>
                    <a:pt x="2128" y="12528"/>
                  </a:cubicBezTo>
                  <a:cubicBezTo>
                    <a:pt x="2606" y="13072"/>
                    <a:pt x="2887" y="13633"/>
                    <a:pt x="2738" y="14392"/>
                  </a:cubicBezTo>
                  <a:cubicBezTo>
                    <a:pt x="2606" y="15068"/>
                    <a:pt x="1650" y="15760"/>
                    <a:pt x="2128" y="16519"/>
                  </a:cubicBezTo>
                  <a:cubicBezTo>
                    <a:pt x="2738" y="17409"/>
                    <a:pt x="2606" y="17821"/>
                    <a:pt x="2062" y="18712"/>
                  </a:cubicBezTo>
                  <a:cubicBezTo>
                    <a:pt x="1848" y="19124"/>
                    <a:pt x="1650" y="19602"/>
                    <a:pt x="1502" y="20080"/>
                  </a:cubicBezTo>
                  <a:cubicBezTo>
                    <a:pt x="1155" y="20987"/>
                    <a:pt x="1304" y="21944"/>
                    <a:pt x="1716" y="22834"/>
                  </a:cubicBezTo>
                  <a:cubicBezTo>
                    <a:pt x="1760" y="22928"/>
                    <a:pt x="1828" y="22966"/>
                    <a:pt x="1898" y="22966"/>
                  </a:cubicBezTo>
                  <a:cubicBezTo>
                    <a:pt x="2040" y="22966"/>
                    <a:pt x="2194" y="22812"/>
                    <a:pt x="2194" y="22636"/>
                  </a:cubicBezTo>
                  <a:cubicBezTo>
                    <a:pt x="1914" y="21466"/>
                    <a:pt x="1980" y="20493"/>
                    <a:pt x="2540" y="19404"/>
                  </a:cubicBezTo>
                  <a:cubicBezTo>
                    <a:pt x="2887" y="18712"/>
                    <a:pt x="3299" y="18168"/>
                    <a:pt x="3365" y="17343"/>
                  </a:cubicBezTo>
                  <a:cubicBezTo>
                    <a:pt x="3365" y="16585"/>
                    <a:pt x="2606" y="16238"/>
                    <a:pt x="3019" y="15480"/>
                  </a:cubicBezTo>
                  <a:cubicBezTo>
                    <a:pt x="3299" y="14804"/>
                    <a:pt x="3497" y="14458"/>
                    <a:pt x="3497" y="13699"/>
                  </a:cubicBezTo>
                  <a:cubicBezTo>
                    <a:pt x="3497" y="13006"/>
                    <a:pt x="3299" y="12660"/>
                    <a:pt x="2804" y="12182"/>
                  </a:cubicBezTo>
                  <a:cubicBezTo>
                    <a:pt x="2392" y="11836"/>
                    <a:pt x="3431" y="10599"/>
                    <a:pt x="3563" y="10187"/>
                  </a:cubicBezTo>
                  <a:cubicBezTo>
                    <a:pt x="4189" y="8406"/>
                    <a:pt x="1502" y="7449"/>
                    <a:pt x="2326" y="5586"/>
                  </a:cubicBezTo>
                  <a:cubicBezTo>
                    <a:pt x="2606" y="4976"/>
                    <a:pt x="3365" y="4630"/>
                    <a:pt x="3497" y="3937"/>
                  </a:cubicBezTo>
                  <a:cubicBezTo>
                    <a:pt x="3629" y="3327"/>
                    <a:pt x="3629" y="2568"/>
                    <a:pt x="3563" y="1942"/>
                  </a:cubicBezTo>
                  <a:cubicBezTo>
                    <a:pt x="3443" y="951"/>
                    <a:pt x="2803" y="1"/>
                    <a:pt x="17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rot="-5400000" flipH="1">
              <a:off x="2873513" y="282656"/>
              <a:ext cx="38651" cy="48537"/>
            </a:xfrm>
            <a:custGeom>
              <a:avLst/>
              <a:gdLst/>
              <a:ahLst/>
              <a:cxnLst/>
              <a:rect l="l" t="t" r="r" b="b"/>
              <a:pathLst>
                <a:path w="825" h="1036" extrusionOk="0">
                  <a:moveTo>
                    <a:pt x="429" y="1"/>
                  </a:moveTo>
                  <a:cubicBezTo>
                    <a:pt x="301" y="1"/>
                    <a:pt x="182" y="71"/>
                    <a:pt x="149" y="211"/>
                  </a:cubicBezTo>
                  <a:cubicBezTo>
                    <a:pt x="66" y="343"/>
                    <a:pt x="1" y="491"/>
                    <a:pt x="66" y="623"/>
                  </a:cubicBezTo>
                  <a:cubicBezTo>
                    <a:pt x="66" y="838"/>
                    <a:pt x="215" y="1035"/>
                    <a:pt x="413" y="1035"/>
                  </a:cubicBezTo>
                  <a:cubicBezTo>
                    <a:pt x="693" y="1035"/>
                    <a:pt x="759" y="838"/>
                    <a:pt x="825" y="623"/>
                  </a:cubicBezTo>
                  <a:cubicBezTo>
                    <a:pt x="825" y="491"/>
                    <a:pt x="825" y="343"/>
                    <a:pt x="759" y="211"/>
                  </a:cubicBezTo>
                  <a:cubicBezTo>
                    <a:pt x="693" y="71"/>
                    <a:pt x="557" y="1"/>
                    <a:pt x="4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rot="5400000">
              <a:off x="3398804" y="-231075"/>
              <a:ext cx="196302" cy="1076004"/>
            </a:xfrm>
            <a:custGeom>
              <a:avLst/>
              <a:gdLst/>
              <a:ahLst/>
              <a:cxnLst/>
              <a:rect l="l" t="t" r="r" b="b"/>
              <a:pathLst>
                <a:path w="4190" h="22967" extrusionOk="0">
                  <a:moveTo>
                    <a:pt x="1756" y="1"/>
                  </a:moveTo>
                  <a:cubicBezTo>
                    <a:pt x="1653" y="1"/>
                    <a:pt x="1546" y="10"/>
                    <a:pt x="1436" y="29"/>
                  </a:cubicBezTo>
                  <a:cubicBezTo>
                    <a:pt x="677" y="95"/>
                    <a:pt x="1" y="1200"/>
                    <a:pt x="611" y="1876"/>
                  </a:cubicBezTo>
                  <a:cubicBezTo>
                    <a:pt x="734" y="1999"/>
                    <a:pt x="945" y="2073"/>
                    <a:pt x="1152" y="2073"/>
                  </a:cubicBezTo>
                  <a:cubicBezTo>
                    <a:pt x="1305" y="2073"/>
                    <a:pt x="1455" y="2033"/>
                    <a:pt x="1567" y="1942"/>
                  </a:cubicBezTo>
                  <a:cubicBezTo>
                    <a:pt x="1914" y="1744"/>
                    <a:pt x="1848" y="1530"/>
                    <a:pt x="1914" y="1117"/>
                  </a:cubicBezTo>
                  <a:cubicBezTo>
                    <a:pt x="1914" y="1079"/>
                    <a:pt x="1870" y="1041"/>
                    <a:pt x="1833" y="1041"/>
                  </a:cubicBezTo>
                  <a:cubicBezTo>
                    <a:pt x="1805" y="1041"/>
                    <a:pt x="1782" y="1062"/>
                    <a:pt x="1782" y="1117"/>
                  </a:cubicBezTo>
                  <a:cubicBezTo>
                    <a:pt x="1625" y="1132"/>
                    <a:pt x="1495" y="1139"/>
                    <a:pt x="1393" y="1139"/>
                  </a:cubicBezTo>
                  <a:cubicBezTo>
                    <a:pt x="915" y="1139"/>
                    <a:pt x="1025" y="979"/>
                    <a:pt x="1650" y="639"/>
                  </a:cubicBezTo>
                  <a:cubicBezTo>
                    <a:pt x="1730" y="608"/>
                    <a:pt x="1805" y="594"/>
                    <a:pt x="1878" y="594"/>
                  </a:cubicBezTo>
                  <a:cubicBezTo>
                    <a:pt x="2419" y="594"/>
                    <a:pt x="2756" y="1388"/>
                    <a:pt x="2887" y="1810"/>
                  </a:cubicBezTo>
                  <a:cubicBezTo>
                    <a:pt x="3019" y="2437"/>
                    <a:pt x="3019" y="3393"/>
                    <a:pt x="2738" y="3937"/>
                  </a:cubicBezTo>
                  <a:cubicBezTo>
                    <a:pt x="2606" y="4349"/>
                    <a:pt x="2128" y="4630"/>
                    <a:pt x="1914" y="4976"/>
                  </a:cubicBezTo>
                  <a:cubicBezTo>
                    <a:pt x="1567" y="5454"/>
                    <a:pt x="1567" y="5800"/>
                    <a:pt x="1567" y="6345"/>
                  </a:cubicBezTo>
                  <a:cubicBezTo>
                    <a:pt x="1567" y="7383"/>
                    <a:pt x="2128" y="8060"/>
                    <a:pt x="2672" y="8884"/>
                  </a:cubicBezTo>
                  <a:cubicBezTo>
                    <a:pt x="3497" y="9989"/>
                    <a:pt x="2128" y="10879"/>
                    <a:pt x="1914" y="11918"/>
                  </a:cubicBezTo>
                  <a:cubicBezTo>
                    <a:pt x="1848" y="12116"/>
                    <a:pt x="1980" y="12396"/>
                    <a:pt x="2128" y="12528"/>
                  </a:cubicBezTo>
                  <a:cubicBezTo>
                    <a:pt x="2606" y="13072"/>
                    <a:pt x="2887" y="13633"/>
                    <a:pt x="2738" y="14392"/>
                  </a:cubicBezTo>
                  <a:cubicBezTo>
                    <a:pt x="2606" y="15068"/>
                    <a:pt x="1650" y="15760"/>
                    <a:pt x="2128" y="16519"/>
                  </a:cubicBezTo>
                  <a:cubicBezTo>
                    <a:pt x="2738" y="17409"/>
                    <a:pt x="2606" y="17821"/>
                    <a:pt x="2062" y="18712"/>
                  </a:cubicBezTo>
                  <a:cubicBezTo>
                    <a:pt x="1848" y="19124"/>
                    <a:pt x="1650" y="19602"/>
                    <a:pt x="1502" y="20080"/>
                  </a:cubicBezTo>
                  <a:cubicBezTo>
                    <a:pt x="1155" y="20987"/>
                    <a:pt x="1304" y="21944"/>
                    <a:pt x="1716" y="22834"/>
                  </a:cubicBezTo>
                  <a:cubicBezTo>
                    <a:pt x="1760" y="22928"/>
                    <a:pt x="1828" y="22966"/>
                    <a:pt x="1898" y="22966"/>
                  </a:cubicBezTo>
                  <a:cubicBezTo>
                    <a:pt x="2040" y="22966"/>
                    <a:pt x="2194" y="22812"/>
                    <a:pt x="2194" y="22636"/>
                  </a:cubicBezTo>
                  <a:cubicBezTo>
                    <a:pt x="1914" y="21466"/>
                    <a:pt x="1980" y="20493"/>
                    <a:pt x="2540" y="19404"/>
                  </a:cubicBezTo>
                  <a:cubicBezTo>
                    <a:pt x="2887" y="18712"/>
                    <a:pt x="3299" y="18168"/>
                    <a:pt x="3365" y="17343"/>
                  </a:cubicBezTo>
                  <a:cubicBezTo>
                    <a:pt x="3365" y="16585"/>
                    <a:pt x="2606" y="16238"/>
                    <a:pt x="3019" y="15480"/>
                  </a:cubicBezTo>
                  <a:cubicBezTo>
                    <a:pt x="3299" y="14804"/>
                    <a:pt x="3497" y="14458"/>
                    <a:pt x="3497" y="13699"/>
                  </a:cubicBezTo>
                  <a:cubicBezTo>
                    <a:pt x="3497" y="13006"/>
                    <a:pt x="3299" y="12660"/>
                    <a:pt x="2804" y="12182"/>
                  </a:cubicBezTo>
                  <a:cubicBezTo>
                    <a:pt x="2392" y="11836"/>
                    <a:pt x="3431" y="10599"/>
                    <a:pt x="3563" y="10187"/>
                  </a:cubicBezTo>
                  <a:cubicBezTo>
                    <a:pt x="4189" y="8406"/>
                    <a:pt x="1502" y="7449"/>
                    <a:pt x="2326" y="5586"/>
                  </a:cubicBezTo>
                  <a:cubicBezTo>
                    <a:pt x="2606" y="4976"/>
                    <a:pt x="3365" y="4630"/>
                    <a:pt x="3497" y="3937"/>
                  </a:cubicBezTo>
                  <a:cubicBezTo>
                    <a:pt x="3629" y="3327"/>
                    <a:pt x="3629" y="2568"/>
                    <a:pt x="3563" y="1942"/>
                  </a:cubicBezTo>
                  <a:cubicBezTo>
                    <a:pt x="3443" y="951"/>
                    <a:pt x="2803" y="1"/>
                    <a:pt x="17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 name="Google Shape;38;p2"/>
          <p:cNvGrpSpPr/>
          <p:nvPr/>
        </p:nvGrpSpPr>
        <p:grpSpPr>
          <a:xfrm rot="10800000">
            <a:off x="152409" y="3384939"/>
            <a:ext cx="3882548" cy="1606159"/>
            <a:chOff x="5056409" y="152389"/>
            <a:chExt cx="3882548" cy="1606159"/>
          </a:xfrm>
        </p:grpSpPr>
        <p:sp>
          <p:nvSpPr>
            <p:cNvPr id="39" name="Google Shape;39;p2"/>
            <p:cNvSpPr/>
            <p:nvPr/>
          </p:nvSpPr>
          <p:spPr>
            <a:xfrm rot="-5400000" flipH="1">
              <a:off x="7822310" y="-222575"/>
              <a:ext cx="196302" cy="1076004"/>
            </a:xfrm>
            <a:custGeom>
              <a:avLst/>
              <a:gdLst/>
              <a:ahLst/>
              <a:cxnLst/>
              <a:rect l="l" t="t" r="r" b="b"/>
              <a:pathLst>
                <a:path w="4190" h="22967" extrusionOk="0">
                  <a:moveTo>
                    <a:pt x="1756" y="1"/>
                  </a:moveTo>
                  <a:cubicBezTo>
                    <a:pt x="1653" y="1"/>
                    <a:pt x="1546" y="10"/>
                    <a:pt x="1436" y="29"/>
                  </a:cubicBezTo>
                  <a:cubicBezTo>
                    <a:pt x="677" y="95"/>
                    <a:pt x="1" y="1200"/>
                    <a:pt x="611" y="1876"/>
                  </a:cubicBezTo>
                  <a:cubicBezTo>
                    <a:pt x="734" y="1999"/>
                    <a:pt x="945" y="2073"/>
                    <a:pt x="1152" y="2073"/>
                  </a:cubicBezTo>
                  <a:cubicBezTo>
                    <a:pt x="1305" y="2073"/>
                    <a:pt x="1455" y="2033"/>
                    <a:pt x="1567" y="1942"/>
                  </a:cubicBezTo>
                  <a:cubicBezTo>
                    <a:pt x="1914" y="1744"/>
                    <a:pt x="1848" y="1530"/>
                    <a:pt x="1914" y="1117"/>
                  </a:cubicBezTo>
                  <a:cubicBezTo>
                    <a:pt x="1914" y="1079"/>
                    <a:pt x="1870" y="1041"/>
                    <a:pt x="1833" y="1041"/>
                  </a:cubicBezTo>
                  <a:cubicBezTo>
                    <a:pt x="1805" y="1041"/>
                    <a:pt x="1782" y="1062"/>
                    <a:pt x="1782" y="1117"/>
                  </a:cubicBezTo>
                  <a:cubicBezTo>
                    <a:pt x="1625" y="1132"/>
                    <a:pt x="1495" y="1139"/>
                    <a:pt x="1393" y="1139"/>
                  </a:cubicBezTo>
                  <a:cubicBezTo>
                    <a:pt x="915" y="1139"/>
                    <a:pt x="1025" y="979"/>
                    <a:pt x="1650" y="639"/>
                  </a:cubicBezTo>
                  <a:cubicBezTo>
                    <a:pt x="1730" y="608"/>
                    <a:pt x="1805" y="594"/>
                    <a:pt x="1878" y="594"/>
                  </a:cubicBezTo>
                  <a:cubicBezTo>
                    <a:pt x="2419" y="594"/>
                    <a:pt x="2756" y="1388"/>
                    <a:pt x="2887" y="1810"/>
                  </a:cubicBezTo>
                  <a:cubicBezTo>
                    <a:pt x="3019" y="2437"/>
                    <a:pt x="3019" y="3393"/>
                    <a:pt x="2738" y="3937"/>
                  </a:cubicBezTo>
                  <a:cubicBezTo>
                    <a:pt x="2606" y="4349"/>
                    <a:pt x="2128" y="4630"/>
                    <a:pt x="1914" y="4976"/>
                  </a:cubicBezTo>
                  <a:cubicBezTo>
                    <a:pt x="1567" y="5454"/>
                    <a:pt x="1567" y="5800"/>
                    <a:pt x="1567" y="6345"/>
                  </a:cubicBezTo>
                  <a:cubicBezTo>
                    <a:pt x="1567" y="7383"/>
                    <a:pt x="2128" y="8060"/>
                    <a:pt x="2672" y="8884"/>
                  </a:cubicBezTo>
                  <a:cubicBezTo>
                    <a:pt x="3497" y="9989"/>
                    <a:pt x="2128" y="10879"/>
                    <a:pt x="1914" y="11918"/>
                  </a:cubicBezTo>
                  <a:cubicBezTo>
                    <a:pt x="1848" y="12116"/>
                    <a:pt x="1980" y="12396"/>
                    <a:pt x="2128" y="12528"/>
                  </a:cubicBezTo>
                  <a:cubicBezTo>
                    <a:pt x="2606" y="13072"/>
                    <a:pt x="2887" y="13633"/>
                    <a:pt x="2738" y="14392"/>
                  </a:cubicBezTo>
                  <a:cubicBezTo>
                    <a:pt x="2606" y="15068"/>
                    <a:pt x="1650" y="15760"/>
                    <a:pt x="2128" y="16519"/>
                  </a:cubicBezTo>
                  <a:cubicBezTo>
                    <a:pt x="2738" y="17409"/>
                    <a:pt x="2606" y="17821"/>
                    <a:pt x="2062" y="18712"/>
                  </a:cubicBezTo>
                  <a:cubicBezTo>
                    <a:pt x="1848" y="19124"/>
                    <a:pt x="1650" y="19602"/>
                    <a:pt x="1502" y="20080"/>
                  </a:cubicBezTo>
                  <a:cubicBezTo>
                    <a:pt x="1155" y="20987"/>
                    <a:pt x="1304" y="21944"/>
                    <a:pt x="1716" y="22834"/>
                  </a:cubicBezTo>
                  <a:cubicBezTo>
                    <a:pt x="1760" y="22928"/>
                    <a:pt x="1828" y="22966"/>
                    <a:pt x="1898" y="22966"/>
                  </a:cubicBezTo>
                  <a:cubicBezTo>
                    <a:pt x="2040" y="22966"/>
                    <a:pt x="2194" y="22812"/>
                    <a:pt x="2194" y="22636"/>
                  </a:cubicBezTo>
                  <a:cubicBezTo>
                    <a:pt x="1914" y="21466"/>
                    <a:pt x="1980" y="20493"/>
                    <a:pt x="2540" y="19404"/>
                  </a:cubicBezTo>
                  <a:cubicBezTo>
                    <a:pt x="2887" y="18712"/>
                    <a:pt x="3299" y="18168"/>
                    <a:pt x="3365" y="17343"/>
                  </a:cubicBezTo>
                  <a:cubicBezTo>
                    <a:pt x="3365" y="16585"/>
                    <a:pt x="2606" y="16238"/>
                    <a:pt x="3019" y="15480"/>
                  </a:cubicBezTo>
                  <a:cubicBezTo>
                    <a:pt x="3299" y="14804"/>
                    <a:pt x="3497" y="14458"/>
                    <a:pt x="3497" y="13699"/>
                  </a:cubicBezTo>
                  <a:cubicBezTo>
                    <a:pt x="3497" y="13006"/>
                    <a:pt x="3299" y="12660"/>
                    <a:pt x="2804" y="12182"/>
                  </a:cubicBezTo>
                  <a:cubicBezTo>
                    <a:pt x="2392" y="11836"/>
                    <a:pt x="3431" y="10599"/>
                    <a:pt x="3563" y="10187"/>
                  </a:cubicBezTo>
                  <a:cubicBezTo>
                    <a:pt x="4189" y="8406"/>
                    <a:pt x="1502" y="7449"/>
                    <a:pt x="2326" y="5586"/>
                  </a:cubicBezTo>
                  <a:cubicBezTo>
                    <a:pt x="2606" y="4976"/>
                    <a:pt x="3365" y="4630"/>
                    <a:pt x="3497" y="3937"/>
                  </a:cubicBezTo>
                  <a:cubicBezTo>
                    <a:pt x="3629" y="3327"/>
                    <a:pt x="3629" y="2568"/>
                    <a:pt x="3563" y="1942"/>
                  </a:cubicBezTo>
                  <a:cubicBezTo>
                    <a:pt x="3443" y="951"/>
                    <a:pt x="2803" y="1"/>
                    <a:pt x="17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rot="-5400000" flipH="1">
              <a:off x="8505243" y="282656"/>
              <a:ext cx="38651" cy="48537"/>
            </a:xfrm>
            <a:custGeom>
              <a:avLst/>
              <a:gdLst/>
              <a:ahLst/>
              <a:cxnLst/>
              <a:rect l="l" t="t" r="r" b="b"/>
              <a:pathLst>
                <a:path w="825" h="1036" extrusionOk="0">
                  <a:moveTo>
                    <a:pt x="429" y="1"/>
                  </a:moveTo>
                  <a:cubicBezTo>
                    <a:pt x="301" y="1"/>
                    <a:pt x="182" y="71"/>
                    <a:pt x="149" y="211"/>
                  </a:cubicBezTo>
                  <a:cubicBezTo>
                    <a:pt x="66" y="343"/>
                    <a:pt x="1" y="491"/>
                    <a:pt x="66" y="623"/>
                  </a:cubicBezTo>
                  <a:cubicBezTo>
                    <a:pt x="66" y="838"/>
                    <a:pt x="215" y="1035"/>
                    <a:pt x="413" y="1035"/>
                  </a:cubicBezTo>
                  <a:cubicBezTo>
                    <a:pt x="693" y="1035"/>
                    <a:pt x="759" y="838"/>
                    <a:pt x="825" y="623"/>
                  </a:cubicBezTo>
                  <a:cubicBezTo>
                    <a:pt x="825" y="491"/>
                    <a:pt x="825" y="343"/>
                    <a:pt x="759" y="211"/>
                  </a:cubicBezTo>
                  <a:cubicBezTo>
                    <a:pt x="693" y="71"/>
                    <a:pt x="557" y="1"/>
                    <a:pt x="4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rot="-5400000" flipH="1">
              <a:off x="8593297" y="173753"/>
              <a:ext cx="367023" cy="324296"/>
            </a:xfrm>
            <a:custGeom>
              <a:avLst/>
              <a:gdLst/>
              <a:ahLst/>
              <a:cxnLst/>
              <a:rect l="l" t="t" r="r" b="b"/>
              <a:pathLst>
                <a:path w="7834" h="6922" extrusionOk="0">
                  <a:moveTo>
                    <a:pt x="3233" y="4580"/>
                  </a:moveTo>
                  <a:lnTo>
                    <a:pt x="3233" y="4580"/>
                  </a:lnTo>
                  <a:cubicBezTo>
                    <a:pt x="3175" y="4755"/>
                    <a:pt x="2476" y="5954"/>
                    <a:pt x="2074" y="5954"/>
                  </a:cubicBezTo>
                  <a:cubicBezTo>
                    <a:pt x="2020" y="5954"/>
                    <a:pt x="1971" y="5932"/>
                    <a:pt x="1930" y="5883"/>
                  </a:cubicBezTo>
                  <a:cubicBezTo>
                    <a:pt x="1518" y="5537"/>
                    <a:pt x="3035" y="4646"/>
                    <a:pt x="3233" y="4580"/>
                  </a:cubicBezTo>
                  <a:close/>
                  <a:moveTo>
                    <a:pt x="3678" y="0"/>
                  </a:moveTo>
                  <a:cubicBezTo>
                    <a:pt x="3629" y="0"/>
                    <a:pt x="3579" y="37"/>
                    <a:pt x="3579" y="111"/>
                  </a:cubicBezTo>
                  <a:cubicBezTo>
                    <a:pt x="3447" y="1134"/>
                    <a:pt x="3579" y="2239"/>
                    <a:pt x="3579" y="3261"/>
                  </a:cubicBezTo>
                  <a:cubicBezTo>
                    <a:pt x="3513" y="3409"/>
                    <a:pt x="3513" y="3541"/>
                    <a:pt x="3513" y="3673"/>
                  </a:cubicBezTo>
                  <a:cubicBezTo>
                    <a:pt x="2689" y="3888"/>
                    <a:pt x="1" y="5471"/>
                    <a:pt x="1172" y="6641"/>
                  </a:cubicBezTo>
                  <a:cubicBezTo>
                    <a:pt x="1371" y="6838"/>
                    <a:pt x="1582" y="6921"/>
                    <a:pt x="1796" y="6921"/>
                  </a:cubicBezTo>
                  <a:cubicBezTo>
                    <a:pt x="2839" y="6921"/>
                    <a:pt x="3948" y="4929"/>
                    <a:pt x="4057" y="4300"/>
                  </a:cubicBezTo>
                  <a:cubicBezTo>
                    <a:pt x="4189" y="4300"/>
                    <a:pt x="4404" y="4234"/>
                    <a:pt x="4535" y="4234"/>
                  </a:cubicBezTo>
                  <a:cubicBezTo>
                    <a:pt x="5228" y="4234"/>
                    <a:pt x="5913" y="4293"/>
                    <a:pt x="6620" y="4293"/>
                  </a:cubicBezTo>
                  <a:cubicBezTo>
                    <a:pt x="6974" y="4293"/>
                    <a:pt x="7333" y="4278"/>
                    <a:pt x="7701" y="4234"/>
                  </a:cubicBezTo>
                  <a:cubicBezTo>
                    <a:pt x="7767" y="4234"/>
                    <a:pt x="7833" y="4020"/>
                    <a:pt x="7701" y="4020"/>
                  </a:cubicBezTo>
                  <a:cubicBezTo>
                    <a:pt x="6531" y="3822"/>
                    <a:pt x="5360" y="3607"/>
                    <a:pt x="4189" y="3607"/>
                  </a:cubicBezTo>
                  <a:cubicBezTo>
                    <a:pt x="4189" y="2437"/>
                    <a:pt x="3991" y="1282"/>
                    <a:pt x="3777" y="111"/>
                  </a:cubicBezTo>
                  <a:cubicBezTo>
                    <a:pt x="3777" y="37"/>
                    <a:pt x="3727" y="0"/>
                    <a:pt x="367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rot="-5400000" flipH="1">
              <a:off x="8275163" y="1135560"/>
              <a:ext cx="1090855" cy="155120"/>
            </a:xfrm>
            <a:custGeom>
              <a:avLst/>
              <a:gdLst/>
              <a:ahLst/>
              <a:cxnLst/>
              <a:rect l="l" t="t" r="r" b="b"/>
              <a:pathLst>
                <a:path w="23284" h="3311" extrusionOk="0">
                  <a:moveTo>
                    <a:pt x="13464" y="0"/>
                  </a:moveTo>
                  <a:cubicBezTo>
                    <a:pt x="13287" y="0"/>
                    <a:pt x="13103" y="33"/>
                    <a:pt x="12912" y="109"/>
                  </a:cubicBezTo>
                  <a:cubicBezTo>
                    <a:pt x="12568" y="233"/>
                    <a:pt x="11650" y="965"/>
                    <a:pt x="11116" y="965"/>
                  </a:cubicBezTo>
                  <a:cubicBezTo>
                    <a:pt x="11010" y="965"/>
                    <a:pt x="10919" y="936"/>
                    <a:pt x="10851" y="867"/>
                  </a:cubicBezTo>
                  <a:cubicBezTo>
                    <a:pt x="10438" y="389"/>
                    <a:pt x="10092" y="109"/>
                    <a:pt x="9416" y="109"/>
                  </a:cubicBezTo>
                  <a:cubicBezTo>
                    <a:pt x="8657" y="109"/>
                    <a:pt x="8311" y="323"/>
                    <a:pt x="7619" y="669"/>
                  </a:cubicBezTo>
                  <a:cubicBezTo>
                    <a:pt x="7469" y="753"/>
                    <a:pt x="7335" y="785"/>
                    <a:pt x="7211" y="785"/>
                  </a:cubicBezTo>
                  <a:cubicBezTo>
                    <a:pt x="6741" y="785"/>
                    <a:pt x="6399" y="319"/>
                    <a:pt x="5800" y="319"/>
                  </a:cubicBezTo>
                  <a:cubicBezTo>
                    <a:pt x="5769" y="319"/>
                    <a:pt x="5738" y="321"/>
                    <a:pt x="5706" y="323"/>
                  </a:cubicBezTo>
                  <a:cubicBezTo>
                    <a:pt x="4881" y="389"/>
                    <a:pt x="4403" y="801"/>
                    <a:pt x="3711" y="1148"/>
                  </a:cubicBezTo>
                  <a:cubicBezTo>
                    <a:pt x="3014" y="1491"/>
                    <a:pt x="2376" y="1644"/>
                    <a:pt x="1690" y="1644"/>
                  </a:cubicBezTo>
                  <a:cubicBezTo>
                    <a:pt x="1288" y="1644"/>
                    <a:pt x="869" y="1591"/>
                    <a:pt x="413" y="1494"/>
                  </a:cubicBezTo>
                  <a:cubicBezTo>
                    <a:pt x="198" y="1494"/>
                    <a:pt x="0" y="1840"/>
                    <a:pt x="281" y="1972"/>
                  </a:cubicBezTo>
                  <a:cubicBezTo>
                    <a:pt x="820" y="2222"/>
                    <a:pt x="1384" y="2369"/>
                    <a:pt x="1942" y="2369"/>
                  </a:cubicBezTo>
                  <a:cubicBezTo>
                    <a:pt x="2306" y="2369"/>
                    <a:pt x="2667" y="2306"/>
                    <a:pt x="3018" y="2170"/>
                  </a:cubicBezTo>
                  <a:cubicBezTo>
                    <a:pt x="3496" y="2038"/>
                    <a:pt x="3908" y="1840"/>
                    <a:pt x="4321" y="1626"/>
                  </a:cubicBezTo>
                  <a:cubicBezTo>
                    <a:pt x="4868" y="1320"/>
                    <a:pt x="5238" y="1139"/>
                    <a:pt x="5615" y="1139"/>
                  </a:cubicBezTo>
                  <a:cubicBezTo>
                    <a:pt x="5908" y="1139"/>
                    <a:pt x="6206" y="1249"/>
                    <a:pt x="6596" y="1494"/>
                  </a:cubicBezTo>
                  <a:cubicBezTo>
                    <a:pt x="6754" y="1593"/>
                    <a:pt x="6905" y="1634"/>
                    <a:pt x="7053" y="1634"/>
                  </a:cubicBezTo>
                  <a:cubicBezTo>
                    <a:pt x="7612" y="1634"/>
                    <a:pt x="8109" y="1051"/>
                    <a:pt x="8657" y="933"/>
                  </a:cubicBezTo>
                  <a:cubicBezTo>
                    <a:pt x="8815" y="908"/>
                    <a:pt x="8963" y="895"/>
                    <a:pt x="9102" y="895"/>
                  </a:cubicBezTo>
                  <a:cubicBezTo>
                    <a:pt x="9691" y="895"/>
                    <a:pt x="10133" y="1120"/>
                    <a:pt x="10587" y="1560"/>
                  </a:cubicBezTo>
                  <a:cubicBezTo>
                    <a:pt x="10692" y="1665"/>
                    <a:pt x="10893" y="1781"/>
                    <a:pt x="11070" y="1781"/>
                  </a:cubicBezTo>
                  <a:cubicBezTo>
                    <a:pt x="11114" y="1781"/>
                    <a:pt x="11157" y="1774"/>
                    <a:pt x="11197" y="1758"/>
                  </a:cubicBezTo>
                  <a:cubicBezTo>
                    <a:pt x="11992" y="1556"/>
                    <a:pt x="12700" y="746"/>
                    <a:pt x="13476" y="746"/>
                  </a:cubicBezTo>
                  <a:cubicBezTo>
                    <a:pt x="13714" y="746"/>
                    <a:pt x="13959" y="822"/>
                    <a:pt x="14214" y="1016"/>
                  </a:cubicBezTo>
                  <a:cubicBezTo>
                    <a:pt x="15039" y="1560"/>
                    <a:pt x="15731" y="2104"/>
                    <a:pt x="16770" y="2104"/>
                  </a:cubicBezTo>
                  <a:cubicBezTo>
                    <a:pt x="17314" y="2104"/>
                    <a:pt x="17661" y="2104"/>
                    <a:pt x="18139" y="1758"/>
                  </a:cubicBezTo>
                  <a:cubicBezTo>
                    <a:pt x="18485" y="1560"/>
                    <a:pt x="18749" y="1082"/>
                    <a:pt x="19161" y="867"/>
                  </a:cubicBezTo>
                  <a:cubicBezTo>
                    <a:pt x="19487" y="752"/>
                    <a:pt x="19947" y="682"/>
                    <a:pt x="20381" y="682"/>
                  </a:cubicBezTo>
                  <a:cubicBezTo>
                    <a:pt x="20694" y="682"/>
                    <a:pt x="20995" y="718"/>
                    <a:pt x="21222" y="801"/>
                  </a:cubicBezTo>
                  <a:cubicBezTo>
                    <a:pt x="21717" y="867"/>
                    <a:pt x="22739" y="1280"/>
                    <a:pt x="22459" y="2038"/>
                  </a:cubicBezTo>
                  <a:cubicBezTo>
                    <a:pt x="22261" y="2402"/>
                    <a:pt x="22113" y="2591"/>
                    <a:pt x="22027" y="2591"/>
                  </a:cubicBezTo>
                  <a:cubicBezTo>
                    <a:pt x="21933" y="2591"/>
                    <a:pt x="21912" y="2369"/>
                    <a:pt x="21981" y="1906"/>
                  </a:cubicBezTo>
                  <a:cubicBezTo>
                    <a:pt x="22047" y="1906"/>
                    <a:pt x="22047" y="1758"/>
                    <a:pt x="21981" y="1758"/>
                  </a:cubicBezTo>
                  <a:cubicBezTo>
                    <a:pt x="21569" y="1758"/>
                    <a:pt x="21371" y="1758"/>
                    <a:pt x="21156" y="2104"/>
                  </a:cubicBezTo>
                  <a:cubicBezTo>
                    <a:pt x="20959" y="2318"/>
                    <a:pt x="21025" y="2863"/>
                    <a:pt x="21222" y="3077"/>
                  </a:cubicBezTo>
                  <a:cubicBezTo>
                    <a:pt x="21391" y="3241"/>
                    <a:pt x="21594" y="3311"/>
                    <a:pt x="21804" y="3311"/>
                  </a:cubicBezTo>
                  <a:cubicBezTo>
                    <a:pt x="22373" y="3311"/>
                    <a:pt x="22989" y="2795"/>
                    <a:pt x="23086" y="2252"/>
                  </a:cubicBezTo>
                  <a:cubicBezTo>
                    <a:pt x="23284" y="1016"/>
                    <a:pt x="22261" y="257"/>
                    <a:pt x="21156" y="109"/>
                  </a:cubicBezTo>
                  <a:cubicBezTo>
                    <a:pt x="20904" y="59"/>
                    <a:pt x="20648" y="38"/>
                    <a:pt x="20395" y="38"/>
                  </a:cubicBezTo>
                  <a:cubicBezTo>
                    <a:pt x="19971" y="38"/>
                    <a:pt x="19553" y="98"/>
                    <a:pt x="19161" y="191"/>
                  </a:cubicBezTo>
                  <a:cubicBezTo>
                    <a:pt x="18485" y="323"/>
                    <a:pt x="18139" y="1082"/>
                    <a:pt x="17512" y="1345"/>
                  </a:cubicBezTo>
                  <a:cubicBezTo>
                    <a:pt x="17267" y="1455"/>
                    <a:pt x="17035" y="1502"/>
                    <a:pt x="16814" y="1502"/>
                  </a:cubicBezTo>
                  <a:cubicBezTo>
                    <a:pt x="15562" y="1502"/>
                    <a:pt x="14658" y="0"/>
                    <a:pt x="134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rot="-5400000" flipH="1">
              <a:off x="8799859" y="590437"/>
              <a:ext cx="47928" cy="35559"/>
            </a:xfrm>
            <a:custGeom>
              <a:avLst/>
              <a:gdLst/>
              <a:ahLst/>
              <a:cxnLst/>
              <a:rect l="l" t="t" r="r" b="b"/>
              <a:pathLst>
                <a:path w="1023" h="759" extrusionOk="0">
                  <a:moveTo>
                    <a:pt x="413" y="0"/>
                  </a:moveTo>
                  <a:cubicBezTo>
                    <a:pt x="198" y="0"/>
                    <a:pt x="1" y="149"/>
                    <a:pt x="1" y="413"/>
                  </a:cubicBezTo>
                  <a:cubicBezTo>
                    <a:pt x="1" y="627"/>
                    <a:pt x="198" y="759"/>
                    <a:pt x="413" y="759"/>
                  </a:cubicBezTo>
                  <a:cubicBezTo>
                    <a:pt x="545" y="759"/>
                    <a:pt x="677" y="759"/>
                    <a:pt x="825" y="693"/>
                  </a:cubicBezTo>
                  <a:cubicBezTo>
                    <a:pt x="1023" y="561"/>
                    <a:pt x="1023" y="215"/>
                    <a:pt x="825" y="83"/>
                  </a:cubicBezTo>
                  <a:cubicBezTo>
                    <a:pt x="677" y="0"/>
                    <a:pt x="545" y="0"/>
                    <a:pt x="4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rot="5400000">
              <a:off x="6704484" y="-222575"/>
              <a:ext cx="196302" cy="1076004"/>
            </a:xfrm>
            <a:custGeom>
              <a:avLst/>
              <a:gdLst/>
              <a:ahLst/>
              <a:cxnLst/>
              <a:rect l="l" t="t" r="r" b="b"/>
              <a:pathLst>
                <a:path w="4190" h="22967" extrusionOk="0">
                  <a:moveTo>
                    <a:pt x="1756" y="1"/>
                  </a:moveTo>
                  <a:cubicBezTo>
                    <a:pt x="1653" y="1"/>
                    <a:pt x="1546" y="10"/>
                    <a:pt x="1436" y="29"/>
                  </a:cubicBezTo>
                  <a:cubicBezTo>
                    <a:pt x="677" y="95"/>
                    <a:pt x="1" y="1200"/>
                    <a:pt x="611" y="1876"/>
                  </a:cubicBezTo>
                  <a:cubicBezTo>
                    <a:pt x="734" y="1999"/>
                    <a:pt x="945" y="2073"/>
                    <a:pt x="1152" y="2073"/>
                  </a:cubicBezTo>
                  <a:cubicBezTo>
                    <a:pt x="1305" y="2073"/>
                    <a:pt x="1455" y="2033"/>
                    <a:pt x="1567" y="1942"/>
                  </a:cubicBezTo>
                  <a:cubicBezTo>
                    <a:pt x="1914" y="1744"/>
                    <a:pt x="1848" y="1530"/>
                    <a:pt x="1914" y="1117"/>
                  </a:cubicBezTo>
                  <a:cubicBezTo>
                    <a:pt x="1914" y="1079"/>
                    <a:pt x="1870" y="1041"/>
                    <a:pt x="1833" y="1041"/>
                  </a:cubicBezTo>
                  <a:cubicBezTo>
                    <a:pt x="1805" y="1041"/>
                    <a:pt x="1782" y="1062"/>
                    <a:pt x="1782" y="1117"/>
                  </a:cubicBezTo>
                  <a:cubicBezTo>
                    <a:pt x="1625" y="1132"/>
                    <a:pt x="1495" y="1139"/>
                    <a:pt x="1393" y="1139"/>
                  </a:cubicBezTo>
                  <a:cubicBezTo>
                    <a:pt x="915" y="1139"/>
                    <a:pt x="1025" y="979"/>
                    <a:pt x="1650" y="639"/>
                  </a:cubicBezTo>
                  <a:cubicBezTo>
                    <a:pt x="1730" y="608"/>
                    <a:pt x="1805" y="594"/>
                    <a:pt x="1878" y="594"/>
                  </a:cubicBezTo>
                  <a:cubicBezTo>
                    <a:pt x="2419" y="594"/>
                    <a:pt x="2756" y="1388"/>
                    <a:pt x="2887" y="1810"/>
                  </a:cubicBezTo>
                  <a:cubicBezTo>
                    <a:pt x="3019" y="2437"/>
                    <a:pt x="3019" y="3393"/>
                    <a:pt x="2738" y="3937"/>
                  </a:cubicBezTo>
                  <a:cubicBezTo>
                    <a:pt x="2606" y="4349"/>
                    <a:pt x="2128" y="4630"/>
                    <a:pt x="1914" y="4976"/>
                  </a:cubicBezTo>
                  <a:cubicBezTo>
                    <a:pt x="1567" y="5454"/>
                    <a:pt x="1567" y="5800"/>
                    <a:pt x="1567" y="6345"/>
                  </a:cubicBezTo>
                  <a:cubicBezTo>
                    <a:pt x="1567" y="7383"/>
                    <a:pt x="2128" y="8060"/>
                    <a:pt x="2672" y="8884"/>
                  </a:cubicBezTo>
                  <a:cubicBezTo>
                    <a:pt x="3497" y="9989"/>
                    <a:pt x="2128" y="10879"/>
                    <a:pt x="1914" y="11918"/>
                  </a:cubicBezTo>
                  <a:cubicBezTo>
                    <a:pt x="1848" y="12116"/>
                    <a:pt x="1980" y="12396"/>
                    <a:pt x="2128" y="12528"/>
                  </a:cubicBezTo>
                  <a:cubicBezTo>
                    <a:pt x="2606" y="13072"/>
                    <a:pt x="2887" y="13633"/>
                    <a:pt x="2738" y="14392"/>
                  </a:cubicBezTo>
                  <a:cubicBezTo>
                    <a:pt x="2606" y="15068"/>
                    <a:pt x="1650" y="15760"/>
                    <a:pt x="2128" y="16519"/>
                  </a:cubicBezTo>
                  <a:cubicBezTo>
                    <a:pt x="2738" y="17409"/>
                    <a:pt x="2606" y="17821"/>
                    <a:pt x="2062" y="18712"/>
                  </a:cubicBezTo>
                  <a:cubicBezTo>
                    <a:pt x="1848" y="19124"/>
                    <a:pt x="1650" y="19602"/>
                    <a:pt x="1502" y="20080"/>
                  </a:cubicBezTo>
                  <a:cubicBezTo>
                    <a:pt x="1155" y="20987"/>
                    <a:pt x="1304" y="21944"/>
                    <a:pt x="1716" y="22834"/>
                  </a:cubicBezTo>
                  <a:cubicBezTo>
                    <a:pt x="1760" y="22928"/>
                    <a:pt x="1828" y="22966"/>
                    <a:pt x="1898" y="22966"/>
                  </a:cubicBezTo>
                  <a:cubicBezTo>
                    <a:pt x="2040" y="22966"/>
                    <a:pt x="2194" y="22812"/>
                    <a:pt x="2194" y="22636"/>
                  </a:cubicBezTo>
                  <a:cubicBezTo>
                    <a:pt x="1914" y="21466"/>
                    <a:pt x="1980" y="20493"/>
                    <a:pt x="2540" y="19404"/>
                  </a:cubicBezTo>
                  <a:cubicBezTo>
                    <a:pt x="2887" y="18712"/>
                    <a:pt x="3299" y="18168"/>
                    <a:pt x="3365" y="17343"/>
                  </a:cubicBezTo>
                  <a:cubicBezTo>
                    <a:pt x="3365" y="16585"/>
                    <a:pt x="2606" y="16238"/>
                    <a:pt x="3019" y="15480"/>
                  </a:cubicBezTo>
                  <a:cubicBezTo>
                    <a:pt x="3299" y="14804"/>
                    <a:pt x="3497" y="14458"/>
                    <a:pt x="3497" y="13699"/>
                  </a:cubicBezTo>
                  <a:cubicBezTo>
                    <a:pt x="3497" y="13006"/>
                    <a:pt x="3299" y="12660"/>
                    <a:pt x="2804" y="12182"/>
                  </a:cubicBezTo>
                  <a:cubicBezTo>
                    <a:pt x="2392" y="11836"/>
                    <a:pt x="3431" y="10599"/>
                    <a:pt x="3563" y="10187"/>
                  </a:cubicBezTo>
                  <a:cubicBezTo>
                    <a:pt x="4189" y="8406"/>
                    <a:pt x="1502" y="7449"/>
                    <a:pt x="2326" y="5586"/>
                  </a:cubicBezTo>
                  <a:cubicBezTo>
                    <a:pt x="2606" y="4976"/>
                    <a:pt x="3365" y="4630"/>
                    <a:pt x="3497" y="3937"/>
                  </a:cubicBezTo>
                  <a:cubicBezTo>
                    <a:pt x="3629" y="3327"/>
                    <a:pt x="3629" y="2568"/>
                    <a:pt x="3563" y="1942"/>
                  </a:cubicBezTo>
                  <a:cubicBezTo>
                    <a:pt x="3443" y="951"/>
                    <a:pt x="2803" y="1"/>
                    <a:pt x="17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rot="5400000">
              <a:off x="6179202" y="282656"/>
              <a:ext cx="38651" cy="48537"/>
            </a:xfrm>
            <a:custGeom>
              <a:avLst/>
              <a:gdLst/>
              <a:ahLst/>
              <a:cxnLst/>
              <a:rect l="l" t="t" r="r" b="b"/>
              <a:pathLst>
                <a:path w="825" h="1036" extrusionOk="0">
                  <a:moveTo>
                    <a:pt x="429" y="1"/>
                  </a:moveTo>
                  <a:cubicBezTo>
                    <a:pt x="301" y="1"/>
                    <a:pt x="182" y="71"/>
                    <a:pt x="149" y="211"/>
                  </a:cubicBezTo>
                  <a:cubicBezTo>
                    <a:pt x="66" y="343"/>
                    <a:pt x="1" y="491"/>
                    <a:pt x="66" y="623"/>
                  </a:cubicBezTo>
                  <a:cubicBezTo>
                    <a:pt x="66" y="838"/>
                    <a:pt x="215" y="1035"/>
                    <a:pt x="413" y="1035"/>
                  </a:cubicBezTo>
                  <a:cubicBezTo>
                    <a:pt x="693" y="1035"/>
                    <a:pt x="759" y="838"/>
                    <a:pt x="825" y="623"/>
                  </a:cubicBezTo>
                  <a:cubicBezTo>
                    <a:pt x="825" y="491"/>
                    <a:pt x="825" y="343"/>
                    <a:pt x="759" y="211"/>
                  </a:cubicBezTo>
                  <a:cubicBezTo>
                    <a:pt x="693" y="71"/>
                    <a:pt x="557" y="1"/>
                    <a:pt x="4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rot="-5400000" flipH="1">
              <a:off x="5496260" y="-231075"/>
              <a:ext cx="196302" cy="1076004"/>
            </a:xfrm>
            <a:custGeom>
              <a:avLst/>
              <a:gdLst/>
              <a:ahLst/>
              <a:cxnLst/>
              <a:rect l="l" t="t" r="r" b="b"/>
              <a:pathLst>
                <a:path w="4190" h="22967" extrusionOk="0">
                  <a:moveTo>
                    <a:pt x="1756" y="1"/>
                  </a:moveTo>
                  <a:cubicBezTo>
                    <a:pt x="1653" y="1"/>
                    <a:pt x="1546" y="10"/>
                    <a:pt x="1436" y="29"/>
                  </a:cubicBezTo>
                  <a:cubicBezTo>
                    <a:pt x="677" y="95"/>
                    <a:pt x="1" y="1200"/>
                    <a:pt x="611" y="1876"/>
                  </a:cubicBezTo>
                  <a:cubicBezTo>
                    <a:pt x="734" y="1999"/>
                    <a:pt x="945" y="2073"/>
                    <a:pt x="1152" y="2073"/>
                  </a:cubicBezTo>
                  <a:cubicBezTo>
                    <a:pt x="1305" y="2073"/>
                    <a:pt x="1455" y="2033"/>
                    <a:pt x="1567" y="1942"/>
                  </a:cubicBezTo>
                  <a:cubicBezTo>
                    <a:pt x="1914" y="1744"/>
                    <a:pt x="1848" y="1530"/>
                    <a:pt x="1914" y="1117"/>
                  </a:cubicBezTo>
                  <a:cubicBezTo>
                    <a:pt x="1914" y="1079"/>
                    <a:pt x="1870" y="1041"/>
                    <a:pt x="1833" y="1041"/>
                  </a:cubicBezTo>
                  <a:cubicBezTo>
                    <a:pt x="1805" y="1041"/>
                    <a:pt x="1782" y="1062"/>
                    <a:pt x="1782" y="1117"/>
                  </a:cubicBezTo>
                  <a:cubicBezTo>
                    <a:pt x="1625" y="1132"/>
                    <a:pt x="1495" y="1139"/>
                    <a:pt x="1393" y="1139"/>
                  </a:cubicBezTo>
                  <a:cubicBezTo>
                    <a:pt x="915" y="1139"/>
                    <a:pt x="1025" y="979"/>
                    <a:pt x="1650" y="639"/>
                  </a:cubicBezTo>
                  <a:cubicBezTo>
                    <a:pt x="1730" y="608"/>
                    <a:pt x="1805" y="594"/>
                    <a:pt x="1878" y="594"/>
                  </a:cubicBezTo>
                  <a:cubicBezTo>
                    <a:pt x="2419" y="594"/>
                    <a:pt x="2756" y="1388"/>
                    <a:pt x="2887" y="1810"/>
                  </a:cubicBezTo>
                  <a:cubicBezTo>
                    <a:pt x="3019" y="2437"/>
                    <a:pt x="3019" y="3393"/>
                    <a:pt x="2738" y="3937"/>
                  </a:cubicBezTo>
                  <a:cubicBezTo>
                    <a:pt x="2606" y="4349"/>
                    <a:pt x="2128" y="4630"/>
                    <a:pt x="1914" y="4976"/>
                  </a:cubicBezTo>
                  <a:cubicBezTo>
                    <a:pt x="1567" y="5454"/>
                    <a:pt x="1567" y="5800"/>
                    <a:pt x="1567" y="6345"/>
                  </a:cubicBezTo>
                  <a:cubicBezTo>
                    <a:pt x="1567" y="7383"/>
                    <a:pt x="2128" y="8060"/>
                    <a:pt x="2672" y="8884"/>
                  </a:cubicBezTo>
                  <a:cubicBezTo>
                    <a:pt x="3497" y="9989"/>
                    <a:pt x="2128" y="10879"/>
                    <a:pt x="1914" y="11918"/>
                  </a:cubicBezTo>
                  <a:cubicBezTo>
                    <a:pt x="1848" y="12116"/>
                    <a:pt x="1980" y="12396"/>
                    <a:pt x="2128" y="12528"/>
                  </a:cubicBezTo>
                  <a:cubicBezTo>
                    <a:pt x="2606" y="13072"/>
                    <a:pt x="2887" y="13633"/>
                    <a:pt x="2738" y="14392"/>
                  </a:cubicBezTo>
                  <a:cubicBezTo>
                    <a:pt x="2606" y="15068"/>
                    <a:pt x="1650" y="15760"/>
                    <a:pt x="2128" y="16519"/>
                  </a:cubicBezTo>
                  <a:cubicBezTo>
                    <a:pt x="2738" y="17409"/>
                    <a:pt x="2606" y="17821"/>
                    <a:pt x="2062" y="18712"/>
                  </a:cubicBezTo>
                  <a:cubicBezTo>
                    <a:pt x="1848" y="19124"/>
                    <a:pt x="1650" y="19602"/>
                    <a:pt x="1502" y="20080"/>
                  </a:cubicBezTo>
                  <a:cubicBezTo>
                    <a:pt x="1155" y="20987"/>
                    <a:pt x="1304" y="21944"/>
                    <a:pt x="1716" y="22834"/>
                  </a:cubicBezTo>
                  <a:cubicBezTo>
                    <a:pt x="1760" y="22928"/>
                    <a:pt x="1828" y="22966"/>
                    <a:pt x="1898" y="22966"/>
                  </a:cubicBezTo>
                  <a:cubicBezTo>
                    <a:pt x="2040" y="22966"/>
                    <a:pt x="2194" y="22812"/>
                    <a:pt x="2194" y="22636"/>
                  </a:cubicBezTo>
                  <a:cubicBezTo>
                    <a:pt x="1914" y="21466"/>
                    <a:pt x="1980" y="20493"/>
                    <a:pt x="2540" y="19404"/>
                  </a:cubicBezTo>
                  <a:cubicBezTo>
                    <a:pt x="2887" y="18712"/>
                    <a:pt x="3299" y="18168"/>
                    <a:pt x="3365" y="17343"/>
                  </a:cubicBezTo>
                  <a:cubicBezTo>
                    <a:pt x="3365" y="16585"/>
                    <a:pt x="2606" y="16238"/>
                    <a:pt x="3019" y="15480"/>
                  </a:cubicBezTo>
                  <a:cubicBezTo>
                    <a:pt x="3299" y="14804"/>
                    <a:pt x="3497" y="14458"/>
                    <a:pt x="3497" y="13699"/>
                  </a:cubicBezTo>
                  <a:cubicBezTo>
                    <a:pt x="3497" y="13006"/>
                    <a:pt x="3299" y="12660"/>
                    <a:pt x="2804" y="12182"/>
                  </a:cubicBezTo>
                  <a:cubicBezTo>
                    <a:pt x="2392" y="11836"/>
                    <a:pt x="3431" y="10599"/>
                    <a:pt x="3563" y="10187"/>
                  </a:cubicBezTo>
                  <a:cubicBezTo>
                    <a:pt x="4189" y="8406"/>
                    <a:pt x="1502" y="7449"/>
                    <a:pt x="2326" y="5586"/>
                  </a:cubicBezTo>
                  <a:cubicBezTo>
                    <a:pt x="2606" y="4976"/>
                    <a:pt x="3365" y="4630"/>
                    <a:pt x="3497" y="3937"/>
                  </a:cubicBezTo>
                  <a:cubicBezTo>
                    <a:pt x="3629" y="3327"/>
                    <a:pt x="3629" y="2568"/>
                    <a:pt x="3563" y="1942"/>
                  </a:cubicBezTo>
                  <a:cubicBezTo>
                    <a:pt x="3443" y="951"/>
                    <a:pt x="2803" y="1"/>
                    <a:pt x="17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 name="Espace réservé du pied de page 4"/>
          <p:cNvSpPr>
            <a:spLocks noGrp="1"/>
          </p:cNvSpPr>
          <p:nvPr>
            <p:ph type="ftr" sz="quarter" idx="10"/>
          </p:nvPr>
        </p:nvSpPr>
        <p:spPr/>
        <p:txBody>
          <a:bodyPr/>
          <a:lstStyle/>
          <a:p>
            <a:endParaRPr lang="fr-FR"/>
          </a:p>
        </p:txBody>
      </p:sp>
      <p:sp>
        <p:nvSpPr>
          <p:cNvPr id="6" name="Espace réservé du numéro de diapositive 5"/>
          <p:cNvSpPr>
            <a:spLocks noGrp="1"/>
          </p:cNvSpPr>
          <p:nvPr>
            <p:ph type="sldNum" sz="quarter" idx="11"/>
          </p:nvPr>
        </p:nvSpPr>
        <p:spPr/>
        <p:txBody>
          <a:bodyPr/>
          <a:lstStyle/>
          <a:p>
            <a:fld id="{326F19BA-511A-465D-B7F5-6042D6B00A93}" type="slidenum">
              <a:rPr lang="fr-FR" smtClean="0"/>
              <a:t>‹#›</a:t>
            </a:fld>
            <a:endParaRPr lang="fr-FR"/>
          </a:p>
        </p:txBody>
      </p:sp>
    </p:spTree>
  </p:cSld>
  <p:clrMapOvr>
    <a:masterClrMapping/>
  </p:clrMapOvr>
  <p:hf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lt1"/>
        </a:solidFill>
        <a:effectLst/>
      </p:bgPr>
    </p:bg>
    <p:spTree>
      <p:nvGrpSpPr>
        <p:cNvPr id="1" name="Shape 47"/>
        <p:cNvGrpSpPr/>
        <p:nvPr/>
      </p:nvGrpSpPr>
      <p:grpSpPr>
        <a:xfrm>
          <a:off x="0" y="0"/>
          <a:ext cx="0" cy="0"/>
          <a:chOff x="0" y="0"/>
          <a:chExt cx="0" cy="0"/>
        </a:xfrm>
      </p:grpSpPr>
      <p:sp>
        <p:nvSpPr>
          <p:cNvPr id="48" name="Google Shape;48;p3"/>
          <p:cNvSpPr txBox="1">
            <a:spLocks noGrp="1"/>
          </p:cNvSpPr>
          <p:nvPr>
            <p:ph type="title"/>
          </p:nvPr>
        </p:nvSpPr>
        <p:spPr>
          <a:xfrm>
            <a:off x="2229600" y="1466850"/>
            <a:ext cx="3066900" cy="1545300"/>
          </a:xfrm>
          <a:prstGeom prst="rect">
            <a:avLst/>
          </a:prstGeom>
        </p:spPr>
        <p:txBody>
          <a:bodyPr spcFirstLastPara="1" wrap="square" lIns="91425" tIns="91425" rIns="91425" bIns="91425" anchor="b" anchorCtr="0">
            <a:noAutofit/>
          </a:bodyPr>
          <a:lstStyle>
            <a:lvl1pPr lvl="0" algn="l">
              <a:spcBef>
                <a:spcPts val="0"/>
              </a:spcBef>
              <a:spcAft>
                <a:spcPts val="0"/>
              </a:spcAft>
              <a:buSzPts val="3600"/>
              <a:buNone/>
              <a:defRPr sz="4500">
                <a:solidFill>
                  <a:schemeClr val="accent5"/>
                </a:solidFill>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49" name="Google Shape;49;p3"/>
          <p:cNvSpPr txBox="1">
            <a:spLocks noGrp="1"/>
          </p:cNvSpPr>
          <p:nvPr>
            <p:ph type="title" idx="2" hasCustomPrompt="1"/>
          </p:nvPr>
        </p:nvSpPr>
        <p:spPr>
          <a:xfrm>
            <a:off x="865625" y="1637650"/>
            <a:ext cx="1218000" cy="18792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lvl1pPr lvl="0" algn="ctr" rtl="0">
              <a:spcBef>
                <a:spcPts val="0"/>
              </a:spcBef>
              <a:spcAft>
                <a:spcPts val="0"/>
              </a:spcAft>
              <a:buClr>
                <a:schemeClr val="lt1"/>
              </a:buClr>
              <a:buSzPts val="6000"/>
              <a:buNone/>
              <a:defRPr sz="6000">
                <a:solidFill>
                  <a:schemeClr val="accent4"/>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50" name="Google Shape;50;p3"/>
          <p:cNvSpPr txBox="1">
            <a:spLocks noGrp="1"/>
          </p:cNvSpPr>
          <p:nvPr>
            <p:ph type="subTitle" idx="1"/>
          </p:nvPr>
        </p:nvSpPr>
        <p:spPr>
          <a:xfrm>
            <a:off x="2229600" y="2980350"/>
            <a:ext cx="3066900" cy="696300"/>
          </a:xfrm>
          <a:prstGeom prst="rect">
            <a:avLst/>
          </a:prstGeom>
        </p:spPr>
        <p:txBody>
          <a:bodyPr spcFirstLastPara="1" wrap="square" lIns="91425" tIns="91425" rIns="91425" bIns="91425" anchor="t" anchorCtr="0">
            <a:noAutofit/>
          </a:bodyPr>
          <a:lstStyle>
            <a:lvl1pPr lvl="0" algn="l" rtl="0">
              <a:lnSpc>
                <a:spcPct val="100000"/>
              </a:lnSpc>
              <a:spcBef>
                <a:spcPts val="0"/>
              </a:spcBef>
              <a:spcAft>
                <a:spcPts val="0"/>
              </a:spcAft>
              <a:buSzPts val="1200"/>
              <a:buNone/>
              <a:defRPr sz="1600">
                <a:solidFill>
                  <a:schemeClr val="accent5"/>
                </a:solidFill>
              </a:defRPr>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grpSp>
        <p:nvGrpSpPr>
          <p:cNvPr id="51" name="Google Shape;51;p3"/>
          <p:cNvGrpSpPr/>
          <p:nvPr/>
        </p:nvGrpSpPr>
        <p:grpSpPr>
          <a:xfrm>
            <a:off x="152409" y="152389"/>
            <a:ext cx="3882548" cy="1606159"/>
            <a:chOff x="152409" y="152389"/>
            <a:chExt cx="3882548" cy="1606159"/>
          </a:xfrm>
        </p:grpSpPr>
        <p:sp>
          <p:nvSpPr>
            <p:cNvPr id="52" name="Google Shape;52;p3"/>
            <p:cNvSpPr/>
            <p:nvPr/>
          </p:nvSpPr>
          <p:spPr>
            <a:xfrm rot="5400000">
              <a:off x="1072754" y="-222575"/>
              <a:ext cx="196302" cy="1076004"/>
            </a:xfrm>
            <a:custGeom>
              <a:avLst/>
              <a:gdLst/>
              <a:ahLst/>
              <a:cxnLst/>
              <a:rect l="l" t="t" r="r" b="b"/>
              <a:pathLst>
                <a:path w="4190" h="22967" extrusionOk="0">
                  <a:moveTo>
                    <a:pt x="1756" y="1"/>
                  </a:moveTo>
                  <a:cubicBezTo>
                    <a:pt x="1653" y="1"/>
                    <a:pt x="1546" y="10"/>
                    <a:pt x="1436" y="29"/>
                  </a:cubicBezTo>
                  <a:cubicBezTo>
                    <a:pt x="677" y="95"/>
                    <a:pt x="1" y="1200"/>
                    <a:pt x="611" y="1876"/>
                  </a:cubicBezTo>
                  <a:cubicBezTo>
                    <a:pt x="734" y="1999"/>
                    <a:pt x="945" y="2073"/>
                    <a:pt x="1152" y="2073"/>
                  </a:cubicBezTo>
                  <a:cubicBezTo>
                    <a:pt x="1305" y="2073"/>
                    <a:pt x="1455" y="2033"/>
                    <a:pt x="1567" y="1942"/>
                  </a:cubicBezTo>
                  <a:cubicBezTo>
                    <a:pt x="1914" y="1744"/>
                    <a:pt x="1848" y="1530"/>
                    <a:pt x="1914" y="1117"/>
                  </a:cubicBezTo>
                  <a:cubicBezTo>
                    <a:pt x="1914" y="1079"/>
                    <a:pt x="1870" y="1041"/>
                    <a:pt x="1833" y="1041"/>
                  </a:cubicBezTo>
                  <a:cubicBezTo>
                    <a:pt x="1805" y="1041"/>
                    <a:pt x="1782" y="1062"/>
                    <a:pt x="1782" y="1117"/>
                  </a:cubicBezTo>
                  <a:cubicBezTo>
                    <a:pt x="1625" y="1132"/>
                    <a:pt x="1495" y="1139"/>
                    <a:pt x="1393" y="1139"/>
                  </a:cubicBezTo>
                  <a:cubicBezTo>
                    <a:pt x="915" y="1139"/>
                    <a:pt x="1025" y="979"/>
                    <a:pt x="1650" y="639"/>
                  </a:cubicBezTo>
                  <a:cubicBezTo>
                    <a:pt x="1730" y="608"/>
                    <a:pt x="1805" y="594"/>
                    <a:pt x="1878" y="594"/>
                  </a:cubicBezTo>
                  <a:cubicBezTo>
                    <a:pt x="2419" y="594"/>
                    <a:pt x="2756" y="1388"/>
                    <a:pt x="2887" y="1810"/>
                  </a:cubicBezTo>
                  <a:cubicBezTo>
                    <a:pt x="3019" y="2437"/>
                    <a:pt x="3019" y="3393"/>
                    <a:pt x="2738" y="3937"/>
                  </a:cubicBezTo>
                  <a:cubicBezTo>
                    <a:pt x="2606" y="4349"/>
                    <a:pt x="2128" y="4630"/>
                    <a:pt x="1914" y="4976"/>
                  </a:cubicBezTo>
                  <a:cubicBezTo>
                    <a:pt x="1567" y="5454"/>
                    <a:pt x="1567" y="5800"/>
                    <a:pt x="1567" y="6345"/>
                  </a:cubicBezTo>
                  <a:cubicBezTo>
                    <a:pt x="1567" y="7383"/>
                    <a:pt x="2128" y="8060"/>
                    <a:pt x="2672" y="8884"/>
                  </a:cubicBezTo>
                  <a:cubicBezTo>
                    <a:pt x="3497" y="9989"/>
                    <a:pt x="2128" y="10879"/>
                    <a:pt x="1914" y="11918"/>
                  </a:cubicBezTo>
                  <a:cubicBezTo>
                    <a:pt x="1848" y="12116"/>
                    <a:pt x="1980" y="12396"/>
                    <a:pt x="2128" y="12528"/>
                  </a:cubicBezTo>
                  <a:cubicBezTo>
                    <a:pt x="2606" y="13072"/>
                    <a:pt x="2887" y="13633"/>
                    <a:pt x="2738" y="14392"/>
                  </a:cubicBezTo>
                  <a:cubicBezTo>
                    <a:pt x="2606" y="15068"/>
                    <a:pt x="1650" y="15760"/>
                    <a:pt x="2128" y="16519"/>
                  </a:cubicBezTo>
                  <a:cubicBezTo>
                    <a:pt x="2738" y="17409"/>
                    <a:pt x="2606" y="17821"/>
                    <a:pt x="2062" y="18712"/>
                  </a:cubicBezTo>
                  <a:cubicBezTo>
                    <a:pt x="1848" y="19124"/>
                    <a:pt x="1650" y="19602"/>
                    <a:pt x="1502" y="20080"/>
                  </a:cubicBezTo>
                  <a:cubicBezTo>
                    <a:pt x="1155" y="20987"/>
                    <a:pt x="1304" y="21944"/>
                    <a:pt x="1716" y="22834"/>
                  </a:cubicBezTo>
                  <a:cubicBezTo>
                    <a:pt x="1760" y="22928"/>
                    <a:pt x="1828" y="22966"/>
                    <a:pt x="1898" y="22966"/>
                  </a:cubicBezTo>
                  <a:cubicBezTo>
                    <a:pt x="2040" y="22966"/>
                    <a:pt x="2194" y="22812"/>
                    <a:pt x="2194" y="22636"/>
                  </a:cubicBezTo>
                  <a:cubicBezTo>
                    <a:pt x="1914" y="21466"/>
                    <a:pt x="1980" y="20493"/>
                    <a:pt x="2540" y="19404"/>
                  </a:cubicBezTo>
                  <a:cubicBezTo>
                    <a:pt x="2887" y="18712"/>
                    <a:pt x="3299" y="18168"/>
                    <a:pt x="3365" y="17343"/>
                  </a:cubicBezTo>
                  <a:cubicBezTo>
                    <a:pt x="3365" y="16585"/>
                    <a:pt x="2606" y="16238"/>
                    <a:pt x="3019" y="15480"/>
                  </a:cubicBezTo>
                  <a:cubicBezTo>
                    <a:pt x="3299" y="14804"/>
                    <a:pt x="3497" y="14458"/>
                    <a:pt x="3497" y="13699"/>
                  </a:cubicBezTo>
                  <a:cubicBezTo>
                    <a:pt x="3497" y="13006"/>
                    <a:pt x="3299" y="12660"/>
                    <a:pt x="2804" y="12182"/>
                  </a:cubicBezTo>
                  <a:cubicBezTo>
                    <a:pt x="2392" y="11836"/>
                    <a:pt x="3431" y="10599"/>
                    <a:pt x="3563" y="10187"/>
                  </a:cubicBezTo>
                  <a:cubicBezTo>
                    <a:pt x="4189" y="8406"/>
                    <a:pt x="1502" y="7449"/>
                    <a:pt x="2326" y="5586"/>
                  </a:cubicBezTo>
                  <a:cubicBezTo>
                    <a:pt x="2606" y="4976"/>
                    <a:pt x="3365" y="4630"/>
                    <a:pt x="3497" y="3937"/>
                  </a:cubicBezTo>
                  <a:cubicBezTo>
                    <a:pt x="3629" y="3327"/>
                    <a:pt x="3629" y="2568"/>
                    <a:pt x="3563" y="1942"/>
                  </a:cubicBezTo>
                  <a:cubicBezTo>
                    <a:pt x="3443" y="951"/>
                    <a:pt x="2803" y="1"/>
                    <a:pt x="17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3"/>
            <p:cNvSpPr/>
            <p:nvPr/>
          </p:nvSpPr>
          <p:spPr>
            <a:xfrm rot="5400000">
              <a:off x="547472" y="282656"/>
              <a:ext cx="38651" cy="48537"/>
            </a:xfrm>
            <a:custGeom>
              <a:avLst/>
              <a:gdLst/>
              <a:ahLst/>
              <a:cxnLst/>
              <a:rect l="l" t="t" r="r" b="b"/>
              <a:pathLst>
                <a:path w="825" h="1036" extrusionOk="0">
                  <a:moveTo>
                    <a:pt x="429" y="1"/>
                  </a:moveTo>
                  <a:cubicBezTo>
                    <a:pt x="301" y="1"/>
                    <a:pt x="182" y="71"/>
                    <a:pt x="149" y="211"/>
                  </a:cubicBezTo>
                  <a:cubicBezTo>
                    <a:pt x="66" y="343"/>
                    <a:pt x="1" y="491"/>
                    <a:pt x="66" y="623"/>
                  </a:cubicBezTo>
                  <a:cubicBezTo>
                    <a:pt x="66" y="838"/>
                    <a:pt x="215" y="1035"/>
                    <a:pt x="413" y="1035"/>
                  </a:cubicBezTo>
                  <a:cubicBezTo>
                    <a:pt x="693" y="1035"/>
                    <a:pt x="759" y="838"/>
                    <a:pt x="825" y="623"/>
                  </a:cubicBezTo>
                  <a:cubicBezTo>
                    <a:pt x="825" y="491"/>
                    <a:pt x="825" y="343"/>
                    <a:pt x="759" y="211"/>
                  </a:cubicBezTo>
                  <a:cubicBezTo>
                    <a:pt x="693" y="71"/>
                    <a:pt x="557" y="1"/>
                    <a:pt x="4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3"/>
            <p:cNvSpPr/>
            <p:nvPr/>
          </p:nvSpPr>
          <p:spPr>
            <a:xfrm rot="5400000">
              <a:off x="131046" y="173753"/>
              <a:ext cx="367023" cy="324296"/>
            </a:xfrm>
            <a:custGeom>
              <a:avLst/>
              <a:gdLst/>
              <a:ahLst/>
              <a:cxnLst/>
              <a:rect l="l" t="t" r="r" b="b"/>
              <a:pathLst>
                <a:path w="7834" h="6922" extrusionOk="0">
                  <a:moveTo>
                    <a:pt x="3233" y="4580"/>
                  </a:moveTo>
                  <a:lnTo>
                    <a:pt x="3233" y="4580"/>
                  </a:lnTo>
                  <a:cubicBezTo>
                    <a:pt x="3175" y="4755"/>
                    <a:pt x="2476" y="5954"/>
                    <a:pt x="2074" y="5954"/>
                  </a:cubicBezTo>
                  <a:cubicBezTo>
                    <a:pt x="2020" y="5954"/>
                    <a:pt x="1971" y="5932"/>
                    <a:pt x="1930" y="5883"/>
                  </a:cubicBezTo>
                  <a:cubicBezTo>
                    <a:pt x="1518" y="5537"/>
                    <a:pt x="3035" y="4646"/>
                    <a:pt x="3233" y="4580"/>
                  </a:cubicBezTo>
                  <a:close/>
                  <a:moveTo>
                    <a:pt x="3678" y="0"/>
                  </a:moveTo>
                  <a:cubicBezTo>
                    <a:pt x="3629" y="0"/>
                    <a:pt x="3579" y="37"/>
                    <a:pt x="3579" y="111"/>
                  </a:cubicBezTo>
                  <a:cubicBezTo>
                    <a:pt x="3447" y="1134"/>
                    <a:pt x="3579" y="2239"/>
                    <a:pt x="3579" y="3261"/>
                  </a:cubicBezTo>
                  <a:cubicBezTo>
                    <a:pt x="3513" y="3409"/>
                    <a:pt x="3513" y="3541"/>
                    <a:pt x="3513" y="3673"/>
                  </a:cubicBezTo>
                  <a:cubicBezTo>
                    <a:pt x="2689" y="3888"/>
                    <a:pt x="1" y="5471"/>
                    <a:pt x="1172" y="6641"/>
                  </a:cubicBezTo>
                  <a:cubicBezTo>
                    <a:pt x="1371" y="6838"/>
                    <a:pt x="1582" y="6921"/>
                    <a:pt x="1796" y="6921"/>
                  </a:cubicBezTo>
                  <a:cubicBezTo>
                    <a:pt x="2839" y="6921"/>
                    <a:pt x="3948" y="4929"/>
                    <a:pt x="4057" y="4300"/>
                  </a:cubicBezTo>
                  <a:cubicBezTo>
                    <a:pt x="4189" y="4300"/>
                    <a:pt x="4404" y="4234"/>
                    <a:pt x="4535" y="4234"/>
                  </a:cubicBezTo>
                  <a:cubicBezTo>
                    <a:pt x="5228" y="4234"/>
                    <a:pt x="5913" y="4293"/>
                    <a:pt x="6620" y="4293"/>
                  </a:cubicBezTo>
                  <a:cubicBezTo>
                    <a:pt x="6974" y="4293"/>
                    <a:pt x="7333" y="4278"/>
                    <a:pt x="7701" y="4234"/>
                  </a:cubicBezTo>
                  <a:cubicBezTo>
                    <a:pt x="7767" y="4234"/>
                    <a:pt x="7833" y="4020"/>
                    <a:pt x="7701" y="4020"/>
                  </a:cubicBezTo>
                  <a:cubicBezTo>
                    <a:pt x="6531" y="3822"/>
                    <a:pt x="5360" y="3607"/>
                    <a:pt x="4189" y="3607"/>
                  </a:cubicBezTo>
                  <a:cubicBezTo>
                    <a:pt x="4189" y="2437"/>
                    <a:pt x="3991" y="1282"/>
                    <a:pt x="3777" y="111"/>
                  </a:cubicBezTo>
                  <a:cubicBezTo>
                    <a:pt x="3777" y="37"/>
                    <a:pt x="3727" y="0"/>
                    <a:pt x="367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3"/>
            <p:cNvSpPr/>
            <p:nvPr/>
          </p:nvSpPr>
          <p:spPr>
            <a:xfrm rot="5400000">
              <a:off x="-274652" y="1135560"/>
              <a:ext cx="1090855" cy="155120"/>
            </a:xfrm>
            <a:custGeom>
              <a:avLst/>
              <a:gdLst/>
              <a:ahLst/>
              <a:cxnLst/>
              <a:rect l="l" t="t" r="r" b="b"/>
              <a:pathLst>
                <a:path w="23284" h="3311" extrusionOk="0">
                  <a:moveTo>
                    <a:pt x="13464" y="0"/>
                  </a:moveTo>
                  <a:cubicBezTo>
                    <a:pt x="13287" y="0"/>
                    <a:pt x="13103" y="33"/>
                    <a:pt x="12912" y="109"/>
                  </a:cubicBezTo>
                  <a:cubicBezTo>
                    <a:pt x="12568" y="233"/>
                    <a:pt x="11650" y="965"/>
                    <a:pt x="11116" y="965"/>
                  </a:cubicBezTo>
                  <a:cubicBezTo>
                    <a:pt x="11010" y="965"/>
                    <a:pt x="10919" y="936"/>
                    <a:pt x="10851" y="867"/>
                  </a:cubicBezTo>
                  <a:cubicBezTo>
                    <a:pt x="10438" y="389"/>
                    <a:pt x="10092" y="109"/>
                    <a:pt x="9416" y="109"/>
                  </a:cubicBezTo>
                  <a:cubicBezTo>
                    <a:pt x="8657" y="109"/>
                    <a:pt x="8311" y="323"/>
                    <a:pt x="7619" y="669"/>
                  </a:cubicBezTo>
                  <a:cubicBezTo>
                    <a:pt x="7469" y="753"/>
                    <a:pt x="7335" y="785"/>
                    <a:pt x="7211" y="785"/>
                  </a:cubicBezTo>
                  <a:cubicBezTo>
                    <a:pt x="6741" y="785"/>
                    <a:pt x="6399" y="319"/>
                    <a:pt x="5800" y="319"/>
                  </a:cubicBezTo>
                  <a:cubicBezTo>
                    <a:pt x="5769" y="319"/>
                    <a:pt x="5738" y="321"/>
                    <a:pt x="5706" y="323"/>
                  </a:cubicBezTo>
                  <a:cubicBezTo>
                    <a:pt x="4881" y="389"/>
                    <a:pt x="4403" y="801"/>
                    <a:pt x="3711" y="1148"/>
                  </a:cubicBezTo>
                  <a:cubicBezTo>
                    <a:pt x="3014" y="1491"/>
                    <a:pt x="2376" y="1644"/>
                    <a:pt x="1690" y="1644"/>
                  </a:cubicBezTo>
                  <a:cubicBezTo>
                    <a:pt x="1288" y="1644"/>
                    <a:pt x="869" y="1591"/>
                    <a:pt x="413" y="1494"/>
                  </a:cubicBezTo>
                  <a:cubicBezTo>
                    <a:pt x="198" y="1494"/>
                    <a:pt x="0" y="1840"/>
                    <a:pt x="281" y="1972"/>
                  </a:cubicBezTo>
                  <a:cubicBezTo>
                    <a:pt x="820" y="2222"/>
                    <a:pt x="1384" y="2369"/>
                    <a:pt x="1942" y="2369"/>
                  </a:cubicBezTo>
                  <a:cubicBezTo>
                    <a:pt x="2306" y="2369"/>
                    <a:pt x="2667" y="2306"/>
                    <a:pt x="3018" y="2170"/>
                  </a:cubicBezTo>
                  <a:cubicBezTo>
                    <a:pt x="3496" y="2038"/>
                    <a:pt x="3908" y="1840"/>
                    <a:pt x="4321" y="1626"/>
                  </a:cubicBezTo>
                  <a:cubicBezTo>
                    <a:pt x="4868" y="1320"/>
                    <a:pt x="5238" y="1139"/>
                    <a:pt x="5615" y="1139"/>
                  </a:cubicBezTo>
                  <a:cubicBezTo>
                    <a:pt x="5908" y="1139"/>
                    <a:pt x="6206" y="1249"/>
                    <a:pt x="6596" y="1494"/>
                  </a:cubicBezTo>
                  <a:cubicBezTo>
                    <a:pt x="6754" y="1593"/>
                    <a:pt x="6905" y="1634"/>
                    <a:pt x="7053" y="1634"/>
                  </a:cubicBezTo>
                  <a:cubicBezTo>
                    <a:pt x="7612" y="1634"/>
                    <a:pt x="8109" y="1051"/>
                    <a:pt x="8657" y="933"/>
                  </a:cubicBezTo>
                  <a:cubicBezTo>
                    <a:pt x="8815" y="908"/>
                    <a:pt x="8963" y="895"/>
                    <a:pt x="9102" y="895"/>
                  </a:cubicBezTo>
                  <a:cubicBezTo>
                    <a:pt x="9691" y="895"/>
                    <a:pt x="10133" y="1120"/>
                    <a:pt x="10587" y="1560"/>
                  </a:cubicBezTo>
                  <a:cubicBezTo>
                    <a:pt x="10692" y="1665"/>
                    <a:pt x="10893" y="1781"/>
                    <a:pt x="11070" y="1781"/>
                  </a:cubicBezTo>
                  <a:cubicBezTo>
                    <a:pt x="11114" y="1781"/>
                    <a:pt x="11157" y="1774"/>
                    <a:pt x="11197" y="1758"/>
                  </a:cubicBezTo>
                  <a:cubicBezTo>
                    <a:pt x="11992" y="1556"/>
                    <a:pt x="12700" y="746"/>
                    <a:pt x="13476" y="746"/>
                  </a:cubicBezTo>
                  <a:cubicBezTo>
                    <a:pt x="13714" y="746"/>
                    <a:pt x="13959" y="822"/>
                    <a:pt x="14214" y="1016"/>
                  </a:cubicBezTo>
                  <a:cubicBezTo>
                    <a:pt x="15039" y="1560"/>
                    <a:pt x="15731" y="2104"/>
                    <a:pt x="16770" y="2104"/>
                  </a:cubicBezTo>
                  <a:cubicBezTo>
                    <a:pt x="17314" y="2104"/>
                    <a:pt x="17661" y="2104"/>
                    <a:pt x="18139" y="1758"/>
                  </a:cubicBezTo>
                  <a:cubicBezTo>
                    <a:pt x="18485" y="1560"/>
                    <a:pt x="18749" y="1082"/>
                    <a:pt x="19161" y="867"/>
                  </a:cubicBezTo>
                  <a:cubicBezTo>
                    <a:pt x="19487" y="752"/>
                    <a:pt x="19947" y="682"/>
                    <a:pt x="20381" y="682"/>
                  </a:cubicBezTo>
                  <a:cubicBezTo>
                    <a:pt x="20694" y="682"/>
                    <a:pt x="20995" y="718"/>
                    <a:pt x="21222" y="801"/>
                  </a:cubicBezTo>
                  <a:cubicBezTo>
                    <a:pt x="21717" y="867"/>
                    <a:pt x="22739" y="1280"/>
                    <a:pt x="22459" y="2038"/>
                  </a:cubicBezTo>
                  <a:cubicBezTo>
                    <a:pt x="22261" y="2402"/>
                    <a:pt x="22113" y="2591"/>
                    <a:pt x="22027" y="2591"/>
                  </a:cubicBezTo>
                  <a:cubicBezTo>
                    <a:pt x="21933" y="2591"/>
                    <a:pt x="21912" y="2369"/>
                    <a:pt x="21981" y="1906"/>
                  </a:cubicBezTo>
                  <a:cubicBezTo>
                    <a:pt x="22047" y="1906"/>
                    <a:pt x="22047" y="1758"/>
                    <a:pt x="21981" y="1758"/>
                  </a:cubicBezTo>
                  <a:cubicBezTo>
                    <a:pt x="21569" y="1758"/>
                    <a:pt x="21371" y="1758"/>
                    <a:pt x="21156" y="2104"/>
                  </a:cubicBezTo>
                  <a:cubicBezTo>
                    <a:pt x="20959" y="2318"/>
                    <a:pt x="21025" y="2863"/>
                    <a:pt x="21222" y="3077"/>
                  </a:cubicBezTo>
                  <a:cubicBezTo>
                    <a:pt x="21391" y="3241"/>
                    <a:pt x="21594" y="3311"/>
                    <a:pt x="21804" y="3311"/>
                  </a:cubicBezTo>
                  <a:cubicBezTo>
                    <a:pt x="22373" y="3311"/>
                    <a:pt x="22989" y="2795"/>
                    <a:pt x="23086" y="2252"/>
                  </a:cubicBezTo>
                  <a:cubicBezTo>
                    <a:pt x="23284" y="1016"/>
                    <a:pt x="22261" y="257"/>
                    <a:pt x="21156" y="109"/>
                  </a:cubicBezTo>
                  <a:cubicBezTo>
                    <a:pt x="20904" y="59"/>
                    <a:pt x="20648" y="38"/>
                    <a:pt x="20395" y="38"/>
                  </a:cubicBezTo>
                  <a:cubicBezTo>
                    <a:pt x="19971" y="38"/>
                    <a:pt x="19553" y="98"/>
                    <a:pt x="19161" y="191"/>
                  </a:cubicBezTo>
                  <a:cubicBezTo>
                    <a:pt x="18485" y="323"/>
                    <a:pt x="18139" y="1082"/>
                    <a:pt x="17512" y="1345"/>
                  </a:cubicBezTo>
                  <a:cubicBezTo>
                    <a:pt x="17267" y="1455"/>
                    <a:pt x="17035" y="1502"/>
                    <a:pt x="16814" y="1502"/>
                  </a:cubicBezTo>
                  <a:cubicBezTo>
                    <a:pt x="15562" y="1502"/>
                    <a:pt x="14658" y="0"/>
                    <a:pt x="134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3"/>
            <p:cNvSpPr/>
            <p:nvPr/>
          </p:nvSpPr>
          <p:spPr>
            <a:xfrm rot="5400000">
              <a:off x="243579" y="590437"/>
              <a:ext cx="47928" cy="35559"/>
            </a:xfrm>
            <a:custGeom>
              <a:avLst/>
              <a:gdLst/>
              <a:ahLst/>
              <a:cxnLst/>
              <a:rect l="l" t="t" r="r" b="b"/>
              <a:pathLst>
                <a:path w="1023" h="759" extrusionOk="0">
                  <a:moveTo>
                    <a:pt x="413" y="0"/>
                  </a:moveTo>
                  <a:cubicBezTo>
                    <a:pt x="198" y="0"/>
                    <a:pt x="1" y="149"/>
                    <a:pt x="1" y="413"/>
                  </a:cubicBezTo>
                  <a:cubicBezTo>
                    <a:pt x="1" y="627"/>
                    <a:pt x="198" y="759"/>
                    <a:pt x="413" y="759"/>
                  </a:cubicBezTo>
                  <a:cubicBezTo>
                    <a:pt x="545" y="759"/>
                    <a:pt x="677" y="759"/>
                    <a:pt x="825" y="693"/>
                  </a:cubicBezTo>
                  <a:cubicBezTo>
                    <a:pt x="1023" y="561"/>
                    <a:pt x="1023" y="215"/>
                    <a:pt x="825" y="83"/>
                  </a:cubicBezTo>
                  <a:cubicBezTo>
                    <a:pt x="677" y="0"/>
                    <a:pt x="545" y="0"/>
                    <a:pt x="4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3"/>
            <p:cNvSpPr/>
            <p:nvPr/>
          </p:nvSpPr>
          <p:spPr>
            <a:xfrm rot="-5400000" flipH="1">
              <a:off x="2190580" y="-222575"/>
              <a:ext cx="196302" cy="1076004"/>
            </a:xfrm>
            <a:custGeom>
              <a:avLst/>
              <a:gdLst/>
              <a:ahLst/>
              <a:cxnLst/>
              <a:rect l="l" t="t" r="r" b="b"/>
              <a:pathLst>
                <a:path w="4190" h="22967" extrusionOk="0">
                  <a:moveTo>
                    <a:pt x="1756" y="1"/>
                  </a:moveTo>
                  <a:cubicBezTo>
                    <a:pt x="1653" y="1"/>
                    <a:pt x="1546" y="10"/>
                    <a:pt x="1436" y="29"/>
                  </a:cubicBezTo>
                  <a:cubicBezTo>
                    <a:pt x="677" y="95"/>
                    <a:pt x="1" y="1200"/>
                    <a:pt x="611" y="1876"/>
                  </a:cubicBezTo>
                  <a:cubicBezTo>
                    <a:pt x="734" y="1999"/>
                    <a:pt x="945" y="2073"/>
                    <a:pt x="1152" y="2073"/>
                  </a:cubicBezTo>
                  <a:cubicBezTo>
                    <a:pt x="1305" y="2073"/>
                    <a:pt x="1455" y="2033"/>
                    <a:pt x="1567" y="1942"/>
                  </a:cubicBezTo>
                  <a:cubicBezTo>
                    <a:pt x="1914" y="1744"/>
                    <a:pt x="1848" y="1530"/>
                    <a:pt x="1914" y="1117"/>
                  </a:cubicBezTo>
                  <a:cubicBezTo>
                    <a:pt x="1914" y="1079"/>
                    <a:pt x="1870" y="1041"/>
                    <a:pt x="1833" y="1041"/>
                  </a:cubicBezTo>
                  <a:cubicBezTo>
                    <a:pt x="1805" y="1041"/>
                    <a:pt x="1782" y="1062"/>
                    <a:pt x="1782" y="1117"/>
                  </a:cubicBezTo>
                  <a:cubicBezTo>
                    <a:pt x="1625" y="1132"/>
                    <a:pt x="1495" y="1139"/>
                    <a:pt x="1393" y="1139"/>
                  </a:cubicBezTo>
                  <a:cubicBezTo>
                    <a:pt x="915" y="1139"/>
                    <a:pt x="1025" y="979"/>
                    <a:pt x="1650" y="639"/>
                  </a:cubicBezTo>
                  <a:cubicBezTo>
                    <a:pt x="1730" y="608"/>
                    <a:pt x="1805" y="594"/>
                    <a:pt x="1878" y="594"/>
                  </a:cubicBezTo>
                  <a:cubicBezTo>
                    <a:pt x="2419" y="594"/>
                    <a:pt x="2756" y="1388"/>
                    <a:pt x="2887" y="1810"/>
                  </a:cubicBezTo>
                  <a:cubicBezTo>
                    <a:pt x="3019" y="2437"/>
                    <a:pt x="3019" y="3393"/>
                    <a:pt x="2738" y="3937"/>
                  </a:cubicBezTo>
                  <a:cubicBezTo>
                    <a:pt x="2606" y="4349"/>
                    <a:pt x="2128" y="4630"/>
                    <a:pt x="1914" y="4976"/>
                  </a:cubicBezTo>
                  <a:cubicBezTo>
                    <a:pt x="1567" y="5454"/>
                    <a:pt x="1567" y="5800"/>
                    <a:pt x="1567" y="6345"/>
                  </a:cubicBezTo>
                  <a:cubicBezTo>
                    <a:pt x="1567" y="7383"/>
                    <a:pt x="2128" y="8060"/>
                    <a:pt x="2672" y="8884"/>
                  </a:cubicBezTo>
                  <a:cubicBezTo>
                    <a:pt x="3497" y="9989"/>
                    <a:pt x="2128" y="10879"/>
                    <a:pt x="1914" y="11918"/>
                  </a:cubicBezTo>
                  <a:cubicBezTo>
                    <a:pt x="1848" y="12116"/>
                    <a:pt x="1980" y="12396"/>
                    <a:pt x="2128" y="12528"/>
                  </a:cubicBezTo>
                  <a:cubicBezTo>
                    <a:pt x="2606" y="13072"/>
                    <a:pt x="2887" y="13633"/>
                    <a:pt x="2738" y="14392"/>
                  </a:cubicBezTo>
                  <a:cubicBezTo>
                    <a:pt x="2606" y="15068"/>
                    <a:pt x="1650" y="15760"/>
                    <a:pt x="2128" y="16519"/>
                  </a:cubicBezTo>
                  <a:cubicBezTo>
                    <a:pt x="2738" y="17409"/>
                    <a:pt x="2606" y="17821"/>
                    <a:pt x="2062" y="18712"/>
                  </a:cubicBezTo>
                  <a:cubicBezTo>
                    <a:pt x="1848" y="19124"/>
                    <a:pt x="1650" y="19602"/>
                    <a:pt x="1502" y="20080"/>
                  </a:cubicBezTo>
                  <a:cubicBezTo>
                    <a:pt x="1155" y="20987"/>
                    <a:pt x="1304" y="21944"/>
                    <a:pt x="1716" y="22834"/>
                  </a:cubicBezTo>
                  <a:cubicBezTo>
                    <a:pt x="1760" y="22928"/>
                    <a:pt x="1828" y="22966"/>
                    <a:pt x="1898" y="22966"/>
                  </a:cubicBezTo>
                  <a:cubicBezTo>
                    <a:pt x="2040" y="22966"/>
                    <a:pt x="2194" y="22812"/>
                    <a:pt x="2194" y="22636"/>
                  </a:cubicBezTo>
                  <a:cubicBezTo>
                    <a:pt x="1914" y="21466"/>
                    <a:pt x="1980" y="20493"/>
                    <a:pt x="2540" y="19404"/>
                  </a:cubicBezTo>
                  <a:cubicBezTo>
                    <a:pt x="2887" y="18712"/>
                    <a:pt x="3299" y="18168"/>
                    <a:pt x="3365" y="17343"/>
                  </a:cubicBezTo>
                  <a:cubicBezTo>
                    <a:pt x="3365" y="16585"/>
                    <a:pt x="2606" y="16238"/>
                    <a:pt x="3019" y="15480"/>
                  </a:cubicBezTo>
                  <a:cubicBezTo>
                    <a:pt x="3299" y="14804"/>
                    <a:pt x="3497" y="14458"/>
                    <a:pt x="3497" y="13699"/>
                  </a:cubicBezTo>
                  <a:cubicBezTo>
                    <a:pt x="3497" y="13006"/>
                    <a:pt x="3299" y="12660"/>
                    <a:pt x="2804" y="12182"/>
                  </a:cubicBezTo>
                  <a:cubicBezTo>
                    <a:pt x="2392" y="11836"/>
                    <a:pt x="3431" y="10599"/>
                    <a:pt x="3563" y="10187"/>
                  </a:cubicBezTo>
                  <a:cubicBezTo>
                    <a:pt x="4189" y="8406"/>
                    <a:pt x="1502" y="7449"/>
                    <a:pt x="2326" y="5586"/>
                  </a:cubicBezTo>
                  <a:cubicBezTo>
                    <a:pt x="2606" y="4976"/>
                    <a:pt x="3365" y="4630"/>
                    <a:pt x="3497" y="3937"/>
                  </a:cubicBezTo>
                  <a:cubicBezTo>
                    <a:pt x="3629" y="3327"/>
                    <a:pt x="3629" y="2568"/>
                    <a:pt x="3563" y="1942"/>
                  </a:cubicBezTo>
                  <a:cubicBezTo>
                    <a:pt x="3443" y="951"/>
                    <a:pt x="2803" y="1"/>
                    <a:pt x="17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3"/>
            <p:cNvSpPr/>
            <p:nvPr/>
          </p:nvSpPr>
          <p:spPr>
            <a:xfrm rot="-5400000" flipH="1">
              <a:off x="2873513" y="282656"/>
              <a:ext cx="38651" cy="48537"/>
            </a:xfrm>
            <a:custGeom>
              <a:avLst/>
              <a:gdLst/>
              <a:ahLst/>
              <a:cxnLst/>
              <a:rect l="l" t="t" r="r" b="b"/>
              <a:pathLst>
                <a:path w="825" h="1036" extrusionOk="0">
                  <a:moveTo>
                    <a:pt x="429" y="1"/>
                  </a:moveTo>
                  <a:cubicBezTo>
                    <a:pt x="301" y="1"/>
                    <a:pt x="182" y="71"/>
                    <a:pt x="149" y="211"/>
                  </a:cubicBezTo>
                  <a:cubicBezTo>
                    <a:pt x="66" y="343"/>
                    <a:pt x="1" y="491"/>
                    <a:pt x="66" y="623"/>
                  </a:cubicBezTo>
                  <a:cubicBezTo>
                    <a:pt x="66" y="838"/>
                    <a:pt x="215" y="1035"/>
                    <a:pt x="413" y="1035"/>
                  </a:cubicBezTo>
                  <a:cubicBezTo>
                    <a:pt x="693" y="1035"/>
                    <a:pt x="759" y="838"/>
                    <a:pt x="825" y="623"/>
                  </a:cubicBezTo>
                  <a:cubicBezTo>
                    <a:pt x="825" y="491"/>
                    <a:pt x="825" y="343"/>
                    <a:pt x="759" y="211"/>
                  </a:cubicBezTo>
                  <a:cubicBezTo>
                    <a:pt x="693" y="71"/>
                    <a:pt x="557" y="1"/>
                    <a:pt x="4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3"/>
            <p:cNvSpPr/>
            <p:nvPr/>
          </p:nvSpPr>
          <p:spPr>
            <a:xfrm rot="5400000">
              <a:off x="3398804" y="-231075"/>
              <a:ext cx="196302" cy="1076004"/>
            </a:xfrm>
            <a:custGeom>
              <a:avLst/>
              <a:gdLst/>
              <a:ahLst/>
              <a:cxnLst/>
              <a:rect l="l" t="t" r="r" b="b"/>
              <a:pathLst>
                <a:path w="4190" h="22967" extrusionOk="0">
                  <a:moveTo>
                    <a:pt x="1756" y="1"/>
                  </a:moveTo>
                  <a:cubicBezTo>
                    <a:pt x="1653" y="1"/>
                    <a:pt x="1546" y="10"/>
                    <a:pt x="1436" y="29"/>
                  </a:cubicBezTo>
                  <a:cubicBezTo>
                    <a:pt x="677" y="95"/>
                    <a:pt x="1" y="1200"/>
                    <a:pt x="611" y="1876"/>
                  </a:cubicBezTo>
                  <a:cubicBezTo>
                    <a:pt x="734" y="1999"/>
                    <a:pt x="945" y="2073"/>
                    <a:pt x="1152" y="2073"/>
                  </a:cubicBezTo>
                  <a:cubicBezTo>
                    <a:pt x="1305" y="2073"/>
                    <a:pt x="1455" y="2033"/>
                    <a:pt x="1567" y="1942"/>
                  </a:cubicBezTo>
                  <a:cubicBezTo>
                    <a:pt x="1914" y="1744"/>
                    <a:pt x="1848" y="1530"/>
                    <a:pt x="1914" y="1117"/>
                  </a:cubicBezTo>
                  <a:cubicBezTo>
                    <a:pt x="1914" y="1079"/>
                    <a:pt x="1870" y="1041"/>
                    <a:pt x="1833" y="1041"/>
                  </a:cubicBezTo>
                  <a:cubicBezTo>
                    <a:pt x="1805" y="1041"/>
                    <a:pt x="1782" y="1062"/>
                    <a:pt x="1782" y="1117"/>
                  </a:cubicBezTo>
                  <a:cubicBezTo>
                    <a:pt x="1625" y="1132"/>
                    <a:pt x="1495" y="1139"/>
                    <a:pt x="1393" y="1139"/>
                  </a:cubicBezTo>
                  <a:cubicBezTo>
                    <a:pt x="915" y="1139"/>
                    <a:pt x="1025" y="979"/>
                    <a:pt x="1650" y="639"/>
                  </a:cubicBezTo>
                  <a:cubicBezTo>
                    <a:pt x="1730" y="608"/>
                    <a:pt x="1805" y="594"/>
                    <a:pt x="1878" y="594"/>
                  </a:cubicBezTo>
                  <a:cubicBezTo>
                    <a:pt x="2419" y="594"/>
                    <a:pt x="2756" y="1388"/>
                    <a:pt x="2887" y="1810"/>
                  </a:cubicBezTo>
                  <a:cubicBezTo>
                    <a:pt x="3019" y="2437"/>
                    <a:pt x="3019" y="3393"/>
                    <a:pt x="2738" y="3937"/>
                  </a:cubicBezTo>
                  <a:cubicBezTo>
                    <a:pt x="2606" y="4349"/>
                    <a:pt x="2128" y="4630"/>
                    <a:pt x="1914" y="4976"/>
                  </a:cubicBezTo>
                  <a:cubicBezTo>
                    <a:pt x="1567" y="5454"/>
                    <a:pt x="1567" y="5800"/>
                    <a:pt x="1567" y="6345"/>
                  </a:cubicBezTo>
                  <a:cubicBezTo>
                    <a:pt x="1567" y="7383"/>
                    <a:pt x="2128" y="8060"/>
                    <a:pt x="2672" y="8884"/>
                  </a:cubicBezTo>
                  <a:cubicBezTo>
                    <a:pt x="3497" y="9989"/>
                    <a:pt x="2128" y="10879"/>
                    <a:pt x="1914" y="11918"/>
                  </a:cubicBezTo>
                  <a:cubicBezTo>
                    <a:pt x="1848" y="12116"/>
                    <a:pt x="1980" y="12396"/>
                    <a:pt x="2128" y="12528"/>
                  </a:cubicBezTo>
                  <a:cubicBezTo>
                    <a:pt x="2606" y="13072"/>
                    <a:pt x="2887" y="13633"/>
                    <a:pt x="2738" y="14392"/>
                  </a:cubicBezTo>
                  <a:cubicBezTo>
                    <a:pt x="2606" y="15068"/>
                    <a:pt x="1650" y="15760"/>
                    <a:pt x="2128" y="16519"/>
                  </a:cubicBezTo>
                  <a:cubicBezTo>
                    <a:pt x="2738" y="17409"/>
                    <a:pt x="2606" y="17821"/>
                    <a:pt x="2062" y="18712"/>
                  </a:cubicBezTo>
                  <a:cubicBezTo>
                    <a:pt x="1848" y="19124"/>
                    <a:pt x="1650" y="19602"/>
                    <a:pt x="1502" y="20080"/>
                  </a:cubicBezTo>
                  <a:cubicBezTo>
                    <a:pt x="1155" y="20987"/>
                    <a:pt x="1304" y="21944"/>
                    <a:pt x="1716" y="22834"/>
                  </a:cubicBezTo>
                  <a:cubicBezTo>
                    <a:pt x="1760" y="22928"/>
                    <a:pt x="1828" y="22966"/>
                    <a:pt x="1898" y="22966"/>
                  </a:cubicBezTo>
                  <a:cubicBezTo>
                    <a:pt x="2040" y="22966"/>
                    <a:pt x="2194" y="22812"/>
                    <a:pt x="2194" y="22636"/>
                  </a:cubicBezTo>
                  <a:cubicBezTo>
                    <a:pt x="1914" y="21466"/>
                    <a:pt x="1980" y="20493"/>
                    <a:pt x="2540" y="19404"/>
                  </a:cubicBezTo>
                  <a:cubicBezTo>
                    <a:pt x="2887" y="18712"/>
                    <a:pt x="3299" y="18168"/>
                    <a:pt x="3365" y="17343"/>
                  </a:cubicBezTo>
                  <a:cubicBezTo>
                    <a:pt x="3365" y="16585"/>
                    <a:pt x="2606" y="16238"/>
                    <a:pt x="3019" y="15480"/>
                  </a:cubicBezTo>
                  <a:cubicBezTo>
                    <a:pt x="3299" y="14804"/>
                    <a:pt x="3497" y="14458"/>
                    <a:pt x="3497" y="13699"/>
                  </a:cubicBezTo>
                  <a:cubicBezTo>
                    <a:pt x="3497" y="13006"/>
                    <a:pt x="3299" y="12660"/>
                    <a:pt x="2804" y="12182"/>
                  </a:cubicBezTo>
                  <a:cubicBezTo>
                    <a:pt x="2392" y="11836"/>
                    <a:pt x="3431" y="10599"/>
                    <a:pt x="3563" y="10187"/>
                  </a:cubicBezTo>
                  <a:cubicBezTo>
                    <a:pt x="4189" y="8406"/>
                    <a:pt x="1502" y="7449"/>
                    <a:pt x="2326" y="5586"/>
                  </a:cubicBezTo>
                  <a:cubicBezTo>
                    <a:pt x="2606" y="4976"/>
                    <a:pt x="3365" y="4630"/>
                    <a:pt x="3497" y="3937"/>
                  </a:cubicBezTo>
                  <a:cubicBezTo>
                    <a:pt x="3629" y="3327"/>
                    <a:pt x="3629" y="2568"/>
                    <a:pt x="3563" y="1942"/>
                  </a:cubicBezTo>
                  <a:cubicBezTo>
                    <a:pt x="3443" y="951"/>
                    <a:pt x="2803" y="1"/>
                    <a:pt x="17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 name="Google Shape;60;p3"/>
          <p:cNvGrpSpPr/>
          <p:nvPr/>
        </p:nvGrpSpPr>
        <p:grpSpPr>
          <a:xfrm>
            <a:off x="5132609" y="152389"/>
            <a:ext cx="3882548" cy="1606159"/>
            <a:chOff x="5056409" y="152389"/>
            <a:chExt cx="3882548" cy="1606159"/>
          </a:xfrm>
        </p:grpSpPr>
        <p:sp>
          <p:nvSpPr>
            <p:cNvPr id="61" name="Google Shape;61;p3"/>
            <p:cNvSpPr/>
            <p:nvPr/>
          </p:nvSpPr>
          <p:spPr>
            <a:xfrm rot="-5400000" flipH="1">
              <a:off x="7822310" y="-222575"/>
              <a:ext cx="196302" cy="1076004"/>
            </a:xfrm>
            <a:custGeom>
              <a:avLst/>
              <a:gdLst/>
              <a:ahLst/>
              <a:cxnLst/>
              <a:rect l="l" t="t" r="r" b="b"/>
              <a:pathLst>
                <a:path w="4190" h="22967" extrusionOk="0">
                  <a:moveTo>
                    <a:pt x="1756" y="1"/>
                  </a:moveTo>
                  <a:cubicBezTo>
                    <a:pt x="1653" y="1"/>
                    <a:pt x="1546" y="10"/>
                    <a:pt x="1436" y="29"/>
                  </a:cubicBezTo>
                  <a:cubicBezTo>
                    <a:pt x="677" y="95"/>
                    <a:pt x="1" y="1200"/>
                    <a:pt x="611" y="1876"/>
                  </a:cubicBezTo>
                  <a:cubicBezTo>
                    <a:pt x="734" y="1999"/>
                    <a:pt x="945" y="2073"/>
                    <a:pt x="1152" y="2073"/>
                  </a:cubicBezTo>
                  <a:cubicBezTo>
                    <a:pt x="1305" y="2073"/>
                    <a:pt x="1455" y="2033"/>
                    <a:pt x="1567" y="1942"/>
                  </a:cubicBezTo>
                  <a:cubicBezTo>
                    <a:pt x="1914" y="1744"/>
                    <a:pt x="1848" y="1530"/>
                    <a:pt x="1914" y="1117"/>
                  </a:cubicBezTo>
                  <a:cubicBezTo>
                    <a:pt x="1914" y="1079"/>
                    <a:pt x="1870" y="1041"/>
                    <a:pt x="1833" y="1041"/>
                  </a:cubicBezTo>
                  <a:cubicBezTo>
                    <a:pt x="1805" y="1041"/>
                    <a:pt x="1782" y="1062"/>
                    <a:pt x="1782" y="1117"/>
                  </a:cubicBezTo>
                  <a:cubicBezTo>
                    <a:pt x="1625" y="1132"/>
                    <a:pt x="1495" y="1139"/>
                    <a:pt x="1393" y="1139"/>
                  </a:cubicBezTo>
                  <a:cubicBezTo>
                    <a:pt x="915" y="1139"/>
                    <a:pt x="1025" y="979"/>
                    <a:pt x="1650" y="639"/>
                  </a:cubicBezTo>
                  <a:cubicBezTo>
                    <a:pt x="1730" y="608"/>
                    <a:pt x="1805" y="594"/>
                    <a:pt x="1878" y="594"/>
                  </a:cubicBezTo>
                  <a:cubicBezTo>
                    <a:pt x="2419" y="594"/>
                    <a:pt x="2756" y="1388"/>
                    <a:pt x="2887" y="1810"/>
                  </a:cubicBezTo>
                  <a:cubicBezTo>
                    <a:pt x="3019" y="2437"/>
                    <a:pt x="3019" y="3393"/>
                    <a:pt x="2738" y="3937"/>
                  </a:cubicBezTo>
                  <a:cubicBezTo>
                    <a:pt x="2606" y="4349"/>
                    <a:pt x="2128" y="4630"/>
                    <a:pt x="1914" y="4976"/>
                  </a:cubicBezTo>
                  <a:cubicBezTo>
                    <a:pt x="1567" y="5454"/>
                    <a:pt x="1567" y="5800"/>
                    <a:pt x="1567" y="6345"/>
                  </a:cubicBezTo>
                  <a:cubicBezTo>
                    <a:pt x="1567" y="7383"/>
                    <a:pt x="2128" y="8060"/>
                    <a:pt x="2672" y="8884"/>
                  </a:cubicBezTo>
                  <a:cubicBezTo>
                    <a:pt x="3497" y="9989"/>
                    <a:pt x="2128" y="10879"/>
                    <a:pt x="1914" y="11918"/>
                  </a:cubicBezTo>
                  <a:cubicBezTo>
                    <a:pt x="1848" y="12116"/>
                    <a:pt x="1980" y="12396"/>
                    <a:pt x="2128" y="12528"/>
                  </a:cubicBezTo>
                  <a:cubicBezTo>
                    <a:pt x="2606" y="13072"/>
                    <a:pt x="2887" y="13633"/>
                    <a:pt x="2738" y="14392"/>
                  </a:cubicBezTo>
                  <a:cubicBezTo>
                    <a:pt x="2606" y="15068"/>
                    <a:pt x="1650" y="15760"/>
                    <a:pt x="2128" y="16519"/>
                  </a:cubicBezTo>
                  <a:cubicBezTo>
                    <a:pt x="2738" y="17409"/>
                    <a:pt x="2606" y="17821"/>
                    <a:pt x="2062" y="18712"/>
                  </a:cubicBezTo>
                  <a:cubicBezTo>
                    <a:pt x="1848" y="19124"/>
                    <a:pt x="1650" y="19602"/>
                    <a:pt x="1502" y="20080"/>
                  </a:cubicBezTo>
                  <a:cubicBezTo>
                    <a:pt x="1155" y="20987"/>
                    <a:pt x="1304" y="21944"/>
                    <a:pt x="1716" y="22834"/>
                  </a:cubicBezTo>
                  <a:cubicBezTo>
                    <a:pt x="1760" y="22928"/>
                    <a:pt x="1828" y="22966"/>
                    <a:pt x="1898" y="22966"/>
                  </a:cubicBezTo>
                  <a:cubicBezTo>
                    <a:pt x="2040" y="22966"/>
                    <a:pt x="2194" y="22812"/>
                    <a:pt x="2194" y="22636"/>
                  </a:cubicBezTo>
                  <a:cubicBezTo>
                    <a:pt x="1914" y="21466"/>
                    <a:pt x="1980" y="20493"/>
                    <a:pt x="2540" y="19404"/>
                  </a:cubicBezTo>
                  <a:cubicBezTo>
                    <a:pt x="2887" y="18712"/>
                    <a:pt x="3299" y="18168"/>
                    <a:pt x="3365" y="17343"/>
                  </a:cubicBezTo>
                  <a:cubicBezTo>
                    <a:pt x="3365" y="16585"/>
                    <a:pt x="2606" y="16238"/>
                    <a:pt x="3019" y="15480"/>
                  </a:cubicBezTo>
                  <a:cubicBezTo>
                    <a:pt x="3299" y="14804"/>
                    <a:pt x="3497" y="14458"/>
                    <a:pt x="3497" y="13699"/>
                  </a:cubicBezTo>
                  <a:cubicBezTo>
                    <a:pt x="3497" y="13006"/>
                    <a:pt x="3299" y="12660"/>
                    <a:pt x="2804" y="12182"/>
                  </a:cubicBezTo>
                  <a:cubicBezTo>
                    <a:pt x="2392" y="11836"/>
                    <a:pt x="3431" y="10599"/>
                    <a:pt x="3563" y="10187"/>
                  </a:cubicBezTo>
                  <a:cubicBezTo>
                    <a:pt x="4189" y="8406"/>
                    <a:pt x="1502" y="7449"/>
                    <a:pt x="2326" y="5586"/>
                  </a:cubicBezTo>
                  <a:cubicBezTo>
                    <a:pt x="2606" y="4976"/>
                    <a:pt x="3365" y="4630"/>
                    <a:pt x="3497" y="3937"/>
                  </a:cubicBezTo>
                  <a:cubicBezTo>
                    <a:pt x="3629" y="3327"/>
                    <a:pt x="3629" y="2568"/>
                    <a:pt x="3563" y="1942"/>
                  </a:cubicBezTo>
                  <a:cubicBezTo>
                    <a:pt x="3443" y="951"/>
                    <a:pt x="2803" y="1"/>
                    <a:pt x="17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3"/>
            <p:cNvSpPr/>
            <p:nvPr/>
          </p:nvSpPr>
          <p:spPr>
            <a:xfrm rot="-5400000" flipH="1">
              <a:off x="8505243" y="282656"/>
              <a:ext cx="38651" cy="48537"/>
            </a:xfrm>
            <a:custGeom>
              <a:avLst/>
              <a:gdLst/>
              <a:ahLst/>
              <a:cxnLst/>
              <a:rect l="l" t="t" r="r" b="b"/>
              <a:pathLst>
                <a:path w="825" h="1036" extrusionOk="0">
                  <a:moveTo>
                    <a:pt x="429" y="1"/>
                  </a:moveTo>
                  <a:cubicBezTo>
                    <a:pt x="301" y="1"/>
                    <a:pt x="182" y="71"/>
                    <a:pt x="149" y="211"/>
                  </a:cubicBezTo>
                  <a:cubicBezTo>
                    <a:pt x="66" y="343"/>
                    <a:pt x="1" y="491"/>
                    <a:pt x="66" y="623"/>
                  </a:cubicBezTo>
                  <a:cubicBezTo>
                    <a:pt x="66" y="838"/>
                    <a:pt x="215" y="1035"/>
                    <a:pt x="413" y="1035"/>
                  </a:cubicBezTo>
                  <a:cubicBezTo>
                    <a:pt x="693" y="1035"/>
                    <a:pt x="759" y="838"/>
                    <a:pt x="825" y="623"/>
                  </a:cubicBezTo>
                  <a:cubicBezTo>
                    <a:pt x="825" y="491"/>
                    <a:pt x="825" y="343"/>
                    <a:pt x="759" y="211"/>
                  </a:cubicBezTo>
                  <a:cubicBezTo>
                    <a:pt x="693" y="71"/>
                    <a:pt x="557" y="1"/>
                    <a:pt x="4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3"/>
            <p:cNvSpPr/>
            <p:nvPr/>
          </p:nvSpPr>
          <p:spPr>
            <a:xfrm rot="-5400000" flipH="1">
              <a:off x="8593297" y="173753"/>
              <a:ext cx="367023" cy="324296"/>
            </a:xfrm>
            <a:custGeom>
              <a:avLst/>
              <a:gdLst/>
              <a:ahLst/>
              <a:cxnLst/>
              <a:rect l="l" t="t" r="r" b="b"/>
              <a:pathLst>
                <a:path w="7834" h="6922" extrusionOk="0">
                  <a:moveTo>
                    <a:pt x="3233" y="4580"/>
                  </a:moveTo>
                  <a:lnTo>
                    <a:pt x="3233" y="4580"/>
                  </a:lnTo>
                  <a:cubicBezTo>
                    <a:pt x="3175" y="4755"/>
                    <a:pt x="2476" y="5954"/>
                    <a:pt x="2074" y="5954"/>
                  </a:cubicBezTo>
                  <a:cubicBezTo>
                    <a:pt x="2020" y="5954"/>
                    <a:pt x="1971" y="5932"/>
                    <a:pt x="1930" y="5883"/>
                  </a:cubicBezTo>
                  <a:cubicBezTo>
                    <a:pt x="1518" y="5537"/>
                    <a:pt x="3035" y="4646"/>
                    <a:pt x="3233" y="4580"/>
                  </a:cubicBezTo>
                  <a:close/>
                  <a:moveTo>
                    <a:pt x="3678" y="0"/>
                  </a:moveTo>
                  <a:cubicBezTo>
                    <a:pt x="3629" y="0"/>
                    <a:pt x="3579" y="37"/>
                    <a:pt x="3579" y="111"/>
                  </a:cubicBezTo>
                  <a:cubicBezTo>
                    <a:pt x="3447" y="1134"/>
                    <a:pt x="3579" y="2239"/>
                    <a:pt x="3579" y="3261"/>
                  </a:cubicBezTo>
                  <a:cubicBezTo>
                    <a:pt x="3513" y="3409"/>
                    <a:pt x="3513" y="3541"/>
                    <a:pt x="3513" y="3673"/>
                  </a:cubicBezTo>
                  <a:cubicBezTo>
                    <a:pt x="2689" y="3888"/>
                    <a:pt x="1" y="5471"/>
                    <a:pt x="1172" y="6641"/>
                  </a:cubicBezTo>
                  <a:cubicBezTo>
                    <a:pt x="1371" y="6838"/>
                    <a:pt x="1582" y="6921"/>
                    <a:pt x="1796" y="6921"/>
                  </a:cubicBezTo>
                  <a:cubicBezTo>
                    <a:pt x="2839" y="6921"/>
                    <a:pt x="3948" y="4929"/>
                    <a:pt x="4057" y="4300"/>
                  </a:cubicBezTo>
                  <a:cubicBezTo>
                    <a:pt x="4189" y="4300"/>
                    <a:pt x="4404" y="4234"/>
                    <a:pt x="4535" y="4234"/>
                  </a:cubicBezTo>
                  <a:cubicBezTo>
                    <a:pt x="5228" y="4234"/>
                    <a:pt x="5913" y="4293"/>
                    <a:pt x="6620" y="4293"/>
                  </a:cubicBezTo>
                  <a:cubicBezTo>
                    <a:pt x="6974" y="4293"/>
                    <a:pt x="7333" y="4278"/>
                    <a:pt x="7701" y="4234"/>
                  </a:cubicBezTo>
                  <a:cubicBezTo>
                    <a:pt x="7767" y="4234"/>
                    <a:pt x="7833" y="4020"/>
                    <a:pt x="7701" y="4020"/>
                  </a:cubicBezTo>
                  <a:cubicBezTo>
                    <a:pt x="6531" y="3822"/>
                    <a:pt x="5360" y="3607"/>
                    <a:pt x="4189" y="3607"/>
                  </a:cubicBezTo>
                  <a:cubicBezTo>
                    <a:pt x="4189" y="2437"/>
                    <a:pt x="3991" y="1282"/>
                    <a:pt x="3777" y="111"/>
                  </a:cubicBezTo>
                  <a:cubicBezTo>
                    <a:pt x="3777" y="37"/>
                    <a:pt x="3727" y="0"/>
                    <a:pt x="367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3"/>
            <p:cNvSpPr/>
            <p:nvPr/>
          </p:nvSpPr>
          <p:spPr>
            <a:xfrm rot="-5400000" flipH="1">
              <a:off x="8275163" y="1135560"/>
              <a:ext cx="1090855" cy="155120"/>
            </a:xfrm>
            <a:custGeom>
              <a:avLst/>
              <a:gdLst/>
              <a:ahLst/>
              <a:cxnLst/>
              <a:rect l="l" t="t" r="r" b="b"/>
              <a:pathLst>
                <a:path w="23284" h="3311" extrusionOk="0">
                  <a:moveTo>
                    <a:pt x="13464" y="0"/>
                  </a:moveTo>
                  <a:cubicBezTo>
                    <a:pt x="13287" y="0"/>
                    <a:pt x="13103" y="33"/>
                    <a:pt x="12912" y="109"/>
                  </a:cubicBezTo>
                  <a:cubicBezTo>
                    <a:pt x="12568" y="233"/>
                    <a:pt x="11650" y="965"/>
                    <a:pt x="11116" y="965"/>
                  </a:cubicBezTo>
                  <a:cubicBezTo>
                    <a:pt x="11010" y="965"/>
                    <a:pt x="10919" y="936"/>
                    <a:pt x="10851" y="867"/>
                  </a:cubicBezTo>
                  <a:cubicBezTo>
                    <a:pt x="10438" y="389"/>
                    <a:pt x="10092" y="109"/>
                    <a:pt x="9416" y="109"/>
                  </a:cubicBezTo>
                  <a:cubicBezTo>
                    <a:pt x="8657" y="109"/>
                    <a:pt x="8311" y="323"/>
                    <a:pt x="7619" y="669"/>
                  </a:cubicBezTo>
                  <a:cubicBezTo>
                    <a:pt x="7469" y="753"/>
                    <a:pt x="7335" y="785"/>
                    <a:pt x="7211" y="785"/>
                  </a:cubicBezTo>
                  <a:cubicBezTo>
                    <a:pt x="6741" y="785"/>
                    <a:pt x="6399" y="319"/>
                    <a:pt x="5800" y="319"/>
                  </a:cubicBezTo>
                  <a:cubicBezTo>
                    <a:pt x="5769" y="319"/>
                    <a:pt x="5738" y="321"/>
                    <a:pt x="5706" y="323"/>
                  </a:cubicBezTo>
                  <a:cubicBezTo>
                    <a:pt x="4881" y="389"/>
                    <a:pt x="4403" y="801"/>
                    <a:pt x="3711" y="1148"/>
                  </a:cubicBezTo>
                  <a:cubicBezTo>
                    <a:pt x="3014" y="1491"/>
                    <a:pt x="2376" y="1644"/>
                    <a:pt x="1690" y="1644"/>
                  </a:cubicBezTo>
                  <a:cubicBezTo>
                    <a:pt x="1288" y="1644"/>
                    <a:pt x="869" y="1591"/>
                    <a:pt x="413" y="1494"/>
                  </a:cubicBezTo>
                  <a:cubicBezTo>
                    <a:pt x="198" y="1494"/>
                    <a:pt x="0" y="1840"/>
                    <a:pt x="281" y="1972"/>
                  </a:cubicBezTo>
                  <a:cubicBezTo>
                    <a:pt x="820" y="2222"/>
                    <a:pt x="1384" y="2369"/>
                    <a:pt x="1942" y="2369"/>
                  </a:cubicBezTo>
                  <a:cubicBezTo>
                    <a:pt x="2306" y="2369"/>
                    <a:pt x="2667" y="2306"/>
                    <a:pt x="3018" y="2170"/>
                  </a:cubicBezTo>
                  <a:cubicBezTo>
                    <a:pt x="3496" y="2038"/>
                    <a:pt x="3908" y="1840"/>
                    <a:pt x="4321" y="1626"/>
                  </a:cubicBezTo>
                  <a:cubicBezTo>
                    <a:pt x="4868" y="1320"/>
                    <a:pt x="5238" y="1139"/>
                    <a:pt x="5615" y="1139"/>
                  </a:cubicBezTo>
                  <a:cubicBezTo>
                    <a:pt x="5908" y="1139"/>
                    <a:pt x="6206" y="1249"/>
                    <a:pt x="6596" y="1494"/>
                  </a:cubicBezTo>
                  <a:cubicBezTo>
                    <a:pt x="6754" y="1593"/>
                    <a:pt x="6905" y="1634"/>
                    <a:pt x="7053" y="1634"/>
                  </a:cubicBezTo>
                  <a:cubicBezTo>
                    <a:pt x="7612" y="1634"/>
                    <a:pt x="8109" y="1051"/>
                    <a:pt x="8657" y="933"/>
                  </a:cubicBezTo>
                  <a:cubicBezTo>
                    <a:pt x="8815" y="908"/>
                    <a:pt x="8963" y="895"/>
                    <a:pt x="9102" y="895"/>
                  </a:cubicBezTo>
                  <a:cubicBezTo>
                    <a:pt x="9691" y="895"/>
                    <a:pt x="10133" y="1120"/>
                    <a:pt x="10587" y="1560"/>
                  </a:cubicBezTo>
                  <a:cubicBezTo>
                    <a:pt x="10692" y="1665"/>
                    <a:pt x="10893" y="1781"/>
                    <a:pt x="11070" y="1781"/>
                  </a:cubicBezTo>
                  <a:cubicBezTo>
                    <a:pt x="11114" y="1781"/>
                    <a:pt x="11157" y="1774"/>
                    <a:pt x="11197" y="1758"/>
                  </a:cubicBezTo>
                  <a:cubicBezTo>
                    <a:pt x="11992" y="1556"/>
                    <a:pt x="12700" y="746"/>
                    <a:pt x="13476" y="746"/>
                  </a:cubicBezTo>
                  <a:cubicBezTo>
                    <a:pt x="13714" y="746"/>
                    <a:pt x="13959" y="822"/>
                    <a:pt x="14214" y="1016"/>
                  </a:cubicBezTo>
                  <a:cubicBezTo>
                    <a:pt x="15039" y="1560"/>
                    <a:pt x="15731" y="2104"/>
                    <a:pt x="16770" y="2104"/>
                  </a:cubicBezTo>
                  <a:cubicBezTo>
                    <a:pt x="17314" y="2104"/>
                    <a:pt x="17661" y="2104"/>
                    <a:pt x="18139" y="1758"/>
                  </a:cubicBezTo>
                  <a:cubicBezTo>
                    <a:pt x="18485" y="1560"/>
                    <a:pt x="18749" y="1082"/>
                    <a:pt x="19161" y="867"/>
                  </a:cubicBezTo>
                  <a:cubicBezTo>
                    <a:pt x="19487" y="752"/>
                    <a:pt x="19947" y="682"/>
                    <a:pt x="20381" y="682"/>
                  </a:cubicBezTo>
                  <a:cubicBezTo>
                    <a:pt x="20694" y="682"/>
                    <a:pt x="20995" y="718"/>
                    <a:pt x="21222" y="801"/>
                  </a:cubicBezTo>
                  <a:cubicBezTo>
                    <a:pt x="21717" y="867"/>
                    <a:pt x="22739" y="1280"/>
                    <a:pt x="22459" y="2038"/>
                  </a:cubicBezTo>
                  <a:cubicBezTo>
                    <a:pt x="22261" y="2402"/>
                    <a:pt x="22113" y="2591"/>
                    <a:pt x="22027" y="2591"/>
                  </a:cubicBezTo>
                  <a:cubicBezTo>
                    <a:pt x="21933" y="2591"/>
                    <a:pt x="21912" y="2369"/>
                    <a:pt x="21981" y="1906"/>
                  </a:cubicBezTo>
                  <a:cubicBezTo>
                    <a:pt x="22047" y="1906"/>
                    <a:pt x="22047" y="1758"/>
                    <a:pt x="21981" y="1758"/>
                  </a:cubicBezTo>
                  <a:cubicBezTo>
                    <a:pt x="21569" y="1758"/>
                    <a:pt x="21371" y="1758"/>
                    <a:pt x="21156" y="2104"/>
                  </a:cubicBezTo>
                  <a:cubicBezTo>
                    <a:pt x="20959" y="2318"/>
                    <a:pt x="21025" y="2863"/>
                    <a:pt x="21222" y="3077"/>
                  </a:cubicBezTo>
                  <a:cubicBezTo>
                    <a:pt x="21391" y="3241"/>
                    <a:pt x="21594" y="3311"/>
                    <a:pt x="21804" y="3311"/>
                  </a:cubicBezTo>
                  <a:cubicBezTo>
                    <a:pt x="22373" y="3311"/>
                    <a:pt x="22989" y="2795"/>
                    <a:pt x="23086" y="2252"/>
                  </a:cubicBezTo>
                  <a:cubicBezTo>
                    <a:pt x="23284" y="1016"/>
                    <a:pt x="22261" y="257"/>
                    <a:pt x="21156" y="109"/>
                  </a:cubicBezTo>
                  <a:cubicBezTo>
                    <a:pt x="20904" y="59"/>
                    <a:pt x="20648" y="38"/>
                    <a:pt x="20395" y="38"/>
                  </a:cubicBezTo>
                  <a:cubicBezTo>
                    <a:pt x="19971" y="38"/>
                    <a:pt x="19553" y="98"/>
                    <a:pt x="19161" y="191"/>
                  </a:cubicBezTo>
                  <a:cubicBezTo>
                    <a:pt x="18485" y="323"/>
                    <a:pt x="18139" y="1082"/>
                    <a:pt x="17512" y="1345"/>
                  </a:cubicBezTo>
                  <a:cubicBezTo>
                    <a:pt x="17267" y="1455"/>
                    <a:pt x="17035" y="1502"/>
                    <a:pt x="16814" y="1502"/>
                  </a:cubicBezTo>
                  <a:cubicBezTo>
                    <a:pt x="15562" y="1502"/>
                    <a:pt x="14658" y="0"/>
                    <a:pt x="134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3"/>
            <p:cNvSpPr/>
            <p:nvPr/>
          </p:nvSpPr>
          <p:spPr>
            <a:xfrm rot="-5400000" flipH="1">
              <a:off x="8799859" y="590437"/>
              <a:ext cx="47928" cy="35559"/>
            </a:xfrm>
            <a:custGeom>
              <a:avLst/>
              <a:gdLst/>
              <a:ahLst/>
              <a:cxnLst/>
              <a:rect l="l" t="t" r="r" b="b"/>
              <a:pathLst>
                <a:path w="1023" h="759" extrusionOk="0">
                  <a:moveTo>
                    <a:pt x="413" y="0"/>
                  </a:moveTo>
                  <a:cubicBezTo>
                    <a:pt x="198" y="0"/>
                    <a:pt x="1" y="149"/>
                    <a:pt x="1" y="413"/>
                  </a:cubicBezTo>
                  <a:cubicBezTo>
                    <a:pt x="1" y="627"/>
                    <a:pt x="198" y="759"/>
                    <a:pt x="413" y="759"/>
                  </a:cubicBezTo>
                  <a:cubicBezTo>
                    <a:pt x="545" y="759"/>
                    <a:pt x="677" y="759"/>
                    <a:pt x="825" y="693"/>
                  </a:cubicBezTo>
                  <a:cubicBezTo>
                    <a:pt x="1023" y="561"/>
                    <a:pt x="1023" y="215"/>
                    <a:pt x="825" y="83"/>
                  </a:cubicBezTo>
                  <a:cubicBezTo>
                    <a:pt x="677" y="0"/>
                    <a:pt x="545" y="0"/>
                    <a:pt x="4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3"/>
            <p:cNvSpPr/>
            <p:nvPr/>
          </p:nvSpPr>
          <p:spPr>
            <a:xfrm rot="5400000">
              <a:off x="6704484" y="-222575"/>
              <a:ext cx="196302" cy="1076004"/>
            </a:xfrm>
            <a:custGeom>
              <a:avLst/>
              <a:gdLst/>
              <a:ahLst/>
              <a:cxnLst/>
              <a:rect l="l" t="t" r="r" b="b"/>
              <a:pathLst>
                <a:path w="4190" h="22967" extrusionOk="0">
                  <a:moveTo>
                    <a:pt x="1756" y="1"/>
                  </a:moveTo>
                  <a:cubicBezTo>
                    <a:pt x="1653" y="1"/>
                    <a:pt x="1546" y="10"/>
                    <a:pt x="1436" y="29"/>
                  </a:cubicBezTo>
                  <a:cubicBezTo>
                    <a:pt x="677" y="95"/>
                    <a:pt x="1" y="1200"/>
                    <a:pt x="611" y="1876"/>
                  </a:cubicBezTo>
                  <a:cubicBezTo>
                    <a:pt x="734" y="1999"/>
                    <a:pt x="945" y="2073"/>
                    <a:pt x="1152" y="2073"/>
                  </a:cubicBezTo>
                  <a:cubicBezTo>
                    <a:pt x="1305" y="2073"/>
                    <a:pt x="1455" y="2033"/>
                    <a:pt x="1567" y="1942"/>
                  </a:cubicBezTo>
                  <a:cubicBezTo>
                    <a:pt x="1914" y="1744"/>
                    <a:pt x="1848" y="1530"/>
                    <a:pt x="1914" y="1117"/>
                  </a:cubicBezTo>
                  <a:cubicBezTo>
                    <a:pt x="1914" y="1079"/>
                    <a:pt x="1870" y="1041"/>
                    <a:pt x="1833" y="1041"/>
                  </a:cubicBezTo>
                  <a:cubicBezTo>
                    <a:pt x="1805" y="1041"/>
                    <a:pt x="1782" y="1062"/>
                    <a:pt x="1782" y="1117"/>
                  </a:cubicBezTo>
                  <a:cubicBezTo>
                    <a:pt x="1625" y="1132"/>
                    <a:pt x="1495" y="1139"/>
                    <a:pt x="1393" y="1139"/>
                  </a:cubicBezTo>
                  <a:cubicBezTo>
                    <a:pt x="915" y="1139"/>
                    <a:pt x="1025" y="979"/>
                    <a:pt x="1650" y="639"/>
                  </a:cubicBezTo>
                  <a:cubicBezTo>
                    <a:pt x="1730" y="608"/>
                    <a:pt x="1805" y="594"/>
                    <a:pt x="1878" y="594"/>
                  </a:cubicBezTo>
                  <a:cubicBezTo>
                    <a:pt x="2419" y="594"/>
                    <a:pt x="2756" y="1388"/>
                    <a:pt x="2887" y="1810"/>
                  </a:cubicBezTo>
                  <a:cubicBezTo>
                    <a:pt x="3019" y="2437"/>
                    <a:pt x="3019" y="3393"/>
                    <a:pt x="2738" y="3937"/>
                  </a:cubicBezTo>
                  <a:cubicBezTo>
                    <a:pt x="2606" y="4349"/>
                    <a:pt x="2128" y="4630"/>
                    <a:pt x="1914" y="4976"/>
                  </a:cubicBezTo>
                  <a:cubicBezTo>
                    <a:pt x="1567" y="5454"/>
                    <a:pt x="1567" y="5800"/>
                    <a:pt x="1567" y="6345"/>
                  </a:cubicBezTo>
                  <a:cubicBezTo>
                    <a:pt x="1567" y="7383"/>
                    <a:pt x="2128" y="8060"/>
                    <a:pt x="2672" y="8884"/>
                  </a:cubicBezTo>
                  <a:cubicBezTo>
                    <a:pt x="3497" y="9989"/>
                    <a:pt x="2128" y="10879"/>
                    <a:pt x="1914" y="11918"/>
                  </a:cubicBezTo>
                  <a:cubicBezTo>
                    <a:pt x="1848" y="12116"/>
                    <a:pt x="1980" y="12396"/>
                    <a:pt x="2128" y="12528"/>
                  </a:cubicBezTo>
                  <a:cubicBezTo>
                    <a:pt x="2606" y="13072"/>
                    <a:pt x="2887" y="13633"/>
                    <a:pt x="2738" y="14392"/>
                  </a:cubicBezTo>
                  <a:cubicBezTo>
                    <a:pt x="2606" y="15068"/>
                    <a:pt x="1650" y="15760"/>
                    <a:pt x="2128" y="16519"/>
                  </a:cubicBezTo>
                  <a:cubicBezTo>
                    <a:pt x="2738" y="17409"/>
                    <a:pt x="2606" y="17821"/>
                    <a:pt x="2062" y="18712"/>
                  </a:cubicBezTo>
                  <a:cubicBezTo>
                    <a:pt x="1848" y="19124"/>
                    <a:pt x="1650" y="19602"/>
                    <a:pt x="1502" y="20080"/>
                  </a:cubicBezTo>
                  <a:cubicBezTo>
                    <a:pt x="1155" y="20987"/>
                    <a:pt x="1304" y="21944"/>
                    <a:pt x="1716" y="22834"/>
                  </a:cubicBezTo>
                  <a:cubicBezTo>
                    <a:pt x="1760" y="22928"/>
                    <a:pt x="1828" y="22966"/>
                    <a:pt x="1898" y="22966"/>
                  </a:cubicBezTo>
                  <a:cubicBezTo>
                    <a:pt x="2040" y="22966"/>
                    <a:pt x="2194" y="22812"/>
                    <a:pt x="2194" y="22636"/>
                  </a:cubicBezTo>
                  <a:cubicBezTo>
                    <a:pt x="1914" y="21466"/>
                    <a:pt x="1980" y="20493"/>
                    <a:pt x="2540" y="19404"/>
                  </a:cubicBezTo>
                  <a:cubicBezTo>
                    <a:pt x="2887" y="18712"/>
                    <a:pt x="3299" y="18168"/>
                    <a:pt x="3365" y="17343"/>
                  </a:cubicBezTo>
                  <a:cubicBezTo>
                    <a:pt x="3365" y="16585"/>
                    <a:pt x="2606" y="16238"/>
                    <a:pt x="3019" y="15480"/>
                  </a:cubicBezTo>
                  <a:cubicBezTo>
                    <a:pt x="3299" y="14804"/>
                    <a:pt x="3497" y="14458"/>
                    <a:pt x="3497" y="13699"/>
                  </a:cubicBezTo>
                  <a:cubicBezTo>
                    <a:pt x="3497" y="13006"/>
                    <a:pt x="3299" y="12660"/>
                    <a:pt x="2804" y="12182"/>
                  </a:cubicBezTo>
                  <a:cubicBezTo>
                    <a:pt x="2392" y="11836"/>
                    <a:pt x="3431" y="10599"/>
                    <a:pt x="3563" y="10187"/>
                  </a:cubicBezTo>
                  <a:cubicBezTo>
                    <a:pt x="4189" y="8406"/>
                    <a:pt x="1502" y="7449"/>
                    <a:pt x="2326" y="5586"/>
                  </a:cubicBezTo>
                  <a:cubicBezTo>
                    <a:pt x="2606" y="4976"/>
                    <a:pt x="3365" y="4630"/>
                    <a:pt x="3497" y="3937"/>
                  </a:cubicBezTo>
                  <a:cubicBezTo>
                    <a:pt x="3629" y="3327"/>
                    <a:pt x="3629" y="2568"/>
                    <a:pt x="3563" y="1942"/>
                  </a:cubicBezTo>
                  <a:cubicBezTo>
                    <a:pt x="3443" y="951"/>
                    <a:pt x="2803" y="1"/>
                    <a:pt x="17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3"/>
            <p:cNvSpPr/>
            <p:nvPr/>
          </p:nvSpPr>
          <p:spPr>
            <a:xfrm rot="5400000">
              <a:off x="6179202" y="282656"/>
              <a:ext cx="38651" cy="48537"/>
            </a:xfrm>
            <a:custGeom>
              <a:avLst/>
              <a:gdLst/>
              <a:ahLst/>
              <a:cxnLst/>
              <a:rect l="l" t="t" r="r" b="b"/>
              <a:pathLst>
                <a:path w="825" h="1036" extrusionOk="0">
                  <a:moveTo>
                    <a:pt x="429" y="1"/>
                  </a:moveTo>
                  <a:cubicBezTo>
                    <a:pt x="301" y="1"/>
                    <a:pt x="182" y="71"/>
                    <a:pt x="149" y="211"/>
                  </a:cubicBezTo>
                  <a:cubicBezTo>
                    <a:pt x="66" y="343"/>
                    <a:pt x="1" y="491"/>
                    <a:pt x="66" y="623"/>
                  </a:cubicBezTo>
                  <a:cubicBezTo>
                    <a:pt x="66" y="838"/>
                    <a:pt x="215" y="1035"/>
                    <a:pt x="413" y="1035"/>
                  </a:cubicBezTo>
                  <a:cubicBezTo>
                    <a:pt x="693" y="1035"/>
                    <a:pt x="759" y="838"/>
                    <a:pt x="825" y="623"/>
                  </a:cubicBezTo>
                  <a:cubicBezTo>
                    <a:pt x="825" y="491"/>
                    <a:pt x="825" y="343"/>
                    <a:pt x="759" y="211"/>
                  </a:cubicBezTo>
                  <a:cubicBezTo>
                    <a:pt x="693" y="71"/>
                    <a:pt x="557" y="1"/>
                    <a:pt x="4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3"/>
            <p:cNvSpPr/>
            <p:nvPr/>
          </p:nvSpPr>
          <p:spPr>
            <a:xfrm rot="-5400000" flipH="1">
              <a:off x="5496260" y="-231075"/>
              <a:ext cx="196302" cy="1076004"/>
            </a:xfrm>
            <a:custGeom>
              <a:avLst/>
              <a:gdLst/>
              <a:ahLst/>
              <a:cxnLst/>
              <a:rect l="l" t="t" r="r" b="b"/>
              <a:pathLst>
                <a:path w="4190" h="22967" extrusionOk="0">
                  <a:moveTo>
                    <a:pt x="1756" y="1"/>
                  </a:moveTo>
                  <a:cubicBezTo>
                    <a:pt x="1653" y="1"/>
                    <a:pt x="1546" y="10"/>
                    <a:pt x="1436" y="29"/>
                  </a:cubicBezTo>
                  <a:cubicBezTo>
                    <a:pt x="677" y="95"/>
                    <a:pt x="1" y="1200"/>
                    <a:pt x="611" y="1876"/>
                  </a:cubicBezTo>
                  <a:cubicBezTo>
                    <a:pt x="734" y="1999"/>
                    <a:pt x="945" y="2073"/>
                    <a:pt x="1152" y="2073"/>
                  </a:cubicBezTo>
                  <a:cubicBezTo>
                    <a:pt x="1305" y="2073"/>
                    <a:pt x="1455" y="2033"/>
                    <a:pt x="1567" y="1942"/>
                  </a:cubicBezTo>
                  <a:cubicBezTo>
                    <a:pt x="1914" y="1744"/>
                    <a:pt x="1848" y="1530"/>
                    <a:pt x="1914" y="1117"/>
                  </a:cubicBezTo>
                  <a:cubicBezTo>
                    <a:pt x="1914" y="1079"/>
                    <a:pt x="1870" y="1041"/>
                    <a:pt x="1833" y="1041"/>
                  </a:cubicBezTo>
                  <a:cubicBezTo>
                    <a:pt x="1805" y="1041"/>
                    <a:pt x="1782" y="1062"/>
                    <a:pt x="1782" y="1117"/>
                  </a:cubicBezTo>
                  <a:cubicBezTo>
                    <a:pt x="1625" y="1132"/>
                    <a:pt x="1495" y="1139"/>
                    <a:pt x="1393" y="1139"/>
                  </a:cubicBezTo>
                  <a:cubicBezTo>
                    <a:pt x="915" y="1139"/>
                    <a:pt x="1025" y="979"/>
                    <a:pt x="1650" y="639"/>
                  </a:cubicBezTo>
                  <a:cubicBezTo>
                    <a:pt x="1730" y="608"/>
                    <a:pt x="1805" y="594"/>
                    <a:pt x="1878" y="594"/>
                  </a:cubicBezTo>
                  <a:cubicBezTo>
                    <a:pt x="2419" y="594"/>
                    <a:pt x="2756" y="1388"/>
                    <a:pt x="2887" y="1810"/>
                  </a:cubicBezTo>
                  <a:cubicBezTo>
                    <a:pt x="3019" y="2437"/>
                    <a:pt x="3019" y="3393"/>
                    <a:pt x="2738" y="3937"/>
                  </a:cubicBezTo>
                  <a:cubicBezTo>
                    <a:pt x="2606" y="4349"/>
                    <a:pt x="2128" y="4630"/>
                    <a:pt x="1914" y="4976"/>
                  </a:cubicBezTo>
                  <a:cubicBezTo>
                    <a:pt x="1567" y="5454"/>
                    <a:pt x="1567" y="5800"/>
                    <a:pt x="1567" y="6345"/>
                  </a:cubicBezTo>
                  <a:cubicBezTo>
                    <a:pt x="1567" y="7383"/>
                    <a:pt x="2128" y="8060"/>
                    <a:pt x="2672" y="8884"/>
                  </a:cubicBezTo>
                  <a:cubicBezTo>
                    <a:pt x="3497" y="9989"/>
                    <a:pt x="2128" y="10879"/>
                    <a:pt x="1914" y="11918"/>
                  </a:cubicBezTo>
                  <a:cubicBezTo>
                    <a:pt x="1848" y="12116"/>
                    <a:pt x="1980" y="12396"/>
                    <a:pt x="2128" y="12528"/>
                  </a:cubicBezTo>
                  <a:cubicBezTo>
                    <a:pt x="2606" y="13072"/>
                    <a:pt x="2887" y="13633"/>
                    <a:pt x="2738" y="14392"/>
                  </a:cubicBezTo>
                  <a:cubicBezTo>
                    <a:pt x="2606" y="15068"/>
                    <a:pt x="1650" y="15760"/>
                    <a:pt x="2128" y="16519"/>
                  </a:cubicBezTo>
                  <a:cubicBezTo>
                    <a:pt x="2738" y="17409"/>
                    <a:pt x="2606" y="17821"/>
                    <a:pt x="2062" y="18712"/>
                  </a:cubicBezTo>
                  <a:cubicBezTo>
                    <a:pt x="1848" y="19124"/>
                    <a:pt x="1650" y="19602"/>
                    <a:pt x="1502" y="20080"/>
                  </a:cubicBezTo>
                  <a:cubicBezTo>
                    <a:pt x="1155" y="20987"/>
                    <a:pt x="1304" y="21944"/>
                    <a:pt x="1716" y="22834"/>
                  </a:cubicBezTo>
                  <a:cubicBezTo>
                    <a:pt x="1760" y="22928"/>
                    <a:pt x="1828" y="22966"/>
                    <a:pt x="1898" y="22966"/>
                  </a:cubicBezTo>
                  <a:cubicBezTo>
                    <a:pt x="2040" y="22966"/>
                    <a:pt x="2194" y="22812"/>
                    <a:pt x="2194" y="22636"/>
                  </a:cubicBezTo>
                  <a:cubicBezTo>
                    <a:pt x="1914" y="21466"/>
                    <a:pt x="1980" y="20493"/>
                    <a:pt x="2540" y="19404"/>
                  </a:cubicBezTo>
                  <a:cubicBezTo>
                    <a:pt x="2887" y="18712"/>
                    <a:pt x="3299" y="18168"/>
                    <a:pt x="3365" y="17343"/>
                  </a:cubicBezTo>
                  <a:cubicBezTo>
                    <a:pt x="3365" y="16585"/>
                    <a:pt x="2606" y="16238"/>
                    <a:pt x="3019" y="15480"/>
                  </a:cubicBezTo>
                  <a:cubicBezTo>
                    <a:pt x="3299" y="14804"/>
                    <a:pt x="3497" y="14458"/>
                    <a:pt x="3497" y="13699"/>
                  </a:cubicBezTo>
                  <a:cubicBezTo>
                    <a:pt x="3497" y="13006"/>
                    <a:pt x="3299" y="12660"/>
                    <a:pt x="2804" y="12182"/>
                  </a:cubicBezTo>
                  <a:cubicBezTo>
                    <a:pt x="2392" y="11836"/>
                    <a:pt x="3431" y="10599"/>
                    <a:pt x="3563" y="10187"/>
                  </a:cubicBezTo>
                  <a:cubicBezTo>
                    <a:pt x="4189" y="8406"/>
                    <a:pt x="1502" y="7449"/>
                    <a:pt x="2326" y="5586"/>
                  </a:cubicBezTo>
                  <a:cubicBezTo>
                    <a:pt x="2606" y="4976"/>
                    <a:pt x="3365" y="4630"/>
                    <a:pt x="3497" y="3937"/>
                  </a:cubicBezTo>
                  <a:cubicBezTo>
                    <a:pt x="3629" y="3327"/>
                    <a:pt x="3629" y="2568"/>
                    <a:pt x="3563" y="1942"/>
                  </a:cubicBezTo>
                  <a:cubicBezTo>
                    <a:pt x="3443" y="951"/>
                    <a:pt x="2803" y="1"/>
                    <a:pt x="17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 name="Google Shape;69;p3"/>
          <p:cNvGrpSpPr/>
          <p:nvPr/>
        </p:nvGrpSpPr>
        <p:grpSpPr>
          <a:xfrm rot="10800000">
            <a:off x="5132609" y="3384939"/>
            <a:ext cx="3882548" cy="1606159"/>
            <a:chOff x="152409" y="152389"/>
            <a:chExt cx="3882548" cy="1606159"/>
          </a:xfrm>
        </p:grpSpPr>
        <p:sp>
          <p:nvSpPr>
            <p:cNvPr id="70" name="Google Shape;70;p3"/>
            <p:cNvSpPr/>
            <p:nvPr/>
          </p:nvSpPr>
          <p:spPr>
            <a:xfrm rot="5400000">
              <a:off x="1072754" y="-222575"/>
              <a:ext cx="196302" cy="1076004"/>
            </a:xfrm>
            <a:custGeom>
              <a:avLst/>
              <a:gdLst/>
              <a:ahLst/>
              <a:cxnLst/>
              <a:rect l="l" t="t" r="r" b="b"/>
              <a:pathLst>
                <a:path w="4190" h="22967" extrusionOk="0">
                  <a:moveTo>
                    <a:pt x="1756" y="1"/>
                  </a:moveTo>
                  <a:cubicBezTo>
                    <a:pt x="1653" y="1"/>
                    <a:pt x="1546" y="10"/>
                    <a:pt x="1436" y="29"/>
                  </a:cubicBezTo>
                  <a:cubicBezTo>
                    <a:pt x="677" y="95"/>
                    <a:pt x="1" y="1200"/>
                    <a:pt x="611" y="1876"/>
                  </a:cubicBezTo>
                  <a:cubicBezTo>
                    <a:pt x="734" y="1999"/>
                    <a:pt x="945" y="2073"/>
                    <a:pt x="1152" y="2073"/>
                  </a:cubicBezTo>
                  <a:cubicBezTo>
                    <a:pt x="1305" y="2073"/>
                    <a:pt x="1455" y="2033"/>
                    <a:pt x="1567" y="1942"/>
                  </a:cubicBezTo>
                  <a:cubicBezTo>
                    <a:pt x="1914" y="1744"/>
                    <a:pt x="1848" y="1530"/>
                    <a:pt x="1914" y="1117"/>
                  </a:cubicBezTo>
                  <a:cubicBezTo>
                    <a:pt x="1914" y="1079"/>
                    <a:pt x="1870" y="1041"/>
                    <a:pt x="1833" y="1041"/>
                  </a:cubicBezTo>
                  <a:cubicBezTo>
                    <a:pt x="1805" y="1041"/>
                    <a:pt x="1782" y="1062"/>
                    <a:pt x="1782" y="1117"/>
                  </a:cubicBezTo>
                  <a:cubicBezTo>
                    <a:pt x="1625" y="1132"/>
                    <a:pt x="1495" y="1139"/>
                    <a:pt x="1393" y="1139"/>
                  </a:cubicBezTo>
                  <a:cubicBezTo>
                    <a:pt x="915" y="1139"/>
                    <a:pt x="1025" y="979"/>
                    <a:pt x="1650" y="639"/>
                  </a:cubicBezTo>
                  <a:cubicBezTo>
                    <a:pt x="1730" y="608"/>
                    <a:pt x="1805" y="594"/>
                    <a:pt x="1878" y="594"/>
                  </a:cubicBezTo>
                  <a:cubicBezTo>
                    <a:pt x="2419" y="594"/>
                    <a:pt x="2756" y="1388"/>
                    <a:pt x="2887" y="1810"/>
                  </a:cubicBezTo>
                  <a:cubicBezTo>
                    <a:pt x="3019" y="2437"/>
                    <a:pt x="3019" y="3393"/>
                    <a:pt x="2738" y="3937"/>
                  </a:cubicBezTo>
                  <a:cubicBezTo>
                    <a:pt x="2606" y="4349"/>
                    <a:pt x="2128" y="4630"/>
                    <a:pt x="1914" y="4976"/>
                  </a:cubicBezTo>
                  <a:cubicBezTo>
                    <a:pt x="1567" y="5454"/>
                    <a:pt x="1567" y="5800"/>
                    <a:pt x="1567" y="6345"/>
                  </a:cubicBezTo>
                  <a:cubicBezTo>
                    <a:pt x="1567" y="7383"/>
                    <a:pt x="2128" y="8060"/>
                    <a:pt x="2672" y="8884"/>
                  </a:cubicBezTo>
                  <a:cubicBezTo>
                    <a:pt x="3497" y="9989"/>
                    <a:pt x="2128" y="10879"/>
                    <a:pt x="1914" y="11918"/>
                  </a:cubicBezTo>
                  <a:cubicBezTo>
                    <a:pt x="1848" y="12116"/>
                    <a:pt x="1980" y="12396"/>
                    <a:pt x="2128" y="12528"/>
                  </a:cubicBezTo>
                  <a:cubicBezTo>
                    <a:pt x="2606" y="13072"/>
                    <a:pt x="2887" y="13633"/>
                    <a:pt x="2738" y="14392"/>
                  </a:cubicBezTo>
                  <a:cubicBezTo>
                    <a:pt x="2606" y="15068"/>
                    <a:pt x="1650" y="15760"/>
                    <a:pt x="2128" y="16519"/>
                  </a:cubicBezTo>
                  <a:cubicBezTo>
                    <a:pt x="2738" y="17409"/>
                    <a:pt x="2606" y="17821"/>
                    <a:pt x="2062" y="18712"/>
                  </a:cubicBezTo>
                  <a:cubicBezTo>
                    <a:pt x="1848" y="19124"/>
                    <a:pt x="1650" y="19602"/>
                    <a:pt x="1502" y="20080"/>
                  </a:cubicBezTo>
                  <a:cubicBezTo>
                    <a:pt x="1155" y="20987"/>
                    <a:pt x="1304" y="21944"/>
                    <a:pt x="1716" y="22834"/>
                  </a:cubicBezTo>
                  <a:cubicBezTo>
                    <a:pt x="1760" y="22928"/>
                    <a:pt x="1828" y="22966"/>
                    <a:pt x="1898" y="22966"/>
                  </a:cubicBezTo>
                  <a:cubicBezTo>
                    <a:pt x="2040" y="22966"/>
                    <a:pt x="2194" y="22812"/>
                    <a:pt x="2194" y="22636"/>
                  </a:cubicBezTo>
                  <a:cubicBezTo>
                    <a:pt x="1914" y="21466"/>
                    <a:pt x="1980" y="20493"/>
                    <a:pt x="2540" y="19404"/>
                  </a:cubicBezTo>
                  <a:cubicBezTo>
                    <a:pt x="2887" y="18712"/>
                    <a:pt x="3299" y="18168"/>
                    <a:pt x="3365" y="17343"/>
                  </a:cubicBezTo>
                  <a:cubicBezTo>
                    <a:pt x="3365" y="16585"/>
                    <a:pt x="2606" y="16238"/>
                    <a:pt x="3019" y="15480"/>
                  </a:cubicBezTo>
                  <a:cubicBezTo>
                    <a:pt x="3299" y="14804"/>
                    <a:pt x="3497" y="14458"/>
                    <a:pt x="3497" y="13699"/>
                  </a:cubicBezTo>
                  <a:cubicBezTo>
                    <a:pt x="3497" y="13006"/>
                    <a:pt x="3299" y="12660"/>
                    <a:pt x="2804" y="12182"/>
                  </a:cubicBezTo>
                  <a:cubicBezTo>
                    <a:pt x="2392" y="11836"/>
                    <a:pt x="3431" y="10599"/>
                    <a:pt x="3563" y="10187"/>
                  </a:cubicBezTo>
                  <a:cubicBezTo>
                    <a:pt x="4189" y="8406"/>
                    <a:pt x="1502" y="7449"/>
                    <a:pt x="2326" y="5586"/>
                  </a:cubicBezTo>
                  <a:cubicBezTo>
                    <a:pt x="2606" y="4976"/>
                    <a:pt x="3365" y="4630"/>
                    <a:pt x="3497" y="3937"/>
                  </a:cubicBezTo>
                  <a:cubicBezTo>
                    <a:pt x="3629" y="3327"/>
                    <a:pt x="3629" y="2568"/>
                    <a:pt x="3563" y="1942"/>
                  </a:cubicBezTo>
                  <a:cubicBezTo>
                    <a:pt x="3443" y="951"/>
                    <a:pt x="2803" y="1"/>
                    <a:pt x="17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3"/>
            <p:cNvSpPr/>
            <p:nvPr/>
          </p:nvSpPr>
          <p:spPr>
            <a:xfrm rot="5400000">
              <a:off x="547472" y="282656"/>
              <a:ext cx="38651" cy="48537"/>
            </a:xfrm>
            <a:custGeom>
              <a:avLst/>
              <a:gdLst/>
              <a:ahLst/>
              <a:cxnLst/>
              <a:rect l="l" t="t" r="r" b="b"/>
              <a:pathLst>
                <a:path w="825" h="1036" extrusionOk="0">
                  <a:moveTo>
                    <a:pt x="429" y="1"/>
                  </a:moveTo>
                  <a:cubicBezTo>
                    <a:pt x="301" y="1"/>
                    <a:pt x="182" y="71"/>
                    <a:pt x="149" y="211"/>
                  </a:cubicBezTo>
                  <a:cubicBezTo>
                    <a:pt x="66" y="343"/>
                    <a:pt x="1" y="491"/>
                    <a:pt x="66" y="623"/>
                  </a:cubicBezTo>
                  <a:cubicBezTo>
                    <a:pt x="66" y="838"/>
                    <a:pt x="215" y="1035"/>
                    <a:pt x="413" y="1035"/>
                  </a:cubicBezTo>
                  <a:cubicBezTo>
                    <a:pt x="693" y="1035"/>
                    <a:pt x="759" y="838"/>
                    <a:pt x="825" y="623"/>
                  </a:cubicBezTo>
                  <a:cubicBezTo>
                    <a:pt x="825" y="491"/>
                    <a:pt x="825" y="343"/>
                    <a:pt x="759" y="211"/>
                  </a:cubicBezTo>
                  <a:cubicBezTo>
                    <a:pt x="693" y="71"/>
                    <a:pt x="557" y="1"/>
                    <a:pt x="4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3"/>
            <p:cNvSpPr/>
            <p:nvPr/>
          </p:nvSpPr>
          <p:spPr>
            <a:xfrm rot="5400000">
              <a:off x="131046" y="173753"/>
              <a:ext cx="367023" cy="324296"/>
            </a:xfrm>
            <a:custGeom>
              <a:avLst/>
              <a:gdLst/>
              <a:ahLst/>
              <a:cxnLst/>
              <a:rect l="l" t="t" r="r" b="b"/>
              <a:pathLst>
                <a:path w="7834" h="6922" extrusionOk="0">
                  <a:moveTo>
                    <a:pt x="3233" y="4580"/>
                  </a:moveTo>
                  <a:lnTo>
                    <a:pt x="3233" y="4580"/>
                  </a:lnTo>
                  <a:cubicBezTo>
                    <a:pt x="3175" y="4755"/>
                    <a:pt x="2476" y="5954"/>
                    <a:pt x="2074" y="5954"/>
                  </a:cubicBezTo>
                  <a:cubicBezTo>
                    <a:pt x="2020" y="5954"/>
                    <a:pt x="1971" y="5932"/>
                    <a:pt x="1930" y="5883"/>
                  </a:cubicBezTo>
                  <a:cubicBezTo>
                    <a:pt x="1518" y="5537"/>
                    <a:pt x="3035" y="4646"/>
                    <a:pt x="3233" y="4580"/>
                  </a:cubicBezTo>
                  <a:close/>
                  <a:moveTo>
                    <a:pt x="3678" y="0"/>
                  </a:moveTo>
                  <a:cubicBezTo>
                    <a:pt x="3629" y="0"/>
                    <a:pt x="3579" y="37"/>
                    <a:pt x="3579" y="111"/>
                  </a:cubicBezTo>
                  <a:cubicBezTo>
                    <a:pt x="3447" y="1134"/>
                    <a:pt x="3579" y="2239"/>
                    <a:pt x="3579" y="3261"/>
                  </a:cubicBezTo>
                  <a:cubicBezTo>
                    <a:pt x="3513" y="3409"/>
                    <a:pt x="3513" y="3541"/>
                    <a:pt x="3513" y="3673"/>
                  </a:cubicBezTo>
                  <a:cubicBezTo>
                    <a:pt x="2689" y="3888"/>
                    <a:pt x="1" y="5471"/>
                    <a:pt x="1172" y="6641"/>
                  </a:cubicBezTo>
                  <a:cubicBezTo>
                    <a:pt x="1371" y="6838"/>
                    <a:pt x="1582" y="6921"/>
                    <a:pt x="1796" y="6921"/>
                  </a:cubicBezTo>
                  <a:cubicBezTo>
                    <a:pt x="2839" y="6921"/>
                    <a:pt x="3948" y="4929"/>
                    <a:pt x="4057" y="4300"/>
                  </a:cubicBezTo>
                  <a:cubicBezTo>
                    <a:pt x="4189" y="4300"/>
                    <a:pt x="4404" y="4234"/>
                    <a:pt x="4535" y="4234"/>
                  </a:cubicBezTo>
                  <a:cubicBezTo>
                    <a:pt x="5228" y="4234"/>
                    <a:pt x="5913" y="4293"/>
                    <a:pt x="6620" y="4293"/>
                  </a:cubicBezTo>
                  <a:cubicBezTo>
                    <a:pt x="6974" y="4293"/>
                    <a:pt x="7333" y="4278"/>
                    <a:pt x="7701" y="4234"/>
                  </a:cubicBezTo>
                  <a:cubicBezTo>
                    <a:pt x="7767" y="4234"/>
                    <a:pt x="7833" y="4020"/>
                    <a:pt x="7701" y="4020"/>
                  </a:cubicBezTo>
                  <a:cubicBezTo>
                    <a:pt x="6531" y="3822"/>
                    <a:pt x="5360" y="3607"/>
                    <a:pt x="4189" y="3607"/>
                  </a:cubicBezTo>
                  <a:cubicBezTo>
                    <a:pt x="4189" y="2437"/>
                    <a:pt x="3991" y="1282"/>
                    <a:pt x="3777" y="111"/>
                  </a:cubicBezTo>
                  <a:cubicBezTo>
                    <a:pt x="3777" y="37"/>
                    <a:pt x="3727" y="0"/>
                    <a:pt x="367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3"/>
            <p:cNvSpPr/>
            <p:nvPr/>
          </p:nvSpPr>
          <p:spPr>
            <a:xfrm rot="5400000">
              <a:off x="-274652" y="1135560"/>
              <a:ext cx="1090855" cy="155120"/>
            </a:xfrm>
            <a:custGeom>
              <a:avLst/>
              <a:gdLst/>
              <a:ahLst/>
              <a:cxnLst/>
              <a:rect l="l" t="t" r="r" b="b"/>
              <a:pathLst>
                <a:path w="23284" h="3311" extrusionOk="0">
                  <a:moveTo>
                    <a:pt x="13464" y="0"/>
                  </a:moveTo>
                  <a:cubicBezTo>
                    <a:pt x="13287" y="0"/>
                    <a:pt x="13103" y="33"/>
                    <a:pt x="12912" y="109"/>
                  </a:cubicBezTo>
                  <a:cubicBezTo>
                    <a:pt x="12568" y="233"/>
                    <a:pt x="11650" y="965"/>
                    <a:pt x="11116" y="965"/>
                  </a:cubicBezTo>
                  <a:cubicBezTo>
                    <a:pt x="11010" y="965"/>
                    <a:pt x="10919" y="936"/>
                    <a:pt x="10851" y="867"/>
                  </a:cubicBezTo>
                  <a:cubicBezTo>
                    <a:pt x="10438" y="389"/>
                    <a:pt x="10092" y="109"/>
                    <a:pt x="9416" y="109"/>
                  </a:cubicBezTo>
                  <a:cubicBezTo>
                    <a:pt x="8657" y="109"/>
                    <a:pt x="8311" y="323"/>
                    <a:pt x="7619" y="669"/>
                  </a:cubicBezTo>
                  <a:cubicBezTo>
                    <a:pt x="7469" y="753"/>
                    <a:pt x="7335" y="785"/>
                    <a:pt x="7211" y="785"/>
                  </a:cubicBezTo>
                  <a:cubicBezTo>
                    <a:pt x="6741" y="785"/>
                    <a:pt x="6399" y="319"/>
                    <a:pt x="5800" y="319"/>
                  </a:cubicBezTo>
                  <a:cubicBezTo>
                    <a:pt x="5769" y="319"/>
                    <a:pt x="5738" y="321"/>
                    <a:pt x="5706" y="323"/>
                  </a:cubicBezTo>
                  <a:cubicBezTo>
                    <a:pt x="4881" y="389"/>
                    <a:pt x="4403" y="801"/>
                    <a:pt x="3711" y="1148"/>
                  </a:cubicBezTo>
                  <a:cubicBezTo>
                    <a:pt x="3014" y="1491"/>
                    <a:pt x="2376" y="1644"/>
                    <a:pt x="1690" y="1644"/>
                  </a:cubicBezTo>
                  <a:cubicBezTo>
                    <a:pt x="1288" y="1644"/>
                    <a:pt x="869" y="1591"/>
                    <a:pt x="413" y="1494"/>
                  </a:cubicBezTo>
                  <a:cubicBezTo>
                    <a:pt x="198" y="1494"/>
                    <a:pt x="0" y="1840"/>
                    <a:pt x="281" y="1972"/>
                  </a:cubicBezTo>
                  <a:cubicBezTo>
                    <a:pt x="820" y="2222"/>
                    <a:pt x="1384" y="2369"/>
                    <a:pt x="1942" y="2369"/>
                  </a:cubicBezTo>
                  <a:cubicBezTo>
                    <a:pt x="2306" y="2369"/>
                    <a:pt x="2667" y="2306"/>
                    <a:pt x="3018" y="2170"/>
                  </a:cubicBezTo>
                  <a:cubicBezTo>
                    <a:pt x="3496" y="2038"/>
                    <a:pt x="3908" y="1840"/>
                    <a:pt x="4321" y="1626"/>
                  </a:cubicBezTo>
                  <a:cubicBezTo>
                    <a:pt x="4868" y="1320"/>
                    <a:pt x="5238" y="1139"/>
                    <a:pt x="5615" y="1139"/>
                  </a:cubicBezTo>
                  <a:cubicBezTo>
                    <a:pt x="5908" y="1139"/>
                    <a:pt x="6206" y="1249"/>
                    <a:pt x="6596" y="1494"/>
                  </a:cubicBezTo>
                  <a:cubicBezTo>
                    <a:pt x="6754" y="1593"/>
                    <a:pt x="6905" y="1634"/>
                    <a:pt x="7053" y="1634"/>
                  </a:cubicBezTo>
                  <a:cubicBezTo>
                    <a:pt x="7612" y="1634"/>
                    <a:pt x="8109" y="1051"/>
                    <a:pt x="8657" y="933"/>
                  </a:cubicBezTo>
                  <a:cubicBezTo>
                    <a:pt x="8815" y="908"/>
                    <a:pt x="8963" y="895"/>
                    <a:pt x="9102" y="895"/>
                  </a:cubicBezTo>
                  <a:cubicBezTo>
                    <a:pt x="9691" y="895"/>
                    <a:pt x="10133" y="1120"/>
                    <a:pt x="10587" y="1560"/>
                  </a:cubicBezTo>
                  <a:cubicBezTo>
                    <a:pt x="10692" y="1665"/>
                    <a:pt x="10893" y="1781"/>
                    <a:pt x="11070" y="1781"/>
                  </a:cubicBezTo>
                  <a:cubicBezTo>
                    <a:pt x="11114" y="1781"/>
                    <a:pt x="11157" y="1774"/>
                    <a:pt x="11197" y="1758"/>
                  </a:cubicBezTo>
                  <a:cubicBezTo>
                    <a:pt x="11992" y="1556"/>
                    <a:pt x="12700" y="746"/>
                    <a:pt x="13476" y="746"/>
                  </a:cubicBezTo>
                  <a:cubicBezTo>
                    <a:pt x="13714" y="746"/>
                    <a:pt x="13959" y="822"/>
                    <a:pt x="14214" y="1016"/>
                  </a:cubicBezTo>
                  <a:cubicBezTo>
                    <a:pt x="15039" y="1560"/>
                    <a:pt x="15731" y="2104"/>
                    <a:pt x="16770" y="2104"/>
                  </a:cubicBezTo>
                  <a:cubicBezTo>
                    <a:pt x="17314" y="2104"/>
                    <a:pt x="17661" y="2104"/>
                    <a:pt x="18139" y="1758"/>
                  </a:cubicBezTo>
                  <a:cubicBezTo>
                    <a:pt x="18485" y="1560"/>
                    <a:pt x="18749" y="1082"/>
                    <a:pt x="19161" y="867"/>
                  </a:cubicBezTo>
                  <a:cubicBezTo>
                    <a:pt x="19487" y="752"/>
                    <a:pt x="19947" y="682"/>
                    <a:pt x="20381" y="682"/>
                  </a:cubicBezTo>
                  <a:cubicBezTo>
                    <a:pt x="20694" y="682"/>
                    <a:pt x="20995" y="718"/>
                    <a:pt x="21222" y="801"/>
                  </a:cubicBezTo>
                  <a:cubicBezTo>
                    <a:pt x="21717" y="867"/>
                    <a:pt x="22739" y="1280"/>
                    <a:pt x="22459" y="2038"/>
                  </a:cubicBezTo>
                  <a:cubicBezTo>
                    <a:pt x="22261" y="2402"/>
                    <a:pt x="22113" y="2591"/>
                    <a:pt x="22027" y="2591"/>
                  </a:cubicBezTo>
                  <a:cubicBezTo>
                    <a:pt x="21933" y="2591"/>
                    <a:pt x="21912" y="2369"/>
                    <a:pt x="21981" y="1906"/>
                  </a:cubicBezTo>
                  <a:cubicBezTo>
                    <a:pt x="22047" y="1906"/>
                    <a:pt x="22047" y="1758"/>
                    <a:pt x="21981" y="1758"/>
                  </a:cubicBezTo>
                  <a:cubicBezTo>
                    <a:pt x="21569" y="1758"/>
                    <a:pt x="21371" y="1758"/>
                    <a:pt x="21156" y="2104"/>
                  </a:cubicBezTo>
                  <a:cubicBezTo>
                    <a:pt x="20959" y="2318"/>
                    <a:pt x="21025" y="2863"/>
                    <a:pt x="21222" y="3077"/>
                  </a:cubicBezTo>
                  <a:cubicBezTo>
                    <a:pt x="21391" y="3241"/>
                    <a:pt x="21594" y="3311"/>
                    <a:pt x="21804" y="3311"/>
                  </a:cubicBezTo>
                  <a:cubicBezTo>
                    <a:pt x="22373" y="3311"/>
                    <a:pt x="22989" y="2795"/>
                    <a:pt x="23086" y="2252"/>
                  </a:cubicBezTo>
                  <a:cubicBezTo>
                    <a:pt x="23284" y="1016"/>
                    <a:pt x="22261" y="257"/>
                    <a:pt x="21156" y="109"/>
                  </a:cubicBezTo>
                  <a:cubicBezTo>
                    <a:pt x="20904" y="59"/>
                    <a:pt x="20648" y="38"/>
                    <a:pt x="20395" y="38"/>
                  </a:cubicBezTo>
                  <a:cubicBezTo>
                    <a:pt x="19971" y="38"/>
                    <a:pt x="19553" y="98"/>
                    <a:pt x="19161" y="191"/>
                  </a:cubicBezTo>
                  <a:cubicBezTo>
                    <a:pt x="18485" y="323"/>
                    <a:pt x="18139" y="1082"/>
                    <a:pt x="17512" y="1345"/>
                  </a:cubicBezTo>
                  <a:cubicBezTo>
                    <a:pt x="17267" y="1455"/>
                    <a:pt x="17035" y="1502"/>
                    <a:pt x="16814" y="1502"/>
                  </a:cubicBezTo>
                  <a:cubicBezTo>
                    <a:pt x="15562" y="1502"/>
                    <a:pt x="14658" y="0"/>
                    <a:pt x="134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3"/>
            <p:cNvSpPr/>
            <p:nvPr/>
          </p:nvSpPr>
          <p:spPr>
            <a:xfrm rot="5400000">
              <a:off x="243579" y="590437"/>
              <a:ext cx="47928" cy="35559"/>
            </a:xfrm>
            <a:custGeom>
              <a:avLst/>
              <a:gdLst/>
              <a:ahLst/>
              <a:cxnLst/>
              <a:rect l="l" t="t" r="r" b="b"/>
              <a:pathLst>
                <a:path w="1023" h="759" extrusionOk="0">
                  <a:moveTo>
                    <a:pt x="413" y="0"/>
                  </a:moveTo>
                  <a:cubicBezTo>
                    <a:pt x="198" y="0"/>
                    <a:pt x="1" y="149"/>
                    <a:pt x="1" y="413"/>
                  </a:cubicBezTo>
                  <a:cubicBezTo>
                    <a:pt x="1" y="627"/>
                    <a:pt x="198" y="759"/>
                    <a:pt x="413" y="759"/>
                  </a:cubicBezTo>
                  <a:cubicBezTo>
                    <a:pt x="545" y="759"/>
                    <a:pt x="677" y="759"/>
                    <a:pt x="825" y="693"/>
                  </a:cubicBezTo>
                  <a:cubicBezTo>
                    <a:pt x="1023" y="561"/>
                    <a:pt x="1023" y="215"/>
                    <a:pt x="825" y="83"/>
                  </a:cubicBezTo>
                  <a:cubicBezTo>
                    <a:pt x="677" y="0"/>
                    <a:pt x="545" y="0"/>
                    <a:pt x="4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3"/>
            <p:cNvSpPr/>
            <p:nvPr/>
          </p:nvSpPr>
          <p:spPr>
            <a:xfrm rot="-5400000" flipH="1">
              <a:off x="2190580" y="-222575"/>
              <a:ext cx="196302" cy="1076004"/>
            </a:xfrm>
            <a:custGeom>
              <a:avLst/>
              <a:gdLst/>
              <a:ahLst/>
              <a:cxnLst/>
              <a:rect l="l" t="t" r="r" b="b"/>
              <a:pathLst>
                <a:path w="4190" h="22967" extrusionOk="0">
                  <a:moveTo>
                    <a:pt x="1756" y="1"/>
                  </a:moveTo>
                  <a:cubicBezTo>
                    <a:pt x="1653" y="1"/>
                    <a:pt x="1546" y="10"/>
                    <a:pt x="1436" y="29"/>
                  </a:cubicBezTo>
                  <a:cubicBezTo>
                    <a:pt x="677" y="95"/>
                    <a:pt x="1" y="1200"/>
                    <a:pt x="611" y="1876"/>
                  </a:cubicBezTo>
                  <a:cubicBezTo>
                    <a:pt x="734" y="1999"/>
                    <a:pt x="945" y="2073"/>
                    <a:pt x="1152" y="2073"/>
                  </a:cubicBezTo>
                  <a:cubicBezTo>
                    <a:pt x="1305" y="2073"/>
                    <a:pt x="1455" y="2033"/>
                    <a:pt x="1567" y="1942"/>
                  </a:cubicBezTo>
                  <a:cubicBezTo>
                    <a:pt x="1914" y="1744"/>
                    <a:pt x="1848" y="1530"/>
                    <a:pt x="1914" y="1117"/>
                  </a:cubicBezTo>
                  <a:cubicBezTo>
                    <a:pt x="1914" y="1079"/>
                    <a:pt x="1870" y="1041"/>
                    <a:pt x="1833" y="1041"/>
                  </a:cubicBezTo>
                  <a:cubicBezTo>
                    <a:pt x="1805" y="1041"/>
                    <a:pt x="1782" y="1062"/>
                    <a:pt x="1782" y="1117"/>
                  </a:cubicBezTo>
                  <a:cubicBezTo>
                    <a:pt x="1625" y="1132"/>
                    <a:pt x="1495" y="1139"/>
                    <a:pt x="1393" y="1139"/>
                  </a:cubicBezTo>
                  <a:cubicBezTo>
                    <a:pt x="915" y="1139"/>
                    <a:pt x="1025" y="979"/>
                    <a:pt x="1650" y="639"/>
                  </a:cubicBezTo>
                  <a:cubicBezTo>
                    <a:pt x="1730" y="608"/>
                    <a:pt x="1805" y="594"/>
                    <a:pt x="1878" y="594"/>
                  </a:cubicBezTo>
                  <a:cubicBezTo>
                    <a:pt x="2419" y="594"/>
                    <a:pt x="2756" y="1388"/>
                    <a:pt x="2887" y="1810"/>
                  </a:cubicBezTo>
                  <a:cubicBezTo>
                    <a:pt x="3019" y="2437"/>
                    <a:pt x="3019" y="3393"/>
                    <a:pt x="2738" y="3937"/>
                  </a:cubicBezTo>
                  <a:cubicBezTo>
                    <a:pt x="2606" y="4349"/>
                    <a:pt x="2128" y="4630"/>
                    <a:pt x="1914" y="4976"/>
                  </a:cubicBezTo>
                  <a:cubicBezTo>
                    <a:pt x="1567" y="5454"/>
                    <a:pt x="1567" y="5800"/>
                    <a:pt x="1567" y="6345"/>
                  </a:cubicBezTo>
                  <a:cubicBezTo>
                    <a:pt x="1567" y="7383"/>
                    <a:pt x="2128" y="8060"/>
                    <a:pt x="2672" y="8884"/>
                  </a:cubicBezTo>
                  <a:cubicBezTo>
                    <a:pt x="3497" y="9989"/>
                    <a:pt x="2128" y="10879"/>
                    <a:pt x="1914" y="11918"/>
                  </a:cubicBezTo>
                  <a:cubicBezTo>
                    <a:pt x="1848" y="12116"/>
                    <a:pt x="1980" y="12396"/>
                    <a:pt x="2128" y="12528"/>
                  </a:cubicBezTo>
                  <a:cubicBezTo>
                    <a:pt x="2606" y="13072"/>
                    <a:pt x="2887" y="13633"/>
                    <a:pt x="2738" y="14392"/>
                  </a:cubicBezTo>
                  <a:cubicBezTo>
                    <a:pt x="2606" y="15068"/>
                    <a:pt x="1650" y="15760"/>
                    <a:pt x="2128" y="16519"/>
                  </a:cubicBezTo>
                  <a:cubicBezTo>
                    <a:pt x="2738" y="17409"/>
                    <a:pt x="2606" y="17821"/>
                    <a:pt x="2062" y="18712"/>
                  </a:cubicBezTo>
                  <a:cubicBezTo>
                    <a:pt x="1848" y="19124"/>
                    <a:pt x="1650" y="19602"/>
                    <a:pt x="1502" y="20080"/>
                  </a:cubicBezTo>
                  <a:cubicBezTo>
                    <a:pt x="1155" y="20987"/>
                    <a:pt x="1304" y="21944"/>
                    <a:pt x="1716" y="22834"/>
                  </a:cubicBezTo>
                  <a:cubicBezTo>
                    <a:pt x="1760" y="22928"/>
                    <a:pt x="1828" y="22966"/>
                    <a:pt x="1898" y="22966"/>
                  </a:cubicBezTo>
                  <a:cubicBezTo>
                    <a:pt x="2040" y="22966"/>
                    <a:pt x="2194" y="22812"/>
                    <a:pt x="2194" y="22636"/>
                  </a:cubicBezTo>
                  <a:cubicBezTo>
                    <a:pt x="1914" y="21466"/>
                    <a:pt x="1980" y="20493"/>
                    <a:pt x="2540" y="19404"/>
                  </a:cubicBezTo>
                  <a:cubicBezTo>
                    <a:pt x="2887" y="18712"/>
                    <a:pt x="3299" y="18168"/>
                    <a:pt x="3365" y="17343"/>
                  </a:cubicBezTo>
                  <a:cubicBezTo>
                    <a:pt x="3365" y="16585"/>
                    <a:pt x="2606" y="16238"/>
                    <a:pt x="3019" y="15480"/>
                  </a:cubicBezTo>
                  <a:cubicBezTo>
                    <a:pt x="3299" y="14804"/>
                    <a:pt x="3497" y="14458"/>
                    <a:pt x="3497" y="13699"/>
                  </a:cubicBezTo>
                  <a:cubicBezTo>
                    <a:pt x="3497" y="13006"/>
                    <a:pt x="3299" y="12660"/>
                    <a:pt x="2804" y="12182"/>
                  </a:cubicBezTo>
                  <a:cubicBezTo>
                    <a:pt x="2392" y="11836"/>
                    <a:pt x="3431" y="10599"/>
                    <a:pt x="3563" y="10187"/>
                  </a:cubicBezTo>
                  <a:cubicBezTo>
                    <a:pt x="4189" y="8406"/>
                    <a:pt x="1502" y="7449"/>
                    <a:pt x="2326" y="5586"/>
                  </a:cubicBezTo>
                  <a:cubicBezTo>
                    <a:pt x="2606" y="4976"/>
                    <a:pt x="3365" y="4630"/>
                    <a:pt x="3497" y="3937"/>
                  </a:cubicBezTo>
                  <a:cubicBezTo>
                    <a:pt x="3629" y="3327"/>
                    <a:pt x="3629" y="2568"/>
                    <a:pt x="3563" y="1942"/>
                  </a:cubicBezTo>
                  <a:cubicBezTo>
                    <a:pt x="3443" y="951"/>
                    <a:pt x="2803" y="1"/>
                    <a:pt x="17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3"/>
            <p:cNvSpPr/>
            <p:nvPr/>
          </p:nvSpPr>
          <p:spPr>
            <a:xfrm rot="-5400000" flipH="1">
              <a:off x="2873513" y="282656"/>
              <a:ext cx="38651" cy="48537"/>
            </a:xfrm>
            <a:custGeom>
              <a:avLst/>
              <a:gdLst/>
              <a:ahLst/>
              <a:cxnLst/>
              <a:rect l="l" t="t" r="r" b="b"/>
              <a:pathLst>
                <a:path w="825" h="1036" extrusionOk="0">
                  <a:moveTo>
                    <a:pt x="429" y="1"/>
                  </a:moveTo>
                  <a:cubicBezTo>
                    <a:pt x="301" y="1"/>
                    <a:pt x="182" y="71"/>
                    <a:pt x="149" y="211"/>
                  </a:cubicBezTo>
                  <a:cubicBezTo>
                    <a:pt x="66" y="343"/>
                    <a:pt x="1" y="491"/>
                    <a:pt x="66" y="623"/>
                  </a:cubicBezTo>
                  <a:cubicBezTo>
                    <a:pt x="66" y="838"/>
                    <a:pt x="215" y="1035"/>
                    <a:pt x="413" y="1035"/>
                  </a:cubicBezTo>
                  <a:cubicBezTo>
                    <a:pt x="693" y="1035"/>
                    <a:pt x="759" y="838"/>
                    <a:pt x="825" y="623"/>
                  </a:cubicBezTo>
                  <a:cubicBezTo>
                    <a:pt x="825" y="491"/>
                    <a:pt x="825" y="343"/>
                    <a:pt x="759" y="211"/>
                  </a:cubicBezTo>
                  <a:cubicBezTo>
                    <a:pt x="693" y="71"/>
                    <a:pt x="557" y="1"/>
                    <a:pt x="4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3"/>
            <p:cNvSpPr/>
            <p:nvPr/>
          </p:nvSpPr>
          <p:spPr>
            <a:xfrm rot="5400000">
              <a:off x="3398804" y="-231075"/>
              <a:ext cx="196302" cy="1076004"/>
            </a:xfrm>
            <a:custGeom>
              <a:avLst/>
              <a:gdLst/>
              <a:ahLst/>
              <a:cxnLst/>
              <a:rect l="l" t="t" r="r" b="b"/>
              <a:pathLst>
                <a:path w="4190" h="22967" extrusionOk="0">
                  <a:moveTo>
                    <a:pt x="1756" y="1"/>
                  </a:moveTo>
                  <a:cubicBezTo>
                    <a:pt x="1653" y="1"/>
                    <a:pt x="1546" y="10"/>
                    <a:pt x="1436" y="29"/>
                  </a:cubicBezTo>
                  <a:cubicBezTo>
                    <a:pt x="677" y="95"/>
                    <a:pt x="1" y="1200"/>
                    <a:pt x="611" y="1876"/>
                  </a:cubicBezTo>
                  <a:cubicBezTo>
                    <a:pt x="734" y="1999"/>
                    <a:pt x="945" y="2073"/>
                    <a:pt x="1152" y="2073"/>
                  </a:cubicBezTo>
                  <a:cubicBezTo>
                    <a:pt x="1305" y="2073"/>
                    <a:pt x="1455" y="2033"/>
                    <a:pt x="1567" y="1942"/>
                  </a:cubicBezTo>
                  <a:cubicBezTo>
                    <a:pt x="1914" y="1744"/>
                    <a:pt x="1848" y="1530"/>
                    <a:pt x="1914" y="1117"/>
                  </a:cubicBezTo>
                  <a:cubicBezTo>
                    <a:pt x="1914" y="1079"/>
                    <a:pt x="1870" y="1041"/>
                    <a:pt x="1833" y="1041"/>
                  </a:cubicBezTo>
                  <a:cubicBezTo>
                    <a:pt x="1805" y="1041"/>
                    <a:pt x="1782" y="1062"/>
                    <a:pt x="1782" y="1117"/>
                  </a:cubicBezTo>
                  <a:cubicBezTo>
                    <a:pt x="1625" y="1132"/>
                    <a:pt x="1495" y="1139"/>
                    <a:pt x="1393" y="1139"/>
                  </a:cubicBezTo>
                  <a:cubicBezTo>
                    <a:pt x="915" y="1139"/>
                    <a:pt x="1025" y="979"/>
                    <a:pt x="1650" y="639"/>
                  </a:cubicBezTo>
                  <a:cubicBezTo>
                    <a:pt x="1730" y="608"/>
                    <a:pt x="1805" y="594"/>
                    <a:pt x="1878" y="594"/>
                  </a:cubicBezTo>
                  <a:cubicBezTo>
                    <a:pt x="2419" y="594"/>
                    <a:pt x="2756" y="1388"/>
                    <a:pt x="2887" y="1810"/>
                  </a:cubicBezTo>
                  <a:cubicBezTo>
                    <a:pt x="3019" y="2437"/>
                    <a:pt x="3019" y="3393"/>
                    <a:pt x="2738" y="3937"/>
                  </a:cubicBezTo>
                  <a:cubicBezTo>
                    <a:pt x="2606" y="4349"/>
                    <a:pt x="2128" y="4630"/>
                    <a:pt x="1914" y="4976"/>
                  </a:cubicBezTo>
                  <a:cubicBezTo>
                    <a:pt x="1567" y="5454"/>
                    <a:pt x="1567" y="5800"/>
                    <a:pt x="1567" y="6345"/>
                  </a:cubicBezTo>
                  <a:cubicBezTo>
                    <a:pt x="1567" y="7383"/>
                    <a:pt x="2128" y="8060"/>
                    <a:pt x="2672" y="8884"/>
                  </a:cubicBezTo>
                  <a:cubicBezTo>
                    <a:pt x="3497" y="9989"/>
                    <a:pt x="2128" y="10879"/>
                    <a:pt x="1914" y="11918"/>
                  </a:cubicBezTo>
                  <a:cubicBezTo>
                    <a:pt x="1848" y="12116"/>
                    <a:pt x="1980" y="12396"/>
                    <a:pt x="2128" y="12528"/>
                  </a:cubicBezTo>
                  <a:cubicBezTo>
                    <a:pt x="2606" y="13072"/>
                    <a:pt x="2887" y="13633"/>
                    <a:pt x="2738" y="14392"/>
                  </a:cubicBezTo>
                  <a:cubicBezTo>
                    <a:pt x="2606" y="15068"/>
                    <a:pt x="1650" y="15760"/>
                    <a:pt x="2128" y="16519"/>
                  </a:cubicBezTo>
                  <a:cubicBezTo>
                    <a:pt x="2738" y="17409"/>
                    <a:pt x="2606" y="17821"/>
                    <a:pt x="2062" y="18712"/>
                  </a:cubicBezTo>
                  <a:cubicBezTo>
                    <a:pt x="1848" y="19124"/>
                    <a:pt x="1650" y="19602"/>
                    <a:pt x="1502" y="20080"/>
                  </a:cubicBezTo>
                  <a:cubicBezTo>
                    <a:pt x="1155" y="20987"/>
                    <a:pt x="1304" y="21944"/>
                    <a:pt x="1716" y="22834"/>
                  </a:cubicBezTo>
                  <a:cubicBezTo>
                    <a:pt x="1760" y="22928"/>
                    <a:pt x="1828" y="22966"/>
                    <a:pt x="1898" y="22966"/>
                  </a:cubicBezTo>
                  <a:cubicBezTo>
                    <a:pt x="2040" y="22966"/>
                    <a:pt x="2194" y="22812"/>
                    <a:pt x="2194" y="22636"/>
                  </a:cubicBezTo>
                  <a:cubicBezTo>
                    <a:pt x="1914" y="21466"/>
                    <a:pt x="1980" y="20493"/>
                    <a:pt x="2540" y="19404"/>
                  </a:cubicBezTo>
                  <a:cubicBezTo>
                    <a:pt x="2887" y="18712"/>
                    <a:pt x="3299" y="18168"/>
                    <a:pt x="3365" y="17343"/>
                  </a:cubicBezTo>
                  <a:cubicBezTo>
                    <a:pt x="3365" y="16585"/>
                    <a:pt x="2606" y="16238"/>
                    <a:pt x="3019" y="15480"/>
                  </a:cubicBezTo>
                  <a:cubicBezTo>
                    <a:pt x="3299" y="14804"/>
                    <a:pt x="3497" y="14458"/>
                    <a:pt x="3497" y="13699"/>
                  </a:cubicBezTo>
                  <a:cubicBezTo>
                    <a:pt x="3497" y="13006"/>
                    <a:pt x="3299" y="12660"/>
                    <a:pt x="2804" y="12182"/>
                  </a:cubicBezTo>
                  <a:cubicBezTo>
                    <a:pt x="2392" y="11836"/>
                    <a:pt x="3431" y="10599"/>
                    <a:pt x="3563" y="10187"/>
                  </a:cubicBezTo>
                  <a:cubicBezTo>
                    <a:pt x="4189" y="8406"/>
                    <a:pt x="1502" y="7449"/>
                    <a:pt x="2326" y="5586"/>
                  </a:cubicBezTo>
                  <a:cubicBezTo>
                    <a:pt x="2606" y="4976"/>
                    <a:pt x="3365" y="4630"/>
                    <a:pt x="3497" y="3937"/>
                  </a:cubicBezTo>
                  <a:cubicBezTo>
                    <a:pt x="3629" y="3327"/>
                    <a:pt x="3629" y="2568"/>
                    <a:pt x="3563" y="1942"/>
                  </a:cubicBezTo>
                  <a:cubicBezTo>
                    <a:pt x="3443" y="951"/>
                    <a:pt x="2803" y="1"/>
                    <a:pt x="17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 name="Google Shape;78;p3"/>
          <p:cNvGrpSpPr/>
          <p:nvPr/>
        </p:nvGrpSpPr>
        <p:grpSpPr>
          <a:xfrm rot="10800000">
            <a:off x="152409" y="3384939"/>
            <a:ext cx="3882548" cy="1606159"/>
            <a:chOff x="5056409" y="152389"/>
            <a:chExt cx="3882548" cy="1606159"/>
          </a:xfrm>
        </p:grpSpPr>
        <p:sp>
          <p:nvSpPr>
            <p:cNvPr id="79" name="Google Shape;79;p3"/>
            <p:cNvSpPr/>
            <p:nvPr/>
          </p:nvSpPr>
          <p:spPr>
            <a:xfrm rot="-5400000" flipH="1">
              <a:off x="7822310" y="-222575"/>
              <a:ext cx="196302" cy="1076004"/>
            </a:xfrm>
            <a:custGeom>
              <a:avLst/>
              <a:gdLst/>
              <a:ahLst/>
              <a:cxnLst/>
              <a:rect l="l" t="t" r="r" b="b"/>
              <a:pathLst>
                <a:path w="4190" h="22967" extrusionOk="0">
                  <a:moveTo>
                    <a:pt x="1756" y="1"/>
                  </a:moveTo>
                  <a:cubicBezTo>
                    <a:pt x="1653" y="1"/>
                    <a:pt x="1546" y="10"/>
                    <a:pt x="1436" y="29"/>
                  </a:cubicBezTo>
                  <a:cubicBezTo>
                    <a:pt x="677" y="95"/>
                    <a:pt x="1" y="1200"/>
                    <a:pt x="611" y="1876"/>
                  </a:cubicBezTo>
                  <a:cubicBezTo>
                    <a:pt x="734" y="1999"/>
                    <a:pt x="945" y="2073"/>
                    <a:pt x="1152" y="2073"/>
                  </a:cubicBezTo>
                  <a:cubicBezTo>
                    <a:pt x="1305" y="2073"/>
                    <a:pt x="1455" y="2033"/>
                    <a:pt x="1567" y="1942"/>
                  </a:cubicBezTo>
                  <a:cubicBezTo>
                    <a:pt x="1914" y="1744"/>
                    <a:pt x="1848" y="1530"/>
                    <a:pt x="1914" y="1117"/>
                  </a:cubicBezTo>
                  <a:cubicBezTo>
                    <a:pt x="1914" y="1079"/>
                    <a:pt x="1870" y="1041"/>
                    <a:pt x="1833" y="1041"/>
                  </a:cubicBezTo>
                  <a:cubicBezTo>
                    <a:pt x="1805" y="1041"/>
                    <a:pt x="1782" y="1062"/>
                    <a:pt x="1782" y="1117"/>
                  </a:cubicBezTo>
                  <a:cubicBezTo>
                    <a:pt x="1625" y="1132"/>
                    <a:pt x="1495" y="1139"/>
                    <a:pt x="1393" y="1139"/>
                  </a:cubicBezTo>
                  <a:cubicBezTo>
                    <a:pt x="915" y="1139"/>
                    <a:pt x="1025" y="979"/>
                    <a:pt x="1650" y="639"/>
                  </a:cubicBezTo>
                  <a:cubicBezTo>
                    <a:pt x="1730" y="608"/>
                    <a:pt x="1805" y="594"/>
                    <a:pt x="1878" y="594"/>
                  </a:cubicBezTo>
                  <a:cubicBezTo>
                    <a:pt x="2419" y="594"/>
                    <a:pt x="2756" y="1388"/>
                    <a:pt x="2887" y="1810"/>
                  </a:cubicBezTo>
                  <a:cubicBezTo>
                    <a:pt x="3019" y="2437"/>
                    <a:pt x="3019" y="3393"/>
                    <a:pt x="2738" y="3937"/>
                  </a:cubicBezTo>
                  <a:cubicBezTo>
                    <a:pt x="2606" y="4349"/>
                    <a:pt x="2128" y="4630"/>
                    <a:pt x="1914" y="4976"/>
                  </a:cubicBezTo>
                  <a:cubicBezTo>
                    <a:pt x="1567" y="5454"/>
                    <a:pt x="1567" y="5800"/>
                    <a:pt x="1567" y="6345"/>
                  </a:cubicBezTo>
                  <a:cubicBezTo>
                    <a:pt x="1567" y="7383"/>
                    <a:pt x="2128" y="8060"/>
                    <a:pt x="2672" y="8884"/>
                  </a:cubicBezTo>
                  <a:cubicBezTo>
                    <a:pt x="3497" y="9989"/>
                    <a:pt x="2128" y="10879"/>
                    <a:pt x="1914" y="11918"/>
                  </a:cubicBezTo>
                  <a:cubicBezTo>
                    <a:pt x="1848" y="12116"/>
                    <a:pt x="1980" y="12396"/>
                    <a:pt x="2128" y="12528"/>
                  </a:cubicBezTo>
                  <a:cubicBezTo>
                    <a:pt x="2606" y="13072"/>
                    <a:pt x="2887" y="13633"/>
                    <a:pt x="2738" y="14392"/>
                  </a:cubicBezTo>
                  <a:cubicBezTo>
                    <a:pt x="2606" y="15068"/>
                    <a:pt x="1650" y="15760"/>
                    <a:pt x="2128" y="16519"/>
                  </a:cubicBezTo>
                  <a:cubicBezTo>
                    <a:pt x="2738" y="17409"/>
                    <a:pt x="2606" y="17821"/>
                    <a:pt x="2062" y="18712"/>
                  </a:cubicBezTo>
                  <a:cubicBezTo>
                    <a:pt x="1848" y="19124"/>
                    <a:pt x="1650" y="19602"/>
                    <a:pt x="1502" y="20080"/>
                  </a:cubicBezTo>
                  <a:cubicBezTo>
                    <a:pt x="1155" y="20987"/>
                    <a:pt x="1304" y="21944"/>
                    <a:pt x="1716" y="22834"/>
                  </a:cubicBezTo>
                  <a:cubicBezTo>
                    <a:pt x="1760" y="22928"/>
                    <a:pt x="1828" y="22966"/>
                    <a:pt x="1898" y="22966"/>
                  </a:cubicBezTo>
                  <a:cubicBezTo>
                    <a:pt x="2040" y="22966"/>
                    <a:pt x="2194" y="22812"/>
                    <a:pt x="2194" y="22636"/>
                  </a:cubicBezTo>
                  <a:cubicBezTo>
                    <a:pt x="1914" y="21466"/>
                    <a:pt x="1980" y="20493"/>
                    <a:pt x="2540" y="19404"/>
                  </a:cubicBezTo>
                  <a:cubicBezTo>
                    <a:pt x="2887" y="18712"/>
                    <a:pt x="3299" y="18168"/>
                    <a:pt x="3365" y="17343"/>
                  </a:cubicBezTo>
                  <a:cubicBezTo>
                    <a:pt x="3365" y="16585"/>
                    <a:pt x="2606" y="16238"/>
                    <a:pt x="3019" y="15480"/>
                  </a:cubicBezTo>
                  <a:cubicBezTo>
                    <a:pt x="3299" y="14804"/>
                    <a:pt x="3497" y="14458"/>
                    <a:pt x="3497" y="13699"/>
                  </a:cubicBezTo>
                  <a:cubicBezTo>
                    <a:pt x="3497" y="13006"/>
                    <a:pt x="3299" y="12660"/>
                    <a:pt x="2804" y="12182"/>
                  </a:cubicBezTo>
                  <a:cubicBezTo>
                    <a:pt x="2392" y="11836"/>
                    <a:pt x="3431" y="10599"/>
                    <a:pt x="3563" y="10187"/>
                  </a:cubicBezTo>
                  <a:cubicBezTo>
                    <a:pt x="4189" y="8406"/>
                    <a:pt x="1502" y="7449"/>
                    <a:pt x="2326" y="5586"/>
                  </a:cubicBezTo>
                  <a:cubicBezTo>
                    <a:pt x="2606" y="4976"/>
                    <a:pt x="3365" y="4630"/>
                    <a:pt x="3497" y="3937"/>
                  </a:cubicBezTo>
                  <a:cubicBezTo>
                    <a:pt x="3629" y="3327"/>
                    <a:pt x="3629" y="2568"/>
                    <a:pt x="3563" y="1942"/>
                  </a:cubicBezTo>
                  <a:cubicBezTo>
                    <a:pt x="3443" y="951"/>
                    <a:pt x="2803" y="1"/>
                    <a:pt x="17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3"/>
            <p:cNvSpPr/>
            <p:nvPr/>
          </p:nvSpPr>
          <p:spPr>
            <a:xfrm rot="-5400000" flipH="1">
              <a:off x="8505243" y="282656"/>
              <a:ext cx="38651" cy="48537"/>
            </a:xfrm>
            <a:custGeom>
              <a:avLst/>
              <a:gdLst/>
              <a:ahLst/>
              <a:cxnLst/>
              <a:rect l="l" t="t" r="r" b="b"/>
              <a:pathLst>
                <a:path w="825" h="1036" extrusionOk="0">
                  <a:moveTo>
                    <a:pt x="429" y="1"/>
                  </a:moveTo>
                  <a:cubicBezTo>
                    <a:pt x="301" y="1"/>
                    <a:pt x="182" y="71"/>
                    <a:pt x="149" y="211"/>
                  </a:cubicBezTo>
                  <a:cubicBezTo>
                    <a:pt x="66" y="343"/>
                    <a:pt x="1" y="491"/>
                    <a:pt x="66" y="623"/>
                  </a:cubicBezTo>
                  <a:cubicBezTo>
                    <a:pt x="66" y="838"/>
                    <a:pt x="215" y="1035"/>
                    <a:pt x="413" y="1035"/>
                  </a:cubicBezTo>
                  <a:cubicBezTo>
                    <a:pt x="693" y="1035"/>
                    <a:pt x="759" y="838"/>
                    <a:pt x="825" y="623"/>
                  </a:cubicBezTo>
                  <a:cubicBezTo>
                    <a:pt x="825" y="491"/>
                    <a:pt x="825" y="343"/>
                    <a:pt x="759" y="211"/>
                  </a:cubicBezTo>
                  <a:cubicBezTo>
                    <a:pt x="693" y="71"/>
                    <a:pt x="557" y="1"/>
                    <a:pt x="4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3"/>
            <p:cNvSpPr/>
            <p:nvPr/>
          </p:nvSpPr>
          <p:spPr>
            <a:xfrm rot="-5400000" flipH="1">
              <a:off x="8593297" y="173753"/>
              <a:ext cx="367023" cy="324296"/>
            </a:xfrm>
            <a:custGeom>
              <a:avLst/>
              <a:gdLst/>
              <a:ahLst/>
              <a:cxnLst/>
              <a:rect l="l" t="t" r="r" b="b"/>
              <a:pathLst>
                <a:path w="7834" h="6922" extrusionOk="0">
                  <a:moveTo>
                    <a:pt x="3233" y="4580"/>
                  </a:moveTo>
                  <a:lnTo>
                    <a:pt x="3233" y="4580"/>
                  </a:lnTo>
                  <a:cubicBezTo>
                    <a:pt x="3175" y="4755"/>
                    <a:pt x="2476" y="5954"/>
                    <a:pt x="2074" y="5954"/>
                  </a:cubicBezTo>
                  <a:cubicBezTo>
                    <a:pt x="2020" y="5954"/>
                    <a:pt x="1971" y="5932"/>
                    <a:pt x="1930" y="5883"/>
                  </a:cubicBezTo>
                  <a:cubicBezTo>
                    <a:pt x="1518" y="5537"/>
                    <a:pt x="3035" y="4646"/>
                    <a:pt x="3233" y="4580"/>
                  </a:cubicBezTo>
                  <a:close/>
                  <a:moveTo>
                    <a:pt x="3678" y="0"/>
                  </a:moveTo>
                  <a:cubicBezTo>
                    <a:pt x="3629" y="0"/>
                    <a:pt x="3579" y="37"/>
                    <a:pt x="3579" y="111"/>
                  </a:cubicBezTo>
                  <a:cubicBezTo>
                    <a:pt x="3447" y="1134"/>
                    <a:pt x="3579" y="2239"/>
                    <a:pt x="3579" y="3261"/>
                  </a:cubicBezTo>
                  <a:cubicBezTo>
                    <a:pt x="3513" y="3409"/>
                    <a:pt x="3513" y="3541"/>
                    <a:pt x="3513" y="3673"/>
                  </a:cubicBezTo>
                  <a:cubicBezTo>
                    <a:pt x="2689" y="3888"/>
                    <a:pt x="1" y="5471"/>
                    <a:pt x="1172" y="6641"/>
                  </a:cubicBezTo>
                  <a:cubicBezTo>
                    <a:pt x="1371" y="6838"/>
                    <a:pt x="1582" y="6921"/>
                    <a:pt x="1796" y="6921"/>
                  </a:cubicBezTo>
                  <a:cubicBezTo>
                    <a:pt x="2839" y="6921"/>
                    <a:pt x="3948" y="4929"/>
                    <a:pt x="4057" y="4300"/>
                  </a:cubicBezTo>
                  <a:cubicBezTo>
                    <a:pt x="4189" y="4300"/>
                    <a:pt x="4404" y="4234"/>
                    <a:pt x="4535" y="4234"/>
                  </a:cubicBezTo>
                  <a:cubicBezTo>
                    <a:pt x="5228" y="4234"/>
                    <a:pt x="5913" y="4293"/>
                    <a:pt x="6620" y="4293"/>
                  </a:cubicBezTo>
                  <a:cubicBezTo>
                    <a:pt x="6974" y="4293"/>
                    <a:pt x="7333" y="4278"/>
                    <a:pt x="7701" y="4234"/>
                  </a:cubicBezTo>
                  <a:cubicBezTo>
                    <a:pt x="7767" y="4234"/>
                    <a:pt x="7833" y="4020"/>
                    <a:pt x="7701" y="4020"/>
                  </a:cubicBezTo>
                  <a:cubicBezTo>
                    <a:pt x="6531" y="3822"/>
                    <a:pt x="5360" y="3607"/>
                    <a:pt x="4189" y="3607"/>
                  </a:cubicBezTo>
                  <a:cubicBezTo>
                    <a:pt x="4189" y="2437"/>
                    <a:pt x="3991" y="1282"/>
                    <a:pt x="3777" y="111"/>
                  </a:cubicBezTo>
                  <a:cubicBezTo>
                    <a:pt x="3777" y="37"/>
                    <a:pt x="3727" y="0"/>
                    <a:pt x="367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3"/>
            <p:cNvSpPr/>
            <p:nvPr/>
          </p:nvSpPr>
          <p:spPr>
            <a:xfrm rot="-5400000" flipH="1">
              <a:off x="8275163" y="1135560"/>
              <a:ext cx="1090855" cy="155120"/>
            </a:xfrm>
            <a:custGeom>
              <a:avLst/>
              <a:gdLst/>
              <a:ahLst/>
              <a:cxnLst/>
              <a:rect l="l" t="t" r="r" b="b"/>
              <a:pathLst>
                <a:path w="23284" h="3311" extrusionOk="0">
                  <a:moveTo>
                    <a:pt x="13464" y="0"/>
                  </a:moveTo>
                  <a:cubicBezTo>
                    <a:pt x="13287" y="0"/>
                    <a:pt x="13103" y="33"/>
                    <a:pt x="12912" y="109"/>
                  </a:cubicBezTo>
                  <a:cubicBezTo>
                    <a:pt x="12568" y="233"/>
                    <a:pt x="11650" y="965"/>
                    <a:pt x="11116" y="965"/>
                  </a:cubicBezTo>
                  <a:cubicBezTo>
                    <a:pt x="11010" y="965"/>
                    <a:pt x="10919" y="936"/>
                    <a:pt x="10851" y="867"/>
                  </a:cubicBezTo>
                  <a:cubicBezTo>
                    <a:pt x="10438" y="389"/>
                    <a:pt x="10092" y="109"/>
                    <a:pt x="9416" y="109"/>
                  </a:cubicBezTo>
                  <a:cubicBezTo>
                    <a:pt x="8657" y="109"/>
                    <a:pt x="8311" y="323"/>
                    <a:pt x="7619" y="669"/>
                  </a:cubicBezTo>
                  <a:cubicBezTo>
                    <a:pt x="7469" y="753"/>
                    <a:pt x="7335" y="785"/>
                    <a:pt x="7211" y="785"/>
                  </a:cubicBezTo>
                  <a:cubicBezTo>
                    <a:pt x="6741" y="785"/>
                    <a:pt x="6399" y="319"/>
                    <a:pt x="5800" y="319"/>
                  </a:cubicBezTo>
                  <a:cubicBezTo>
                    <a:pt x="5769" y="319"/>
                    <a:pt x="5738" y="321"/>
                    <a:pt x="5706" y="323"/>
                  </a:cubicBezTo>
                  <a:cubicBezTo>
                    <a:pt x="4881" y="389"/>
                    <a:pt x="4403" y="801"/>
                    <a:pt x="3711" y="1148"/>
                  </a:cubicBezTo>
                  <a:cubicBezTo>
                    <a:pt x="3014" y="1491"/>
                    <a:pt x="2376" y="1644"/>
                    <a:pt x="1690" y="1644"/>
                  </a:cubicBezTo>
                  <a:cubicBezTo>
                    <a:pt x="1288" y="1644"/>
                    <a:pt x="869" y="1591"/>
                    <a:pt x="413" y="1494"/>
                  </a:cubicBezTo>
                  <a:cubicBezTo>
                    <a:pt x="198" y="1494"/>
                    <a:pt x="0" y="1840"/>
                    <a:pt x="281" y="1972"/>
                  </a:cubicBezTo>
                  <a:cubicBezTo>
                    <a:pt x="820" y="2222"/>
                    <a:pt x="1384" y="2369"/>
                    <a:pt x="1942" y="2369"/>
                  </a:cubicBezTo>
                  <a:cubicBezTo>
                    <a:pt x="2306" y="2369"/>
                    <a:pt x="2667" y="2306"/>
                    <a:pt x="3018" y="2170"/>
                  </a:cubicBezTo>
                  <a:cubicBezTo>
                    <a:pt x="3496" y="2038"/>
                    <a:pt x="3908" y="1840"/>
                    <a:pt x="4321" y="1626"/>
                  </a:cubicBezTo>
                  <a:cubicBezTo>
                    <a:pt x="4868" y="1320"/>
                    <a:pt x="5238" y="1139"/>
                    <a:pt x="5615" y="1139"/>
                  </a:cubicBezTo>
                  <a:cubicBezTo>
                    <a:pt x="5908" y="1139"/>
                    <a:pt x="6206" y="1249"/>
                    <a:pt x="6596" y="1494"/>
                  </a:cubicBezTo>
                  <a:cubicBezTo>
                    <a:pt x="6754" y="1593"/>
                    <a:pt x="6905" y="1634"/>
                    <a:pt x="7053" y="1634"/>
                  </a:cubicBezTo>
                  <a:cubicBezTo>
                    <a:pt x="7612" y="1634"/>
                    <a:pt x="8109" y="1051"/>
                    <a:pt x="8657" y="933"/>
                  </a:cubicBezTo>
                  <a:cubicBezTo>
                    <a:pt x="8815" y="908"/>
                    <a:pt x="8963" y="895"/>
                    <a:pt x="9102" y="895"/>
                  </a:cubicBezTo>
                  <a:cubicBezTo>
                    <a:pt x="9691" y="895"/>
                    <a:pt x="10133" y="1120"/>
                    <a:pt x="10587" y="1560"/>
                  </a:cubicBezTo>
                  <a:cubicBezTo>
                    <a:pt x="10692" y="1665"/>
                    <a:pt x="10893" y="1781"/>
                    <a:pt x="11070" y="1781"/>
                  </a:cubicBezTo>
                  <a:cubicBezTo>
                    <a:pt x="11114" y="1781"/>
                    <a:pt x="11157" y="1774"/>
                    <a:pt x="11197" y="1758"/>
                  </a:cubicBezTo>
                  <a:cubicBezTo>
                    <a:pt x="11992" y="1556"/>
                    <a:pt x="12700" y="746"/>
                    <a:pt x="13476" y="746"/>
                  </a:cubicBezTo>
                  <a:cubicBezTo>
                    <a:pt x="13714" y="746"/>
                    <a:pt x="13959" y="822"/>
                    <a:pt x="14214" y="1016"/>
                  </a:cubicBezTo>
                  <a:cubicBezTo>
                    <a:pt x="15039" y="1560"/>
                    <a:pt x="15731" y="2104"/>
                    <a:pt x="16770" y="2104"/>
                  </a:cubicBezTo>
                  <a:cubicBezTo>
                    <a:pt x="17314" y="2104"/>
                    <a:pt x="17661" y="2104"/>
                    <a:pt x="18139" y="1758"/>
                  </a:cubicBezTo>
                  <a:cubicBezTo>
                    <a:pt x="18485" y="1560"/>
                    <a:pt x="18749" y="1082"/>
                    <a:pt x="19161" y="867"/>
                  </a:cubicBezTo>
                  <a:cubicBezTo>
                    <a:pt x="19487" y="752"/>
                    <a:pt x="19947" y="682"/>
                    <a:pt x="20381" y="682"/>
                  </a:cubicBezTo>
                  <a:cubicBezTo>
                    <a:pt x="20694" y="682"/>
                    <a:pt x="20995" y="718"/>
                    <a:pt x="21222" y="801"/>
                  </a:cubicBezTo>
                  <a:cubicBezTo>
                    <a:pt x="21717" y="867"/>
                    <a:pt x="22739" y="1280"/>
                    <a:pt x="22459" y="2038"/>
                  </a:cubicBezTo>
                  <a:cubicBezTo>
                    <a:pt x="22261" y="2402"/>
                    <a:pt x="22113" y="2591"/>
                    <a:pt x="22027" y="2591"/>
                  </a:cubicBezTo>
                  <a:cubicBezTo>
                    <a:pt x="21933" y="2591"/>
                    <a:pt x="21912" y="2369"/>
                    <a:pt x="21981" y="1906"/>
                  </a:cubicBezTo>
                  <a:cubicBezTo>
                    <a:pt x="22047" y="1906"/>
                    <a:pt x="22047" y="1758"/>
                    <a:pt x="21981" y="1758"/>
                  </a:cubicBezTo>
                  <a:cubicBezTo>
                    <a:pt x="21569" y="1758"/>
                    <a:pt x="21371" y="1758"/>
                    <a:pt x="21156" y="2104"/>
                  </a:cubicBezTo>
                  <a:cubicBezTo>
                    <a:pt x="20959" y="2318"/>
                    <a:pt x="21025" y="2863"/>
                    <a:pt x="21222" y="3077"/>
                  </a:cubicBezTo>
                  <a:cubicBezTo>
                    <a:pt x="21391" y="3241"/>
                    <a:pt x="21594" y="3311"/>
                    <a:pt x="21804" y="3311"/>
                  </a:cubicBezTo>
                  <a:cubicBezTo>
                    <a:pt x="22373" y="3311"/>
                    <a:pt x="22989" y="2795"/>
                    <a:pt x="23086" y="2252"/>
                  </a:cubicBezTo>
                  <a:cubicBezTo>
                    <a:pt x="23284" y="1016"/>
                    <a:pt x="22261" y="257"/>
                    <a:pt x="21156" y="109"/>
                  </a:cubicBezTo>
                  <a:cubicBezTo>
                    <a:pt x="20904" y="59"/>
                    <a:pt x="20648" y="38"/>
                    <a:pt x="20395" y="38"/>
                  </a:cubicBezTo>
                  <a:cubicBezTo>
                    <a:pt x="19971" y="38"/>
                    <a:pt x="19553" y="98"/>
                    <a:pt x="19161" y="191"/>
                  </a:cubicBezTo>
                  <a:cubicBezTo>
                    <a:pt x="18485" y="323"/>
                    <a:pt x="18139" y="1082"/>
                    <a:pt x="17512" y="1345"/>
                  </a:cubicBezTo>
                  <a:cubicBezTo>
                    <a:pt x="17267" y="1455"/>
                    <a:pt x="17035" y="1502"/>
                    <a:pt x="16814" y="1502"/>
                  </a:cubicBezTo>
                  <a:cubicBezTo>
                    <a:pt x="15562" y="1502"/>
                    <a:pt x="14658" y="0"/>
                    <a:pt x="134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3"/>
            <p:cNvSpPr/>
            <p:nvPr/>
          </p:nvSpPr>
          <p:spPr>
            <a:xfrm rot="-5400000" flipH="1">
              <a:off x="8799859" y="590437"/>
              <a:ext cx="47928" cy="35559"/>
            </a:xfrm>
            <a:custGeom>
              <a:avLst/>
              <a:gdLst/>
              <a:ahLst/>
              <a:cxnLst/>
              <a:rect l="l" t="t" r="r" b="b"/>
              <a:pathLst>
                <a:path w="1023" h="759" extrusionOk="0">
                  <a:moveTo>
                    <a:pt x="413" y="0"/>
                  </a:moveTo>
                  <a:cubicBezTo>
                    <a:pt x="198" y="0"/>
                    <a:pt x="1" y="149"/>
                    <a:pt x="1" y="413"/>
                  </a:cubicBezTo>
                  <a:cubicBezTo>
                    <a:pt x="1" y="627"/>
                    <a:pt x="198" y="759"/>
                    <a:pt x="413" y="759"/>
                  </a:cubicBezTo>
                  <a:cubicBezTo>
                    <a:pt x="545" y="759"/>
                    <a:pt x="677" y="759"/>
                    <a:pt x="825" y="693"/>
                  </a:cubicBezTo>
                  <a:cubicBezTo>
                    <a:pt x="1023" y="561"/>
                    <a:pt x="1023" y="215"/>
                    <a:pt x="825" y="83"/>
                  </a:cubicBezTo>
                  <a:cubicBezTo>
                    <a:pt x="677" y="0"/>
                    <a:pt x="545" y="0"/>
                    <a:pt x="4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3"/>
            <p:cNvSpPr/>
            <p:nvPr/>
          </p:nvSpPr>
          <p:spPr>
            <a:xfrm rot="5400000">
              <a:off x="6704484" y="-222575"/>
              <a:ext cx="196302" cy="1076004"/>
            </a:xfrm>
            <a:custGeom>
              <a:avLst/>
              <a:gdLst/>
              <a:ahLst/>
              <a:cxnLst/>
              <a:rect l="l" t="t" r="r" b="b"/>
              <a:pathLst>
                <a:path w="4190" h="22967" extrusionOk="0">
                  <a:moveTo>
                    <a:pt x="1756" y="1"/>
                  </a:moveTo>
                  <a:cubicBezTo>
                    <a:pt x="1653" y="1"/>
                    <a:pt x="1546" y="10"/>
                    <a:pt x="1436" y="29"/>
                  </a:cubicBezTo>
                  <a:cubicBezTo>
                    <a:pt x="677" y="95"/>
                    <a:pt x="1" y="1200"/>
                    <a:pt x="611" y="1876"/>
                  </a:cubicBezTo>
                  <a:cubicBezTo>
                    <a:pt x="734" y="1999"/>
                    <a:pt x="945" y="2073"/>
                    <a:pt x="1152" y="2073"/>
                  </a:cubicBezTo>
                  <a:cubicBezTo>
                    <a:pt x="1305" y="2073"/>
                    <a:pt x="1455" y="2033"/>
                    <a:pt x="1567" y="1942"/>
                  </a:cubicBezTo>
                  <a:cubicBezTo>
                    <a:pt x="1914" y="1744"/>
                    <a:pt x="1848" y="1530"/>
                    <a:pt x="1914" y="1117"/>
                  </a:cubicBezTo>
                  <a:cubicBezTo>
                    <a:pt x="1914" y="1079"/>
                    <a:pt x="1870" y="1041"/>
                    <a:pt x="1833" y="1041"/>
                  </a:cubicBezTo>
                  <a:cubicBezTo>
                    <a:pt x="1805" y="1041"/>
                    <a:pt x="1782" y="1062"/>
                    <a:pt x="1782" y="1117"/>
                  </a:cubicBezTo>
                  <a:cubicBezTo>
                    <a:pt x="1625" y="1132"/>
                    <a:pt x="1495" y="1139"/>
                    <a:pt x="1393" y="1139"/>
                  </a:cubicBezTo>
                  <a:cubicBezTo>
                    <a:pt x="915" y="1139"/>
                    <a:pt x="1025" y="979"/>
                    <a:pt x="1650" y="639"/>
                  </a:cubicBezTo>
                  <a:cubicBezTo>
                    <a:pt x="1730" y="608"/>
                    <a:pt x="1805" y="594"/>
                    <a:pt x="1878" y="594"/>
                  </a:cubicBezTo>
                  <a:cubicBezTo>
                    <a:pt x="2419" y="594"/>
                    <a:pt x="2756" y="1388"/>
                    <a:pt x="2887" y="1810"/>
                  </a:cubicBezTo>
                  <a:cubicBezTo>
                    <a:pt x="3019" y="2437"/>
                    <a:pt x="3019" y="3393"/>
                    <a:pt x="2738" y="3937"/>
                  </a:cubicBezTo>
                  <a:cubicBezTo>
                    <a:pt x="2606" y="4349"/>
                    <a:pt x="2128" y="4630"/>
                    <a:pt x="1914" y="4976"/>
                  </a:cubicBezTo>
                  <a:cubicBezTo>
                    <a:pt x="1567" y="5454"/>
                    <a:pt x="1567" y="5800"/>
                    <a:pt x="1567" y="6345"/>
                  </a:cubicBezTo>
                  <a:cubicBezTo>
                    <a:pt x="1567" y="7383"/>
                    <a:pt x="2128" y="8060"/>
                    <a:pt x="2672" y="8884"/>
                  </a:cubicBezTo>
                  <a:cubicBezTo>
                    <a:pt x="3497" y="9989"/>
                    <a:pt x="2128" y="10879"/>
                    <a:pt x="1914" y="11918"/>
                  </a:cubicBezTo>
                  <a:cubicBezTo>
                    <a:pt x="1848" y="12116"/>
                    <a:pt x="1980" y="12396"/>
                    <a:pt x="2128" y="12528"/>
                  </a:cubicBezTo>
                  <a:cubicBezTo>
                    <a:pt x="2606" y="13072"/>
                    <a:pt x="2887" y="13633"/>
                    <a:pt x="2738" y="14392"/>
                  </a:cubicBezTo>
                  <a:cubicBezTo>
                    <a:pt x="2606" y="15068"/>
                    <a:pt x="1650" y="15760"/>
                    <a:pt x="2128" y="16519"/>
                  </a:cubicBezTo>
                  <a:cubicBezTo>
                    <a:pt x="2738" y="17409"/>
                    <a:pt x="2606" y="17821"/>
                    <a:pt x="2062" y="18712"/>
                  </a:cubicBezTo>
                  <a:cubicBezTo>
                    <a:pt x="1848" y="19124"/>
                    <a:pt x="1650" y="19602"/>
                    <a:pt x="1502" y="20080"/>
                  </a:cubicBezTo>
                  <a:cubicBezTo>
                    <a:pt x="1155" y="20987"/>
                    <a:pt x="1304" y="21944"/>
                    <a:pt x="1716" y="22834"/>
                  </a:cubicBezTo>
                  <a:cubicBezTo>
                    <a:pt x="1760" y="22928"/>
                    <a:pt x="1828" y="22966"/>
                    <a:pt x="1898" y="22966"/>
                  </a:cubicBezTo>
                  <a:cubicBezTo>
                    <a:pt x="2040" y="22966"/>
                    <a:pt x="2194" y="22812"/>
                    <a:pt x="2194" y="22636"/>
                  </a:cubicBezTo>
                  <a:cubicBezTo>
                    <a:pt x="1914" y="21466"/>
                    <a:pt x="1980" y="20493"/>
                    <a:pt x="2540" y="19404"/>
                  </a:cubicBezTo>
                  <a:cubicBezTo>
                    <a:pt x="2887" y="18712"/>
                    <a:pt x="3299" y="18168"/>
                    <a:pt x="3365" y="17343"/>
                  </a:cubicBezTo>
                  <a:cubicBezTo>
                    <a:pt x="3365" y="16585"/>
                    <a:pt x="2606" y="16238"/>
                    <a:pt x="3019" y="15480"/>
                  </a:cubicBezTo>
                  <a:cubicBezTo>
                    <a:pt x="3299" y="14804"/>
                    <a:pt x="3497" y="14458"/>
                    <a:pt x="3497" y="13699"/>
                  </a:cubicBezTo>
                  <a:cubicBezTo>
                    <a:pt x="3497" y="13006"/>
                    <a:pt x="3299" y="12660"/>
                    <a:pt x="2804" y="12182"/>
                  </a:cubicBezTo>
                  <a:cubicBezTo>
                    <a:pt x="2392" y="11836"/>
                    <a:pt x="3431" y="10599"/>
                    <a:pt x="3563" y="10187"/>
                  </a:cubicBezTo>
                  <a:cubicBezTo>
                    <a:pt x="4189" y="8406"/>
                    <a:pt x="1502" y="7449"/>
                    <a:pt x="2326" y="5586"/>
                  </a:cubicBezTo>
                  <a:cubicBezTo>
                    <a:pt x="2606" y="4976"/>
                    <a:pt x="3365" y="4630"/>
                    <a:pt x="3497" y="3937"/>
                  </a:cubicBezTo>
                  <a:cubicBezTo>
                    <a:pt x="3629" y="3327"/>
                    <a:pt x="3629" y="2568"/>
                    <a:pt x="3563" y="1942"/>
                  </a:cubicBezTo>
                  <a:cubicBezTo>
                    <a:pt x="3443" y="951"/>
                    <a:pt x="2803" y="1"/>
                    <a:pt x="17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3"/>
            <p:cNvSpPr/>
            <p:nvPr/>
          </p:nvSpPr>
          <p:spPr>
            <a:xfrm rot="5400000">
              <a:off x="6179202" y="282656"/>
              <a:ext cx="38651" cy="48537"/>
            </a:xfrm>
            <a:custGeom>
              <a:avLst/>
              <a:gdLst/>
              <a:ahLst/>
              <a:cxnLst/>
              <a:rect l="l" t="t" r="r" b="b"/>
              <a:pathLst>
                <a:path w="825" h="1036" extrusionOk="0">
                  <a:moveTo>
                    <a:pt x="429" y="1"/>
                  </a:moveTo>
                  <a:cubicBezTo>
                    <a:pt x="301" y="1"/>
                    <a:pt x="182" y="71"/>
                    <a:pt x="149" y="211"/>
                  </a:cubicBezTo>
                  <a:cubicBezTo>
                    <a:pt x="66" y="343"/>
                    <a:pt x="1" y="491"/>
                    <a:pt x="66" y="623"/>
                  </a:cubicBezTo>
                  <a:cubicBezTo>
                    <a:pt x="66" y="838"/>
                    <a:pt x="215" y="1035"/>
                    <a:pt x="413" y="1035"/>
                  </a:cubicBezTo>
                  <a:cubicBezTo>
                    <a:pt x="693" y="1035"/>
                    <a:pt x="759" y="838"/>
                    <a:pt x="825" y="623"/>
                  </a:cubicBezTo>
                  <a:cubicBezTo>
                    <a:pt x="825" y="491"/>
                    <a:pt x="825" y="343"/>
                    <a:pt x="759" y="211"/>
                  </a:cubicBezTo>
                  <a:cubicBezTo>
                    <a:pt x="693" y="71"/>
                    <a:pt x="557" y="1"/>
                    <a:pt x="4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3"/>
            <p:cNvSpPr/>
            <p:nvPr/>
          </p:nvSpPr>
          <p:spPr>
            <a:xfrm rot="-5400000" flipH="1">
              <a:off x="5496260" y="-231075"/>
              <a:ext cx="196302" cy="1076004"/>
            </a:xfrm>
            <a:custGeom>
              <a:avLst/>
              <a:gdLst/>
              <a:ahLst/>
              <a:cxnLst/>
              <a:rect l="l" t="t" r="r" b="b"/>
              <a:pathLst>
                <a:path w="4190" h="22967" extrusionOk="0">
                  <a:moveTo>
                    <a:pt x="1756" y="1"/>
                  </a:moveTo>
                  <a:cubicBezTo>
                    <a:pt x="1653" y="1"/>
                    <a:pt x="1546" y="10"/>
                    <a:pt x="1436" y="29"/>
                  </a:cubicBezTo>
                  <a:cubicBezTo>
                    <a:pt x="677" y="95"/>
                    <a:pt x="1" y="1200"/>
                    <a:pt x="611" y="1876"/>
                  </a:cubicBezTo>
                  <a:cubicBezTo>
                    <a:pt x="734" y="1999"/>
                    <a:pt x="945" y="2073"/>
                    <a:pt x="1152" y="2073"/>
                  </a:cubicBezTo>
                  <a:cubicBezTo>
                    <a:pt x="1305" y="2073"/>
                    <a:pt x="1455" y="2033"/>
                    <a:pt x="1567" y="1942"/>
                  </a:cubicBezTo>
                  <a:cubicBezTo>
                    <a:pt x="1914" y="1744"/>
                    <a:pt x="1848" y="1530"/>
                    <a:pt x="1914" y="1117"/>
                  </a:cubicBezTo>
                  <a:cubicBezTo>
                    <a:pt x="1914" y="1079"/>
                    <a:pt x="1870" y="1041"/>
                    <a:pt x="1833" y="1041"/>
                  </a:cubicBezTo>
                  <a:cubicBezTo>
                    <a:pt x="1805" y="1041"/>
                    <a:pt x="1782" y="1062"/>
                    <a:pt x="1782" y="1117"/>
                  </a:cubicBezTo>
                  <a:cubicBezTo>
                    <a:pt x="1625" y="1132"/>
                    <a:pt x="1495" y="1139"/>
                    <a:pt x="1393" y="1139"/>
                  </a:cubicBezTo>
                  <a:cubicBezTo>
                    <a:pt x="915" y="1139"/>
                    <a:pt x="1025" y="979"/>
                    <a:pt x="1650" y="639"/>
                  </a:cubicBezTo>
                  <a:cubicBezTo>
                    <a:pt x="1730" y="608"/>
                    <a:pt x="1805" y="594"/>
                    <a:pt x="1878" y="594"/>
                  </a:cubicBezTo>
                  <a:cubicBezTo>
                    <a:pt x="2419" y="594"/>
                    <a:pt x="2756" y="1388"/>
                    <a:pt x="2887" y="1810"/>
                  </a:cubicBezTo>
                  <a:cubicBezTo>
                    <a:pt x="3019" y="2437"/>
                    <a:pt x="3019" y="3393"/>
                    <a:pt x="2738" y="3937"/>
                  </a:cubicBezTo>
                  <a:cubicBezTo>
                    <a:pt x="2606" y="4349"/>
                    <a:pt x="2128" y="4630"/>
                    <a:pt x="1914" y="4976"/>
                  </a:cubicBezTo>
                  <a:cubicBezTo>
                    <a:pt x="1567" y="5454"/>
                    <a:pt x="1567" y="5800"/>
                    <a:pt x="1567" y="6345"/>
                  </a:cubicBezTo>
                  <a:cubicBezTo>
                    <a:pt x="1567" y="7383"/>
                    <a:pt x="2128" y="8060"/>
                    <a:pt x="2672" y="8884"/>
                  </a:cubicBezTo>
                  <a:cubicBezTo>
                    <a:pt x="3497" y="9989"/>
                    <a:pt x="2128" y="10879"/>
                    <a:pt x="1914" y="11918"/>
                  </a:cubicBezTo>
                  <a:cubicBezTo>
                    <a:pt x="1848" y="12116"/>
                    <a:pt x="1980" y="12396"/>
                    <a:pt x="2128" y="12528"/>
                  </a:cubicBezTo>
                  <a:cubicBezTo>
                    <a:pt x="2606" y="13072"/>
                    <a:pt x="2887" y="13633"/>
                    <a:pt x="2738" y="14392"/>
                  </a:cubicBezTo>
                  <a:cubicBezTo>
                    <a:pt x="2606" y="15068"/>
                    <a:pt x="1650" y="15760"/>
                    <a:pt x="2128" y="16519"/>
                  </a:cubicBezTo>
                  <a:cubicBezTo>
                    <a:pt x="2738" y="17409"/>
                    <a:pt x="2606" y="17821"/>
                    <a:pt x="2062" y="18712"/>
                  </a:cubicBezTo>
                  <a:cubicBezTo>
                    <a:pt x="1848" y="19124"/>
                    <a:pt x="1650" y="19602"/>
                    <a:pt x="1502" y="20080"/>
                  </a:cubicBezTo>
                  <a:cubicBezTo>
                    <a:pt x="1155" y="20987"/>
                    <a:pt x="1304" y="21944"/>
                    <a:pt x="1716" y="22834"/>
                  </a:cubicBezTo>
                  <a:cubicBezTo>
                    <a:pt x="1760" y="22928"/>
                    <a:pt x="1828" y="22966"/>
                    <a:pt x="1898" y="22966"/>
                  </a:cubicBezTo>
                  <a:cubicBezTo>
                    <a:pt x="2040" y="22966"/>
                    <a:pt x="2194" y="22812"/>
                    <a:pt x="2194" y="22636"/>
                  </a:cubicBezTo>
                  <a:cubicBezTo>
                    <a:pt x="1914" y="21466"/>
                    <a:pt x="1980" y="20493"/>
                    <a:pt x="2540" y="19404"/>
                  </a:cubicBezTo>
                  <a:cubicBezTo>
                    <a:pt x="2887" y="18712"/>
                    <a:pt x="3299" y="18168"/>
                    <a:pt x="3365" y="17343"/>
                  </a:cubicBezTo>
                  <a:cubicBezTo>
                    <a:pt x="3365" y="16585"/>
                    <a:pt x="2606" y="16238"/>
                    <a:pt x="3019" y="15480"/>
                  </a:cubicBezTo>
                  <a:cubicBezTo>
                    <a:pt x="3299" y="14804"/>
                    <a:pt x="3497" y="14458"/>
                    <a:pt x="3497" y="13699"/>
                  </a:cubicBezTo>
                  <a:cubicBezTo>
                    <a:pt x="3497" y="13006"/>
                    <a:pt x="3299" y="12660"/>
                    <a:pt x="2804" y="12182"/>
                  </a:cubicBezTo>
                  <a:cubicBezTo>
                    <a:pt x="2392" y="11836"/>
                    <a:pt x="3431" y="10599"/>
                    <a:pt x="3563" y="10187"/>
                  </a:cubicBezTo>
                  <a:cubicBezTo>
                    <a:pt x="4189" y="8406"/>
                    <a:pt x="1502" y="7449"/>
                    <a:pt x="2326" y="5586"/>
                  </a:cubicBezTo>
                  <a:cubicBezTo>
                    <a:pt x="2606" y="4976"/>
                    <a:pt x="3365" y="4630"/>
                    <a:pt x="3497" y="3937"/>
                  </a:cubicBezTo>
                  <a:cubicBezTo>
                    <a:pt x="3629" y="3327"/>
                    <a:pt x="3629" y="2568"/>
                    <a:pt x="3563" y="1942"/>
                  </a:cubicBezTo>
                  <a:cubicBezTo>
                    <a:pt x="3443" y="951"/>
                    <a:pt x="2803" y="1"/>
                    <a:pt x="17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Espace réservé du pied de page 1"/>
          <p:cNvSpPr>
            <a:spLocks noGrp="1"/>
          </p:cNvSpPr>
          <p:nvPr>
            <p:ph type="ftr" sz="quarter" idx="10"/>
          </p:nvPr>
        </p:nvSpPr>
        <p:spPr/>
        <p:txBody>
          <a:bodyPr/>
          <a:lstStyle/>
          <a:p>
            <a:endParaRPr lang="fr-FR"/>
          </a:p>
        </p:txBody>
      </p:sp>
      <p:sp>
        <p:nvSpPr>
          <p:cNvPr id="3" name="Espace réservé du numéro de diapositive 2"/>
          <p:cNvSpPr>
            <a:spLocks noGrp="1"/>
          </p:cNvSpPr>
          <p:nvPr>
            <p:ph type="sldNum" sz="quarter" idx="11"/>
          </p:nvPr>
        </p:nvSpPr>
        <p:spPr/>
        <p:txBody>
          <a:bodyPr/>
          <a:lstStyle/>
          <a:p>
            <a:fld id="{326F19BA-511A-465D-B7F5-6042D6B00A93}" type="slidenum">
              <a:rPr lang="fr-FR" smtClean="0"/>
              <a:t>‹#›</a:t>
            </a:fld>
            <a:endParaRPr lang="fr-FR"/>
          </a:p>
        </p:txBody>
      </p:sp>
    </p:spTree>
  </p:cSld>
  <p:clrMapOvr>
    <a:masterClrMapping/>
  </p:clrMapOvr>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solidFill>
          <a:schemeClr val="lt2"/>
        </a:solidFill>
        <a:effectLst/>
      </p:bgPr>
    </p:bg>
    <p:spTree>
      <p:nvGrpSpPr>
        <p:cNvPr id="1" name="Shape 144"/>
        <p:cNvGrpSpPr/>
        <p:nvPr/>
      </p:nvGrpSpPr>
      <p:grpSpPr>
        <a:xfrm>
          <a:off x="0" y="0"/>
          <a:ext cx="0" cy="0"/>
          <a:chOff x="0" y="0"/>
          <a:chExt cx="0" cy="0"/>
        </a:xfrm>
      </p:grpSpPr>
      <p:sp>
        <p:nvSpPr>
          <p:cNvPr id="145" name="Google Shape;145;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grpSp>
        <p:nvGrpSpPr>
          <p:cNvPr id="146" name="Google Shape;146;p6"/>
          <p:cNvGrpSpPr/>
          <p:nvPr/>
        </p:nvGrpSpPr>
        <p:grpSpPr>
          <a:xfrm>
            <a:off x="152404" y="3434595"/>
            <a:ext cx="1606159" cy="1556498"/>
            <a:chOff x="2878100" y="1821225"/>
            <a:chExt cx="857075" cy="830575"/>
          </a:xfrm>
        </p:grpSpPr>
        <p:sp>
          <p:nvSpPr>
            <p:cNvPr id="147" name="Google Shape;147;p6"/>
            <p:cNvSpPr/>
            <p:nvPr/>
          </p:nvSpPr>
          <p:spPr>
            <a:xfrm>
              <a:off x="2912725" y="1821225"/>
              <a:ext cx="104750" cy="574175"/>
            </a:xfrm>
            <a:custGeom>
              <a:avLst/>
              <a:gdLst/>
              <a:ahLst/>
              <a:cxnLst/>
              <a:rect l="l" t="t" r="r" b="b"/>
              <a:pathLst>
                <a:path w="4190" h="22967" extrusionOk="0">
                  <a:moveTo>
                    <a:pt x="1756" y="1"/>
                  </a:moveTo>
                  <a:cubicBezTo>
                    <a:pt x="1653" y="1"/>
                    <a:pt x="1546" y="10"/>
                    <a:pt x="1436" y="29"/>
                  </a:cubicBezTo>
                  <a:cubicBezTo>
                    <a:pt x="677" y="95"/>
                    <a:pt x="1" y="1200"/>
                    <a:pt x="611" y="1876"/>
                  </a:cubicBezTo>
                  <a:cubicBezTo>
                    <a:pt x="734" y="1999"/>
                    <a:pt x="945" y="2073"/>
                    <a:pt x="1152" y="2073"/>
                  </a:cubicBezTo>
                  <a:cubicBezTo>
                    <a:pt x="1305" y="2073"/>
                    <a:pt x="1455" y="2033"/>
                    <a:pt x="1567" y="1942"/>
                  </a:cubicBezTo>
                  <a:cubicBezTo>
                    <a:pt x="1914" y="1744"/>
                    <a:pt x="1848" y="1530"/>
                    <a:pt x="1914" y="1117"/>
                  </a:cubicBezTo>
                  <a:cubicBezTo>
                    <a:pt x="1914" y="1079"/>
                    <a:pt x="1870" y="1041"/>
                    <a:pt x="1833" y="1041"/>
                  </a:cubicBezTo>
                  <a:cubicBezTo>
                    <a:pt x="1805" y="1041"/>
                    <a:pt x="1782" y="1062"/>
                    <a:pt x="1782" y="1117"/>
                  </a:cubicBezTo>
                  <a:cubicBezTo>
                    <a:pt x="1625" y="1132"/>
                    <a:pt x="1495" y="1139"/>
                    <a:pt x="1393" y="1139"/>
                  </a:cubicBezTo>
                  <a:cubicBezTo>
                    <a:pt x="915" y="1139"/>
                    <a:pt x="1025" y="979"/>
                    <a:pt x="1650" y="639"/>
                  </a:cubicBezTo>
                  <a:cubicBezTo>
                    <a:pt x="1730" y="608"/>
                    <a:pt x="1805" y="594"/>
                    <a:pt x="1878" y="594"/>
                  </a:cubicBezTo>
                  <a:cubicBezTo>
                    <a:pt x="2419" y="594"/>
                    <a:pt x="2756" y="1388"/>
                    <a:pt x="2887" y="1810"/>
                  </a:cubicBezTo>
                  <a:cubicBezTo>
                    <a:pt x="3019" y="2437"/>
                    <a:pt x="3019" y="3393"/>
                    <a:pt x="2738" y="3937"/>
                  </a:cubicBezTo>
                  <a:cubicBezTo>
                    <a:pt x="2606" y="4349"/>
                    <a:pt x="2128" y="4630"/>
                    <a:pt x="1914" y="4976"/>
                  </a:cubicBezTo>
                  <a:cubicBezTo>
                    <a:pt x="1567" y="5454"/>
                    <a:pt x="1567" y="5800"/>
                    <a:pt x="1567" y="6345"/>
                  </a:cubicBezTo>
                  <a:cubicBezTo>
                    <a:pt x="1567" y="7383"/>
                    <a:pt x="2128" y="8060"/>
                    <a:pt x="2672" y="8884"/>
                  </a:cubicBezTo>
                  <a:cubicBezTo>
                    <a:pt x="3497" y="9989"/>
                    <a:pt x="2128" y="10879"/>
                    <a:pt x="1914" y="11918"/>
                  </a:cubicBezTo>
                  <a:cubicBezTo>
                    <a:pt x="1848" y="12116"/>
                    <a:pt x="1980" y="12396"/>
                    <a:pt x="2128" y="12528"/>
                  </a:cubicBezTo>
                  <a:cubicBezTo>
                    <a:pt x="2606" y="13072"/>
                    <a:pt x="2887" y="13633"/>
                    <a:pt x="2738" y="14392"/>
                  </a:cubicBezTo>
                  <a:cubicBezTo>
                    <a:pt x="2606" y="15068"/>
                    <a:pt x="1650" y="15760"/>
                    <a:pt x="2128" y="16519"/>
                  </a:cubicBezTo>
                  <a:cubicBezTo>
                    <a:pt x="2738" y="17409"/>
                    <a:pt x="2606" y="17821"/>
                    <a:pt x="2062" y="18712"/>
                  </a:cubicBezTo>
                  <a:cubicBezTo>
                    <a:pt x="1848" y="19124"/>
                    <a:pt x="1650" y="19602"/>
                    <a:pt x="1502" y="20080"/>
                  </a:cubicBezTo>
                  <a:cubicBezTo>
                    <a:pt x="1155" y="20987"/>
                    <a:pt x="1304" y="21944"/>
                    <a:pt x="1716" y="22834"/>
                  </a:cubicBezTo>
                  <a:cubicBezTo>
                    <a:pt x="1760" y="22928"/>
                    <a:pt x="1828" y="22966"/>
                    <a:pt x="1898" y="22966"/>
                  </a:cubicBezTo>
                  <a:cubicBezTo>
                    <a:pt x="2040" y="22966"/>
                    <a:pt x="2194" y="22812"/>
                    <a:pt x="2194" y="22636"/>
                  </a:cubicBezTo>
                  <a:cubicBezTo>
                    <a:pt x="1914" y="21466"/>
                    <a:pt x="1980" y="20493"/>
                    <a:pt x="2540" y="19404"/>
                  </a:cubicBezTo>
                  <a:cubicBezTo>
                    <a:pt x="2887" y="18712"/>
                    <a:pt x="3299" y="18168"/>
                    <a:pt x="3365" y="17343"/>
                  </a:cubicBezTo>
                  <a:cubicBezTo>
                    <a:pt x="3365" y="16585"/>
                    <a:pt x="2606" y="16238"/>
                    <a:pt x="3019" y="15480"/>
                  </a:cubicBezTo>
                  <a:cubicBezTo>
                    <a:pt x="3299" y="14804"/>
                    <a:pt x="3497" y="14458"/>
                    <a:pt x="3497" y="13699"/>
                  </a:cubicBezTo>
                  <a:cubicBezTo>
                    <a:pt x="3497" y="13006"/>
                    <a:pt x="3299" y="12660"/>
                    <a:pt x="2804" y="12182"/>
                  </a:cubicBezTo>
                  <a:cubicBezTo>
                    <a:pt x="2392" y="11836"/>
                    <a:pt x="3431" y="10599"/>
                    <a:pt x="3563" y="10187"/>
                  </a:cubicBezTo>
                  <a:cubicBezTo>
                    <a:pt x="4189" y="8406"/>
                    <a:pt x="1502" y="7449"/>
                    <a:pt x="2326" y="5586"/>
                  </a:cubicBezTo>
                  <a:cubicBezTo>
                    <a:pt x="2606" y="4976"/>
                    <a:pt x="3365" y="4630"/>
                    <a:pt x="3497" y="3937"/>
                  </a:cubicBezTo>
                  <a:cubicBezTo>
                    <a:pt x="3629" y="3327"/>
                    <a:pt x="3629" y="2568"/>
                    <a:pt x="3563" y="1942"/>
                  </a:cubicBezTo>
                  <a:cubicBezTo>
                    <a:pt x="3443" y="951"/>
                    <a:pt x="2803" y="1"/>
                    <a:pt x="1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6"/>
            <p:cNvSpPr/>
            <p:nvPr/>
          </p:nvSpPr>
          <p:spPr>
            <a:xfrm>
              <a:off x="2950250" y="2417725"/>
              <a:ext cx="20625" cy="25900"/>
            </a:xfrm>
            <a:custGeom>
              <a:avLst/>
              <a:gdLst/>
              <a:ahLst/>
              <a:cxnLst/>
              <a:rect l="l" t="t" r="r" b="b"/>
              <a:pathLst>
                <a:path w="825" h="1036" extrusionOk="0">
                  <a:moveTo>
                    <a:pt x="429" y="1"/>
                  </a:moveTo>
                  <a:cubicBezTo>
                    <a:pt x="301" y="1"/>
                    <a:pt x="182" y="71"/>
                    <a:pt x="149" y="211"/>
                  </a:cubicBezTo>
                  <a:cubicBezTo>
                    <a:pt x="66" y="343"/>
                    <a:pt x="1" y="491"/>
                    <a:pt x="66" y="623"/>
                  </a:cubicBezTo>
                  <a:cubicBezTo>
                    <a:pt x="66" y="838"/>
                    <a:pt x="215" y="1035"/>
                    <a:pt x="413" y="1035"/>
                  </a:cubicBezTo>
                  <a:cubicBezTo>
                    <a:pt x="693" y="1035"/>
                    <a:pt x="759" y="838"/>
                    <a:pt x="825" y="623"/>
                  </a:cubicBezTo>
                  <a:cubicBezTo>
                    <a:pt x="825" y="491"/>
                    <a:pt x="825" y="343"/>
                    <a:pt x="759" y="211"/>
                  </a:cubicBezTo>
                  <a:cubicBezTo>
                    <a:pt x="693" y="71"/>
                    <a:pt x="557" y="1"/>
                    <a:pt x="4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6"/>
            <p:cNvSpPr/>
            <p:nvPr/>
          </p:nvSpPr>
          <p:spPr>
            <a:xfrm>
              <a:off x="2878100" y="2478750"/>
              <a:ext cx="195850" cy="173050"/>
            </a:xfrm>
            <a:custGeom>
              <a:avLst/>
              <a:gdLst/>
              <a:ahLst/>
              <a:cxnLst/>
              <a:rect l="l" t="t" r="r" b="b"/>
              <a:pathLst>
                <a:path w="7834" h="6922" extrusionOk="0">
                  <a:moveTo>
                    <a:pt x="3233" y="4580"/>
                  </a:moveTo>
                  <a:lnTo>
                    <a:pt x="3233" y="4580"/>
                  </a:lnTo>
                  <a:cubicBezTo>
                    <a:pt x="3175" y="4755"/>
                    <a:pt x="2476" y="5954"/>
                    <a:pt x="2074" y="5954"/>
                  </a:cubicBezTo>
                  <a:cubicBezTo>
                    <a:pt x="2020" y="5954"/>
                    <a:pt x="1971" y="5932"/>
                    <a:pt x="1930" y="5883"/>
                  </a:cubicBezTo>
                  <a:cubicBezTo>
                    <a:pt x="1518" y="5537"/>
                    <a:pt x="3035" y="4646"/>
                    <a:pt x="3233" y="4580"/>
                  </a:cubicBezTo>
                  <a:close/>
                  <a:moveTo>
                    <a:pt x="3678" y="0"/>
                  </a:moveTo>
                  <a:cubicBezTo>
                    <a:pt x="3629" y="0"/>
                    <a:pt x="3579" y="37"/>
                    <a:pt x="3579" y="111"/>
                  </a:cubicBezTo>
                  <a:cubicBezTo>
                    <a:pt x="3447" y="1134"/>
                    <a:pt x="3579" y="2239"/>
                    <a:pt x="3579" y="3261"/>
                  </a:cubicBezTo>
                  <a:cubicBezTo>
                    <a:pt x="3513" y="3409"/>
                    <a:pt x="3513" y="3541"/>
                    <a:pt x="3513" y="3673"/>
                  </a:cubicBezTo>
                  <a:cubicBezTo>
                    <a:pt x="2689" y="3888"/>
                    <a:pt x="1" y="5471"/>
                    <a:pt x="1172" y="6641"/>
                  </a:cubicBezTo>
                  <a:cubicBezTo>
                    <a:pt x="1371" y="6838"/>
                    <a:pt x="1582" y="6921"/>
                    <a:pt x="1796" y="6921"/>
                  </a:cubicBezTo>
                  <a:cubicBezTo>
                    <a:pt x="2839" y="6921"/>
                    <a:pt x="3948" y="4929"/>
                    <a:pt x="4057" y="4300"/>
                  </a:cubicBezTo>
                  <a:cubicBezTo>
                    <a:pt x="4189" y="4300"/>
                    <a:pt x="4404" y="4234"/>
                    <a:pt x="4535" y="4234"/>
                  </a:cubicBezTo>
                  <a:cubicBezTo>
                    <a:pt x="5228" y="4234"/>
                    <a:pt x="5913" y="4293"/>
                    <a:pt x="6620" y="4293"/>
                  </a:cubicBezTo>
                  <a:cubicBezTo>
                    <a:pt x="6974" y="4293"/>
                    <a:pt x="7333" y="4278"/>
                    <a:pt x="7701" y="4234"/>
                  </a:cubicBezTo>
                  <a:cubicBezTo>
                    <a:pt x="7767" y="4234"/>
                    <a:pt x="7833" y="4020"/>
                    <a:pt x="7701" y="4020"/>
                  </a:cubicBezTo>
                  <a:cubicBezTo>
                    <a:pt x="6531" y="3822"/>
                    <a:pt x="5360" y="3607"/>
                    <a:pt x="4189" y="3607"/>
                  </a:cubicBezTo>
                  <a:cubicBezTo>
                    <a:pt x="4189" y="2437"/>
                    <a:pt x="3991" y="1282"/>
                    <a:pt x="3777" y="111"/>
                  </a:cubicBezTo>
                  <a:cubicBezTo>
                    <a:pt x="3777" y="37"/>
                    <a:pt x="3727" y="0"/>
                    <a:pt x="36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6"/>
            <p:cNvSpPr/>
            <p:nvPr/>
          </p:nvSpPr>
          <p:spPr>
            <a:xfrm>
              <a:off x="3153075" y="2547250"/>
              <a:ext cx="582100" cy="82775"/>
            </a:xfrm>
            <a:custGeom>
              <a:avLst/>
              <a:gdLst/>
              <a:ahLst/>
              <a:cxnLst/>
              <a:rect l="l" t="t" r="r" b="b"/>
              <a:pathLst>
                <a:path w="23284" h="3311" extrusionOk="0">
                  <a:moveTo>
                    <a:pt x="13464" y="0"/>
                  </a:moveTo>
                  <a:cubicBezTo>
                    <a:pt x="13287" y="0"/>
                    <a:pt x="13103" y="33"/>
                    <a:pt x="12912" y="109"/>
                  </a:cubicBezTo>
                  <a:cubicBezTo>
                    <a:pt x="12568" y="233"/>
                    <a:pt x="11650" y="965"/>
                    <a:pt x="11116" y="965"/>
                  </a:cubicBezTo>
                  <a:cubicBezTo>
                    <a:pt x="11010" y="965"/>
                    <a:pt x="10919" y="936"/>
                    <a:pt x="10851" y="867"/>
                  </a:cubicBezTo>
                  <a:cubicBezTo>
                    <a:pt x="10438" y="389"/>
                    <a:pt x="10092" y="109"/>
                    <a:pt x="9416" y="109"/>
                  </a:cubicBezTo>
                  <a:cubicBezTo>
                    <a:pt x="8657" y="109"/>
                    <a:pt x="8311" y="323"/>
                    <a:pt x="7619" y="669"/>
                  </a:cubicBezTo>
                  <a:cubicBezTo>
                    <a:pt x="7469" y="753"/>
                    <a:pt x="7335" y="785"/>
                    <a:pt x="7211" y="785"/>
                  </a:cubicBezTo>
                  <a:cubicBezTo>
                    <a:pt x="6741" y="785"/>
                    <a:pt x="6399" y="319"/>
                    <a:pt x="5800" y="319"/>
                  </a:cubicBezTo>
                  <a:cubicBezTo>
                    <a:pt x="5769" y="319"/>
                    <a:pt x="5738" y="321"/>
                    <a:pt x="5706" y="323"/>
                  </a:cubicBezTo>
                  <a:cubicBezTo>
                    <a:pt x="4881" y="389"/>
                    <a:pt x="4403" y="801"/>
                    <a:pt x="3711" y="1148"/>
                  </a:cubicBezTo>
                  <a:cubicBezTo>
                    <a:pt x="3014" y="1491"/>
                    <a:pt x="2376" y="1644"/>
                    <a:pt x="1690" y="1644"/>
                  </a:cubicBezTo>
                  <a:cubicBezTo>
                    <a:pt x="1288" y="1644"/>
                    <a:pt x="869" y="1591"/>
                    <a:pt x="413" y="1494"/>
                  </a:cubicBezTo>
                  <a:cubicBezTo>
                    <a:pt x="198" y="1494"/>
                    <a:pt x="0" y="1840"/>
                    <a:pt x="281" y="1972"/>
                  </a:cubicBezTo>
                  <a:cubicBezTo>
                    <a:pt x="820" y="2222"/>
                    <a:pt x="1384" y="2369"/>
                    <a:pt x="1942" y="2369"/>
                  </a:cubicBezTo>
                  <a:cubicBezTo>
                    <a:pt x="2306" y="2369"/>
                    <a:pt x="2667" y="2306"/>
                    <a:pt x="3018" y="2170"/>
                  </a:cubicBezTo>
                  <a:cubicBezTo>
                    <a:pt x="3496" y="2038"/>
                    <a:pt x="3908" y="1840"/>
                    <a:pt x="4321" y="1626"/>
                  </a:cubicBezTo>
                  <a:cubicBezTo>
                    <a:pt x="4868" y="1320"/>
                    <a:pt x="5238" y="1139"/>
                    <a:pt x="5615" y="1139"/>
                  </a:cubicBezTo>
                  <a:cubicBezTo>
                    <a:pt x="5908" y="1139"/>
                    <a:pt x="6206" y="1249"/>
                    <a:pt x="6596" y="1494"/>
                  </a:cubicBezTo>
                  <a:cubicBezTo>
                    <a:pt x="6754" y="1593"/>
                    <a:pt x="6905" y="1634"/>
                    <a:pt x="7053" y="1634"/>
                  </a:cubicBezTo>
                  <a:cubicBezTo>
                    <a:pt x="7612" y="1634"/>
                    <a:pt x="8109" y="1051"/>
                    <a:pt x="8657" y="933"/>
                  </a:cubicBezTo>
                  <a:cubicBezTo>
                    <a:pt x="8815" y="908"/>
                    <a:pt x="8963" y="895"/>
                    <a:pt x="9102" y="895"/>
                  </a:cubicBezTo>
                  <a:cubicBezTo>
                    <a:pt x="9691" y="895"/>
                    <a:pt x="10133" y="1120"/>
                    <a:pt x="10587" y="1560"/>
                  </a:cubicBezTo>
                  <a:cubicBezTo>
                    <a:pt x="10692" y="1665"/>
                    <a:pt x="10893" y="1781"/>
                    <a:pt x="11070" y="1781"/>
                  </a:cubicBezTo>
                  <a:cubicBezTo>
                    <a:pt x="11114" y="1781"/>
                    <a:pt x="11157" y="1774"/>
                    <a:pt x="11197" y="1758"/>
                  </a:cubicBezTo>
                  <a:cubicBezTo>
                    <a:pt x="11992" y="1556"/>
                    <a:pt x="12700" y="746"/>
                    <a:pt x="13476" y="746"/>
                  </a:cubicBezTo>
                  <a:cubicBezTo>
                    <a:pt x="13714" y="746"/>
                    <a:pt x="13959" y="822"/>
                    <a:pt x="14214" y="1016"/>
                  </a:cubicBezTo>
                  <a:cubicBezTo>
                    <a:pt x="15039" y="1560"/>
                    <a:pt x="15731" y="2104"/>
                    <a:pt x="16770" y="2104"/>
                  </a:cubicBezTo>
                  <a:cubicBezTo>
                    <a:pt x="17314" y="2104"/>
                    <a:pt x="17661" y="2104"/>
                    <a:pt x="18139" y="1758"/>
                  </a:cubicBezTo>
                  <a:cubicBezTo>
                    <a:pt x="18485" y="1560"/>
                    <a:pt x="18749" y="1082"/>
                    <a:pt x="19161" y="867"/>
                  </a:cubicBezTo>
                  <a:cubicBezTo>
                    <a:pt x="19487" y="752"/>
                    <a:pt x="19947" y="682"/>
                    <a:pt x="20381" y="682"/>
                  </a:cubicBezTo>
                  <a:cubicBezTo>
                    <a:pt x="20694" y="682"/>
                    <a:pt x="20995" y="718"/>
                    <a:pt x="21222" y="801"/>
                  </a:cubicBezTo>
                  <a:cubicBezTo>
                    <a:pt x="21717" y="867"/>
                    <a:pt x="22739" y="1280"/>
                    <a:pt x="22459" y="2038"/>
                  </a:cubicBezTo>
                  <a:cubicBezTo>
                    <a:pt x="22261" y="2402"/>
                    <a:pt x="22113" y="2591"/>
                    <a:pt x="22027" y="2591"/>
                  </a:cubicBezTo>
                  <a:cubicBezTo>
                    <a:pt x="21933" y="2591"/>
                    <a:pt x="21912" y="2369"/>
                    <a:pt x="21981" y="1906"/>
                  </a:cubicBezTo>
                  <a:cubicBezTo>
                    <a:pt x="22047" y="1906"/>
                    <a:pt x="22047" y="1758"/>
                    <a:pt x="21981" y="1758"/>
                  </a:cubicBezTo>
                  <a:cubicBezTo>
                    <a:pt x="21569" y="1758"/>
                    <a:pt x="21371" y="1758"/>
                    <a:pt x="21156" y="2104"/>
                  </a:cubicBezTo>
                  <a:cubicBezTo>
                    <a:pt x="20959" y="2318"/>
                    <a:pt x="21025" y="2863"/>
                    <a:pt x="21222" y="3077"/>
                  </a:cubicBezTo>
                  <a:cubicBezTo>
                    <a:pt x="21391" y="3241"/>
                    <a:pt x="21594" y="3311"/>
                    <a:pt x="21804" y="3311"/>
                  </a:cubicBezTo>
                  <a:cubicBezTo>
                    <a:pt x="22373" y="3311"/>
                    <a:pt x="22989" y="2795"/>
                    <a:pt x="23086" y="2252"/>
                  </a:cubicBezTo>
                  <a:cubicBezTo>
                    <a:pt x="23284" y="1016"/>
                    <a:pt x="22261" y="257"/>
                    <a:pt x="21156" y="109"/>
                  </a:cubicBezTo>
                  <a:cubicBezTo>
                    <a:pt x="20904" y="59"/>
                    <a:pt x="20648" y="38"/>
                    <a:pt x="20395" y="38"/>
                  </a:cubicBezTo>
                  <a:cubicBezTo>
                    <a:pt x="19971" y="38"/>
                    <a:pt x="19553" y="98"/>
                    <a:pt x="19161" y="191"/>
                  </a:cubicBezTo>
                  <a:cubicBezTo>
                    <a:pt x="18485" y="323"/>
                    <a:pt x="18139" y="1082"/>
                    <a:pt x="17512" y="1345"/>
                  </a:cubicBezTo>
                  <a:cubicBezTo>
                    <a:pt x="17267" y="1455"/>
                    <a:pt x="17035" y="1502"/>
                    <a:pt x="16814" y="1502"/>
                  </a:cubicBezTo>
                  <a:cubicBezTo>
                    <a:pt x="15562" y="1502"/>
                    <a:pt x="14658" y="0"/>
                    <a:pt x="134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6"/>
            <p:cNvSpPr/>
            <p:nvPr/>
          </p:nvSpPr>
          <p:spPr>
            <a:xfrm>
              <a:off x="3108550" y="2580875"/>
              <a:ext cx="25575" cy="18975"/>
            </a:xfrm>
            <a:custGeom>
              <a:avLst/>
              <a:gdLst/>
              <a:ahLst/>
              <a:cxnLst/>
              <a:rect l="l" t="t" r="r" b="b"/>
              <a:pathLst>
                <a:path w="1023" h="759" extrusionOk="0">
                  <a:moveTo>
                    <a:pt x="413" y="0"/>
                  </a:moveTo>
                  <a:cubicBezTo>
                    <a:pt x="198" y="0"/>
                    <a:pt x="1" y="149"/>
                    <a:pt x="1" y="413"/>
                  </a:cubicBezTo>
                  <a:cubicBezTo>
                    <a:pt x="1" y="627"/>
                    <a:pt x="198" y="759"/>
                    <a:pt x="413" y="759"/>
                  </a:cubicBezTo>
                  <a:cubicBezTo>
                    <a:pt x="545" y="759"/>
                    <a:pt x="677" y="759"/>
                    <a:pt x="825" y="693"/>
                  </a:cubicBezTo>
                  <a:cubicBezTo>
                    <a:pt x="1023" y="561"/>
                    <a:pt x="1023" y="215"/>
                    <a:pt x="825" y="83"/>
                  </a:cubicBezTo>
                  <a:cubicBezTo>
                    <a:pt x="677" y="0"/>
                    <a:pt x="545" y="0"/>
                    <a:pt x="4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 name="Google Shape;152;p6"/>
          <p:cNvGrpSpPr/>
          <p:nvPr/>
        </p:nvGrpSpPr>
        <p:grpSpPr>
          <a:xfrm rot="5400000">
            <a:off x="152404" y="152395"/>
            <a:ext cx="1606159" cy="1556498"/>
            <a:chOff x="2878100" y="1821225"/>
            <a:chExt cx="857075" cy="830575"/>
          </a:xfrm>
        </p:grpSpPr>
        <p:sp>
          <p:nvSpPr>
            <p:cNvPr id="153" name="Google Shape;153;p6"/>
            <p:cNvSpPr/>
            <p:nvPr/>
          </p:nvSpPr>
          <p:spPr>
            <a:xfrm>
              <a:off x="2912725" y="1821225"/>
              <a:ext cx="104750" cy="574175"/>
            </a:xfrm>
            <a:custGeom>
              <a:avLst/>
              <a:gdLst/>
              <a:ahLst/>
              <a:cxnLst/>
              <a:rect l="l" t="t" r="r" b="b"/>
              <a:pathLst>
                <a:path w="4190" h="22967" extrusionOk="0">
                  <a:moveTo>
                    <a:pt x="1756" y="1"/>
                  </a:moveTo>
                  <a:cubicBezTo>
                    <a:pt x="1653" y="1"/>
                    <a:pt x="1546" y="10"/>
                    <a:pt x="1436" y="29"/>
                  </a:cubicBezTo>
                  <a:cubicBezTo>
                    <a:pt x="677" y="95"/>
                    <a:pt x="1" y="1200"/>
                    <a:pt x="611" y="1876"/>
                  </a:cubicBezTo>
                  <a:cubicBezTo>
                    <a:pt x="734" y="1999"/>
                    <a:pt x="945" y="2073"/>
                    <a:pt x="1152" y="2073"/>
                  </a:cubicBezTo>
                  <a:cubicBezTo>
                    <a:pt x="1305" y="2073"/>
                    <a:pt x="1455" y="2033"/>
                    <a:pt x="1567" y="1942"/>
                  </a:cubicBezTo>
                  <a:cubicBezTo>
                    <a:pt x="1914" y="1744"/>
                    <a:pt x="1848" y="1530"/>
                    <a:pt x="1914" y="1117"/>
                  </a:cubicBezTo>
                  <a:cubicBezTo>
                    <a:pt x="1914" y="1079"/>
                    <a:pt x="1870" y="1041"/>
                    <a:pt x="1833" y="1041"/>
                  </a:cubicBezTo>
                  <a:cubicBezTo>
                    <a:pt x="1805" y="1041"/>
                    <a:pt x="1782" y="1062"/>
                    <a:pt x="1782" y="1117"/>
                  </a:cubicBezTo>
                  <a:cubicBezTo>
                    <a:pt x="1625" y="1132"/>
                    <a:pt x="1495" y="1139"/>
                    <a:pt x="1393" y="1139"/>
                  </a:cubicBezTo>
                  <a:cubicBezTo>
                    <a:pt x="915" y="1139"/>
                    <a:pt x="1025" y="979"/>
                    <a:pt x="1650" y="639"/>
                  </a:cubicBezTo>
                  <a:cubicBezTo>
                    <a:pt x="1730" y="608"/>
                    <a:pt x="1805" y="594"/>
                    <a:pt x="1878" y="594"/>
                  </a:cubicBezTo>
                  <a:cubicBezTo>
                    <a:pt x="2419" y="594"/>
                    <a:pt x="2756" y="1388"/>
                    <a:pt x="2887" y="1810"/>
                  </a:cubicBezTo>
                  <a:cubicBezTo>
                    <a:pt x="3019" y="2437"/>
                    <a:pt x="3019" y="3393"/>
                    <a:pt x="2738" y="3937"/>
                  </a:cubicBezTo>
                  <a:cubicBezTo>
                    <a:pt x="2606" y="4349"/>
                    <a:pt x="2128" y="4630"/>
                    <a:pt x="1914" y="4976"/>
                  </a:cubicBezTo>
                  <a:cubicBezTo>
                    <a:pt x="1567" y="5454"/>
                    <a:pt x="1567" y="5800"/>
                    <a:pt x="1567" y="6345"/>
                  </a:cubicBezTo>
                  <a:cubicBezTo>
                    <a:pt x="1567" y="7383"/>
                    <a:pt x="2128" y="8060"/>
                    <a:pt x="2672" y="8884"/>
                  </a:cubicBezTo>
                  <a:cubicBezTo>
                    <a:pt x="3497" y="9989"/>
                    <a:pt x="2128" y="10879"/>
                    <a:pt x="1914" y="11918"/>
                  </a:cubicBezTo>
                  <a:cubicBezTo>
                    <a:pt x="1848" y="12116"/>
                    <a:pt x="1980" y="12396"/>
                    <a:pt x="2128" y="12528"/>
                  </a:cubicBezTo>
                  <a:cubicBezTo>
                    <a:pt x="2606" y="13072"/>
                    <a:pt x="2887" y="13633"/>
                    <a:pt x="2738" y="14392"/>
                  </a:cubicBezTo>
                  <a:cubicBezTo>
                    <a:pt x="2606" y="15068"/>
                    <a:pt x="1650" y="15760"/>
                    <a:pt x="2128" y="16519"/>
                  </a:cubicBezTo>
                  <a:cubicBezTo>
                    <a:pt x="2738" y="17409"/>
                    <a:pt x="2606" y="17821"/>
                    <a:pt x="2062" y="18712"/>
                  </a:cubicBezTo>
                  <a:cubicBezTo>
                    <a:pt x="1848" y="19124"/>
                    <a:pt x="1650" y="19602"/>
                    <a:pt x="1502" y="20080"/>
                  </a:cubicBezTo>
                  <a:cubicBezTo>
                    <a:pt x="1155" y="20987"/>
                    <a:pt x="1304" y="21944"/>
                    <a:pt x="1716" y="22834"/>
                  </a:cubicBezTo>
                  <a:cubicBezTo>
                    <a:pt x="1760" y="22928"/>
                    <a:pt x="1828" y="22966"/>
                    <a:pt x="1898" y="22966"/>
                  </a:cubicBezTo>
                  <a:cubicBezTo>
                    <a:pt x="2040" y="22966"/>
                    <a:pt x="2194" y="22812"/>
                    <a:pt x="2194" y="22636"/>
                  </a:cubicBezTo>
                  <a:cubicBezTo>
                    <a:pt x="1914" y="21466"/>
                    <a:pt x="1980" y="20493"/>
                    <a:pt x="2540" y="19404"/>
                  </a:cubicBezTo>
                  <a:cubicBezTo>
                    <a:pt x="2887" y="18712"/>
                    <a:pt x="3299" y="18168"/>
                    <a:pt x="3365" y="17343"/>
                  </a:cubicBezTo>
                  <a:cubicBezTo>
                    <a:pt x="3365" y="16585"/>
                    <a:pt x="2606" y="16238"/>
                    <a:pt x="3019" y="15480"/>
                  </a:cubicBezTo>
                  <a:cubicBezTo>
                    <a:pt x="3299" y="14804"/>
                    <a:pt x="3497" y="14458"/>
                    <a:pt x="3497" y="13699"/>
                  </a:cubicBezTo>
                  <a:cubicBezTo>
                    <a:pt x="3497" y="13006"/>
                    <a:pt x="3299" y="12660"/>
                    <a:pt x="2804" y="12182"/>
                  </a:cubicBezTo>
                  <a:cubicBezTo>
                    <a:pt x="2392" y="11836"/>
                    <a:pt x="3431" y="10599"/>
                    <a:pt x="3563" y="10187"/>
                  </a:cubicBezTo>
                  <a:cubicBezTo>
                    <a:pt x="4189" y="8406"/>
                    <a:pt x="1502" y="7449"/>
                    <a:pt x="2326" y="5586"/>
                  </a:cubicBezTo>
                  <a:cubicBezTo>
                    <a:pt x="2606" y="4976"/>
                    <a:pt x="3365" y="4630"/>
                    <a:pt x="3497" y="3937"/>
                  </a:cubicBezTo>
                  <a:cubicBezTo>
                    <a:pt x="3629" y="3327"/>
                    <a:pt x="3629" y="2568"/>
                    <a:pt x="3563" y="1942"/>
                  </a:cubicBezTo>
                  <a:cubicBezTo>
                    <a:pt x="3443" y="951"/>
                    <a:pt x="2803" y="1"/>
                    <a:pt x="1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6"/>
            <p:cNvSpPr/>
            <p:nvPr/>
          </p:nvSpPr>
          <p:spPr>
            <a:xfrm>
              <a:off x="2950250" y="2417725"/>
              <a:ext cx="20625" cy="25900"/>
            </a:xfrm>
            <a:custGeom>
              <a:avLst/>
              <a:gdLst/>
              <a:ahLst/>
              <a:cxnLst/>
              <a:rect l="l" t="t" r="r" b="b"/>
              <a:pathLst>
                <a:path w="825" h="1036" extrusionOk="0">
                  <a:moveTo>
                    <a:pt x="429" y="1"/>
                  </a:moveTo>
                  <a:cubicBezTo>
                    <a:pt x="301" y="1"/>
                    <a:pt x="182" y="71"/>
                    <a:pt x="149" y="211"/>
                  </a:cubicBezTo>
                  <a:cubicBezTo>
                    <a:pt x="66" y="343"/>
                    <a:pt x="1" y="491"/>
                    <a:pt x="66" y="623"/>
                  </a:cubicBezTo>
                  <a:cubicBezTo>
                    <a:pt x="66" y="838"/>
                    <a:pt x="215" y="1035"/>
                    <a:pt x="413" y="1035"/>
                  </a:cubicBezTo>
                  <a:cubicBezTo>
                    <a:pt x="693" y="1035"/>
                    <a:pt x="759" y="838"/>
                    <a:pt x="825" y="623"/>
                  </a:cubicBezTo>
                  <a:cubicBezTo>
                    <a:pt x="825" y="491"/>
                    <a:pt x="825" y="343"/>
                    <a:pt x="759" y="211"/>
                  </a:cubicBezTo>
                  <a:cubicBezTo>
                    <a:pt x="693" y="71"/>
                    <a:pt x="557" y="1"/>
                    <a:pt x="4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6"/>
            <p:cNvSpPr/>
            <p:nvPr/>
          </p:nvSpPr>
          <p:spPr>
            <a:xfrm>
              <a:off x="2878100" y="2478750"/>
              <a:ext cx="195850" cy="173050"/>
            </a:xfrm>
            <a:custGeom>
              <a:avLst/>
              <a:gdLst/>
              <a:ahLst/>
              <a:cxnLst/>
              <a:rect l="l" t="t" r="r" b="b"/>
              <a:pathLst>
                <a:path w="7834" h="6922" extrusionOk="0">
                  <a:moveTo>
                    <a:pt x="3233" y="4580"/>
                  </a:moveTo>
                  <a:lnTo>
                    <a:pt x="3233" y="4580"/>
                  </a:lnTo>
                  <a:cubicBezTo>
                    <a:pt x="3175" y="4755"/>
                    <a:pt x="2476" y="5954"/>
                    <a:pt x="2074" y="5954"/>
                  </a:cubicBezTo>
                  <a:cubicBezTo>
                    <a:pt x="2020" y="5954"/>
                    <a:pt x="1971" y="5932"/>
                    <a:pt x="1930" y="5883"/>
                  </a:cubicBezTo>
                  <a:cubicBezTo>
                    <a:pt x="1518" y="5537"/>
                    <a:pt x="3035" y="4646"/>
                    <a:pt x="3233" y="4580"/>
                  </a:cubicBezTo>
                  <a:close/>
                  <a:moveTo>
                    <a:pt x="3678" y="0"/>
                  </a:moveTo>
                  <a:cubicBezTo>
                    <a:pt x="3629" y="0"/>
                    <a:pt x="3579" y="37"/>
                    <a:pt x="3579" y="111"/>
                  </a:cubicBezTo>
                  <a:cubicBezTo>
                    <a:pt x="3447" y="1134"/>
                    <a:pt x="3579" y="2239"/>
                    <a:pt x="3579" y="3261"/>
                  </a:cubicBezTo>
                  <a:cubicBezTo>
                    <a:pt x="3513" y="3409"/>
                    <a:pt x="3513" y="3541"/>
                    <a:pt x="3513" y="3673"/>
                  </a:cubicBezTo>
                  <a:cubicBezTo>
                    <a:pt x="2689" y="3888"/>
                    <a:pt x="1" y="5471"/>
                    <a:pt x="1172" y="6641"/>
                  </a:cubicBezTo>
                  <a:cubicBezTo>
                    <a:pt x="1371" y="6838"/>
                    <a:pt x="1582" y="6921"/>
                    <a:pt x="1796" y="6921"/>
                  </a:cubicBezTo>
                  <a:cubicBezTo>
                    <a:pt x="2839" y="6921"/>
                    <a:pt x="3948" y="4929"/>
                    <a:pt x="4057" y="4300"/>
                  </a:cubicBezTo>
                  <a:cubicBezTo>
                    <a:pt x="4189" y="4300"/>
                    <a:pt x="4404" y="4234"/>
                    <a:pt x="4535" y="4234"/>
                  </a:cubicBezTo>
                  <a:cubicBezTo>
                    <a:pt x="5228" y="4234"/>
                    <a:pt x="5913" y="4293"/>
                    <a:pt x="6620" y="4293"/>
                  </a:cubicBezTo>
                  <a:cubicBezTo>
                    <a:pt x="6974" y="4293"/>
                    <a:pt x="7333" y="4278"/>
                    <a:pt x="7701" y="4234"/>
                  </a:cubicBezTo>
                  <a:cubicBezTo>
                    <a:pt x="7767" y="4234"/>
                    <a:pt x="7833" y="4020"/>
                    <a:pt x="7701" y="4020"/>
                  </a:cubicBezTo>
                  <a:cubicBezTo>
                    <a:pt x="6531" y="3822"/>
                    <a:pt x="5360" y="3607"/>
                    <a:pt x="4189" y="3607"/>
                  </a:cubicBezTo>
                  <a:cubicBezTo>
                    <a:pt x="4189" y="2437"/>
                    <a:pt x="3991" y="1282"/>
                    <a:pt x="3777" y="111"/>
                  </a:cubicBezTo>
                  <a:cubicBezTo>
                    <a:pt x="3777" y="37"/>
                    <a:pt x="3727" y="0"/>
                    <a:pt x="36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6"/>
            <p:cNvSpPr/>
            <p:nvPr/>
          </p:nvSpPr>
          <p:spPr>
            <a:xfrm>
              <a:off x="3153075" y="2547250"/>
              <a:ext cx="582100" cy="82775"/>
            </a:xfrm>
            <a:custGeom>
              <a:avLst/>
              <a:gdLst/>
              <a:ahLst/>
              <a:cxnLst/>
              <a:rect l="l" t="t" r="r" b="b"/>
              <a:pathLst>
                <a:path w="23284" h="3311" extrusionOk="0">
                  <a:moveTo>
                    <a:pt x="13464" y="0"/>
                  </a:moveTo>
                  <a:cubicBezTo>
                    <a:pt x="13287" y="0"/>
                    <a:pt x="13103" y="33"/>
                    <a:pt x="12912" y="109"/>
                  </a:cubicBezTo>
                  <a:cubicBezTo>
                    <a:pt x="12568" y="233"/>
                    <a:pt x="11650" y="965"/>
                    <a:pt x="11116" y="965"/>
                  </a:cubicBezTo>
                  <a:cubicBezTo>
                    <a:pt x="11010" y="965"/>
                    <a:pt x="10919" y="936"/>
                    <a:pt x="10851" y="867"/>
                  </a:cubicBezTo>
                  <a:cubicBezTo>
                    <a:pt x="10438" y="389"/>
                    <a:pt x="10092" y="109"/>
                    <a:pt x="9416" y="109"/>
                  </a:cubicBezTo>
                  <a:cubicBezTo>
                    <a:pt x="8657" y="109"/>
                    <a:pt x="8311" y="323"/>
                    <a:pt x="7619" y="669"/>
                  </a:cubicBezTo>
                  <a:cubicBezTo>
                    <a:pt x="7469" y="753"/>
                    <a:pt x="7335" y="785"/>
                    <a:pt x="7211" y="785"/>
                  </a:cubicBezTo>
                  <a:cubicBezTo>
                    <a:pt x="6741" y="785"/>
                    <a:pt x="6399" y="319"/>
                    <a:pt x="5800" y="319"/>
                  </a:cubicBezTo>
                  <a:cubicBezTo>
                    <a:pt x="5769" y="319"/>
                    <a:pt x="5738" y="321"/>
                    <a:pt x="5706" y="323"/>
                  </a:cubicBezTo>
                  <a:cubicBezTo>
                    <a:pt x="4881" y="389"/>
                    <a:pt x="4403" y="801"/>
                    <a:pt x="3711" y="1148"/>
                  </a:cubicBezTo>
                  <a:cubicBezTo>
                    <a:pt x="3014" y="1491"/>
                    <a:pt x="2376" y="1644"/>
                    <a:pt x="1690" y="1644"/>
                  </a:cubicBezTo>
                  <a:cubicBezTo>
                    <a:pt x="1288" y="1644"/>
                    <a:pt x="869" y="1591"/>
                    <a:pt x="413" y="1494"/>
                  </a:cubicBezTo>
                  <a:cubicBezTo>
                    <a:pt x="198" y="1494"/>
                    <a:pt x="0" y="1840"/>
                    <a:pt x="281" y="1972"/>
                  </a:cubicBezTo>
                  <a:cubicBezTo>
                    <a:pt x="820" y="2222"/>
                    <a:pt x="1384" y="2369"/>
                    <a:pt x="1942" y="2369"/>
                  </a:cubicBezTo>
                  <a:cubicBezTo>
                    <a:pt x="2306" y="2369"/>
                    <a:pt x="2667" y="2306"/>
                    <a:pt x="3018" y="2170"/>
                  </a:cubicBezTo>
                  <a:cubicBezTo>
                    <a:pt x="3496" y="2038"/>
                    <a:pt x="3908" y="1840"/>
                    <a:pt x="4321" y="1626"/>
                  </a:cubicBezTo>
                  <a:cubicBezTo>
                    <a:pt x="4868" y="1320"/>
                    <a:pt x="5238" y="1139"/>
                    <a:pt x="5615" y="1139"/>
                  </a:cubicBezTo>
                  <a:cubicBezTo>
                    <a:pt x="5908" y="1139"/>
                    <a:pt x="6206" y="1249"/>
                    <a:pt x="6596" y="1494"/>
                  </a:cubicBezTo>
                  <a:cubicBezTo>
                    <a:pt x="6754" y="1593"/>
                    <a:pt x="6905" y="1634"/>
                    <a:pt x="7053" y="1634"/>
                  </a:cubicBezTo>
                  <a:cubicBezTo>
                    <a:pt x="7612" y="1634"/>
                    <a:pt x="8109" y="1051"/>
                    <a:pt x="8657" y="933"/>
                  </a:cubicBezTo>
                  <a:cubicBezTo>
                    <a:pt x="8815" y="908"/>
                    <a:pt x="8963" y="895"/>
                    <a:pt x="9102" y="895"/>
                  </a:cubicBezTo>
                  <a:cubicBezTo>
                    <a:pt x="9691" y="895"/>
                    <a:pt x="10133" y="1120"/>
                    <a:pt x="10587" y="1560"/>
                  </a:cubicBezTo>
                  <a:cubicBezTo>
                    <a:pt x="10692" y="1665"/>
                    <a:pt x="10893" y="1781"/>
                    <a:pt x="11070" y="1781"/>
                  </a:cubicBezTo>
                  <a:cubicBezTo>
                    <a:pt x="11114" y="1781"/>
                    <a:pt x="11157" y="1774"/>
                    <a:pt x="11197" y="1758"/>
                  </a:cubicBezTo>
                  <a:cubicBezTo>
                    <a:pt x="11992" y="1556"/>
                    <a:pt x="12700" y="746"/>
                    <a:pt x="13476" y="746"/>
                  </a:cubicBezTo>
                  <a:cubicBezTo>
                    <a:pt x="13714" y="746"/>
                    <a:pt x="13959" y="822"/>
                    <a:pt x="14214" y="1016"/>
                  </a:cubicBezTo>
                  <a:cubicBezTo>
                    <a:pt x="15039" y="1560"/>
                    <a:pt x="15731" y="2104"/>
                    <a:pt x="16770" y="2104"/>
                  </a:cubicBezTo>
                  <a:cubicBezTo>
                    <a:pt x="17314" y="2104"/>
                    <a:pt x="17661" y="2104"/>
                    <a:pt x="18139" y="1758"/>
                  </a:cubicBezTo>
                  <a:cubicBezTo>
                    <a:pt x="18485" y="1560"/>
                    <a:pt x="18749" y="1082"/>
                    <a:pt x="19161" y="867"/>
                  </a:cubicBezTo>
                  <a:cubicBezTo>
                    <a:pt x="19487" y="752"/>
                    <a:pt x="19947" y="682"/>
                    <a:pt x="20381" y="682"/>
                  </a:cubicBezTo>
                  <a:cubicBezTo>
                    <a:pt x="20694" y="682"/>
                    <a:pt x="20995" y="718"/>
                    <a:pt x="21222" y="801"/>
                  </a:cubicBezTo>
                  <a:cubicBezTo>
                    <a:pt x="21717" y="867"/>
                    <a:pt x="22739" y="1280"/>
                    <a:pt x="22459" y="2038"/>
                  </a:cubicBezTo>
                  <a:cubicBezTo>
                    <a:pt x="22261" y="2402"/>
                    <a:pt x="22113" y="2591"/>
                    <a:pt x="22027" y="2591"/>
                  </a:cubicBezTo>
                  <a:cubicBezTo>
                    <a:pt x="21933" y="2591"/>
                    <a:pt x="21912" y="2369"/>
                    <a:pt x="21981" y="1906"/>
                  </a:cubicBezTo>
                  <a:cubicBezTo>
                    <a:pt x="22047" y="1906"/>
                    <a:pt x="22047" y="1758"/>
                    <a:pt x="21981" y="1758"/>
                  </a:cubicBezTo>
                  <a:cubicBezTo>
                    <a:pt x="21569" y="1758"/>
                    <a:pt x="21371" y="1758"/>
                    <a:pt x="21156" y="2104"/>
                  </a:cubicBezTo>
                  <a:cubicBezTo>
                    <a:pt x="20959" y="2318"/>
                    <a:pt x="21025" y="2863"/>
                    <a:pt x="21222" y="3077"/>
                  </a:cubicBezTo>
                  <a:cubicBezTo>
                    <a:pt x="21391" y="3241"/>
                    <a:pt x="21594" y="3311"/>
                    <a:pt x="21804" y="3311"/>
                  </a:cubicBezTo>
                  <a:cubicBezTo>
                    <a:pt x="22373" y="3311"/>
                    <a:pt x="22989" y="2795"/>
                    <a:pt x="23086" y="2252"/>
                  </a:cubicBezTo>
                  <a:cubicBezTo>
                    <a:pt x="23284" y="1016"/>
                    <a:pt x="22261" y="257"/>
                    <a:pt x="21156" y="109"/>
                  </a:cubicBezTo>
                  <a:cubicBezTo>
                    <a:pt x="20904" y="59"/>
                    <a:pt x="20648" y="38"/>
                    <a:pt x="20395" y="38"/>
                  </a:cubicBezTo>
                  <a:cubicBezTo>
                    <a:pt x="19971" y="38"/>
                    <a:pt x="19553" y="98"/>
                    <a:pt x="19161" y="191"/>
                  </a:cubicBezTo>
                  <a:cubicBezTo>
                    <a:pt x="18485" y="323"/>
                    <a:pt x="18139" y="1082"/>
                    <a:pt x="17512" y="1345"/>
                  </a:cubicBezTo>
                  <a:cubicBezTo>
                    <a:pt x="17267" y="1455"/>
                    <a:pt x="17035" y="1502"/>
                    <a:pt x="16814" y="1502"/>
                  </a:cubicBezTo>
                  <a:cubicBezTo>
                    <a:pt x="15562" y="1502"/>
                    <a:pt x="14658" y="0"/>
                    <a:pt x="134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6"/>
            <p:cNvSpPr/>
            <p:nvPr/>
          </p:nvSpPr>
          <p:spPr>
            <a:xfrm>
              <a:off x="3108550" y="2580875"/>
              <a:ext cx="25575" cy="18975"/>
            </a:xfrm>
            <a:custGeom>
              <a:avLst/>
              <a:gdLst/>
              <a:ahLst/>
              <a:cxnLst/>
              <a:rect l="l" t="t" r="r" b="b"/>
              <a:pathLst>
                <a:path w="1023" h="759" extrusionOk="0">
                  <a:moveTo>
                    <a:pt x="413" y="0"/>
                  </a:moveTo>
                  <a:cubicBezTo>
                    <a:pt x="198" y="0"/>
                    <a:pt x="1" y="149"/>
                    <a:pt x="1" y="413"/>
                  </a:cubicBezTo>
                  <a:cubicBezTo>
                    <a:pt x="1" y="627"/>
                    <a:pt x="198" y="759"/>
                    <a:pt x="413" y="759"/>
                  </a:cubicBezTo>
                  <a:cubicBezTo>
                    <a:pt x="545" y="759"/>
                    <a:pt x="677" y="759"/>
                    <a:pt x="825" y="693"/>
                  </a:cubicBezTo>
                  <a:cubicBezTo>
                    <a:pt x="1023" y="561"/>
                    <a:pt x="1023" y="215"/>
                    <a:pt x="825" y="83"/>
                  </a:cubicBezTo>
                  <a:cubicBezTo>
                    <a:pt x="677" y="0"/>
                    <a:pt x="545" y="0"/>
                    <a:pt x="4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8" name="Google Shape;158;p6"/>
          <p:cNvGrpSpPr/>
          <p:nvPr/>
        </p:nvGrpSpPr>
        <p:grpSpPr>
          <a:xfrm flipH="1">
            <a:off x="7385454" y="3459420"/>
            <a:ext cx="1606159" cy="1556498"/>
            <a:chOff x="2878100" y="1821225"/>
            <a:chExt cx="857075" cy="830575"/>
          </a:xfrm>
        </p:grpSpPr>
        <p:sp>
          <p:nvSpPr>
            <p:cNvPr id="159" name="Google Shape;159;p6"/>
            <p:cNvSpPr/>
            <p:nvPr/>
          </p:nvSpPr>
          <p:spPr>
            <a:xfrm>
              <a:off x="2912725" y="1821225"/>
              <a:ext cx="104750" cy="574175"/>
            </a:xfrm>
            <a:custGeom>
              <a:avLst/>
              <a:gdLst/>
              <a:ahLst/>
              <a:cxnLst/>
              <a:rect l="l" t="t" r="r" b="b"/>
              <a:pathLst>
                <a:path w="4190" h="22967" extrusionOk="0">
                  <a:moveTo>
                    <a:pt x="1756" y="1"/>
                  </a:moveTo>
                  <a:cubicBezTo>
                    <a:pt x="1653" y="1"/>
                    <a:pt x="1546" y="10"/>
                    <a:pt x="1436" y="29"/>
                  </a:cubicBezTo>
                  <a:cubicBezTo>
                    <a:pt x="677" y="95"/>
                    <a:pt x="1" y="1200"/>
                    <a:pt x="611" y="1876"/>
                  </a:cubicBezTo>
                  <a:cubicBezTo>
                    <a:pt x="734" y="1999"/>
                    <a:pt x="945" y="2073"/>
                    <a:pt x="1152" y="2073"/>
                  </a:cubicBezTo>
                  <a:cubicBezTo>
                    <a:pt x="1305" y="2073"/>
                    <a:pt x="1455" y="2033"/>
                    <a:pt x="1567" y="1942"/>
                  </a:cubicBezTo>
                  <a:cubicBezTo>
                    <a:pt x="1914" y="1744"/>
                    <a:pt x="1848" y="1530"/>
                    <a:pt x="1914" y="1117"/>
                  </a:cubicBezTo>
                  <a:cubicBezTo>
                    <a:pt x="1914" y="1079"/>
                    <a:pt x="1870" y="1041"/>
                    <a:pt x="1833" y="1041"/>
                  </a:cubicBezTo>
                  <a:cubicBezTo>
                    <a:pt x="1805" y="1041"/>
                    <a:pt x="1782" y="1062"/>
                    <a:pt x="1782" y="1117"/>
                  </a:cubicBezTo>
                  <a:cubicBezTo>
                    <a:pt x="1625" y="1132"/>
                    <a:pt x="1495" y="1139"/>
                    <a:pt x="1393" y="1139"/>
                  </a:cubicBezTo>
                  <a:cubicBezTo>
                    <a:pt x="915" y="1139"/>
                    <a:pt x="1025" y="979"/>
                    <a:pt x="1650" y="639"/>
                  </a:cubicBezTo>
                  <a:cubicBezTo>
                    <a:pt x="1730" y="608"/>
                    <a:pt x="1805" y="594"/>
                    <a:pt x="1878" y="594"/>
                  </a:cubicBezTo>
                  <a:cubicBezTo>
                    <a:pt x="2419" y="594"/>
                    <a:pt x="2756" y="1388"/>
                    <a:pt x="2887" y="1810"/>
                  </a:cubicBezTo>
                  <a:cubicBezTo>
                    <a:pt x="3019" y="2437"/>
                    <a:pt x="3019" y="3393"/>
                    <a:pt x="2738" y="3937"/>
                  </a:cubicBezTo>
                  <a:cubicBezTo>
                    <a:pt x="2606" y="4349"/>
                    <a:pt x="2128" y="4630"/>
                    <a:pt x="1914" y="4976"/>
                  </a:cubicBezTo>
                  <a:cubicBezTo>
                    <a:pt x="1567" y="5454"/>
                    <a:pt x="1567" y="5800"/>
                    <a:pt x="1567" y="6345"/>
                  </a:cubicBezTo>
                  <a:cubicBezTo>
                    <a:pt x="1567" y="7383"/>
                    <a:pt x="2128" y="8060"/>
                    <a:pt x="2672" y="8884"/>
                  </a:cubicBezTo>
                  <a:cubicBezTo>
                    <a:pt x="3497" y="9989"/>
                    <a:pt x="2128" y="10879"/>
                    <a:pt x="1914" y="11918"/>
                  </a:cubicBezTo>
                  <a:cubicBezTo>
                    <a:pt x="1848" y="12116"/>
                    <a:pt x="1980" y="12396"/>
                    <a:pt x="2128" y="12528"/>
                  </a:cubicBezTo>
                  <a:cubicBezTo>
                    <a:pt x="2606" y="13072"/>
                    <a:pt x="2887" y="13633"/>
                    <a:pt x="2738" y="14392"/>
                  </a:cubicBezTo>
                  <a:cubicBezTo>
                    <a:pt x="2606" y="15068"/>
                    <a:pt x="1650" y="15760"/>
                    <a:pt x="2128" y="16519"/>
                  </a:cubicBezTo>
                  <a:cubicBezTo>
                    <a:pt x="2738" y="17409"/>
                    <a:pt x="2606" y="17821"/>
                    <a:pt x="2062" y="18712"/>
                  </a:cubicBezTo>
                  <a:cubicBezTo>
                    <a:pt x="1848" y="19124"/>
                    <a:pt x="1650" y="19602"/>
                    <a:pt x="1502" y="20080"/>
                  </a:cubicBezTo>
                  <a:cubicBezTo>
                    <a:pt x="1155" y="20987"/>
                    <a:pt x="1304" y="21944"/>
                    <a:pt x="1716" y="22834"/>
                  </a:cubicBezTo>
                  <a:cubicBezTo>
                    <a:pt x="1760" y="22928"/>
                    <a:pt x="1828" y="22966"/>
                    <a:pt x="1898" y="22966"/>
                  </a:cubicBezTo>
                  <a:cubicBezTo>
                    <a:pt x="2040" y="22966"/>
                    <a:pt x="2194" y="22812"/>
                    <a:pt x="2194" y="22636"/>
                  </a:cubicBezTo>
                  <a:cubicBezTo>
                    <a:pt x="1914" y="21466"/>
                    <a:pt x="1980" y="20493"/>
                    <a:pt x="2540" y="19404"/>
                  </a:cubicBezTo>
                  <a:cubicBezTo>
                    <a:pt x="2887" y="18712"/>
                    <a:pt x="3299" y="18168"/>
                    <a:pt x="3365" y="17343"/>
                  </a:cubicBezTo>
                  <a:cubicBezTo>
                    <a:pt x="3365" y="16585"/>
                    <a:pt x="2606" y="16238"/>
                    <a:pt x="3019" y="15480"/>
                  </a:cubicBezTo>
                  <a:cubicBezTo>
                    <a:pt x="3299" y="14804"/>
                    <a:pt x="3497" y="14458"/>
                    <a:pt x="3497" y="13699"/>
                  </a:cubicBezTo>
                  <a:cubicBezTo>
                    <a:pt x="3497" y="13006"/>
                    <a:pt x="3299" y="12660"/>
                    <a:pt x="2804" y="12182"/>
                  </a:cubicBezTo>
                  <a:cubicBezTo>
                    <a:pt x="2392" y="11836"/>
                    <a:pt x="3431" y="10599"/>
                    <a:pt x="3563" y="10187"/>
                  </a:cubicBezTo>
                  <a:cubicBezTo>
                    <a:pt x="4189" y="8406"/>
                    <a:pt x="1502" y="7449"/>
                    <a:pt x="2326" y="5586"/>
                  </a:cubicBezTo>
                  <a:cubicBezTo>
                    <a:pt x="2606" y="4976"/>
                    <a:pt x="3365" y="4630"/>
                    <a:pt x="3497" y="3937"/>
                  </a:cubicBezTo>
                  <a:cubicBezTo>
                    <a:pt x="3629" y="3327"/>
                    <a:pt x="3629" y="2568"/>
                    <a:pt x="3563" y="1942"/>
                  </a:cubicBezTo>
                  <a:cubicBezTo>
                    <a:pt x="3443" y="951"/>
                    <a:pt x="2803" y="1"/>
                    <a:pt x="1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6"/>
            <p:cNvSpPr/>
            <p:nvPr/>
          </p:nvSpPr>
          <p:spPr>
            <a:xfrm>
              <a:off x="2950250" y="2417725"/>
              <a:ext cx="20625" cy="25900"/>
            </a:xfrm>
            <a:custGeom>
              <a:avLst/>
              <a:gdLst/>
              <a:ahLst/>
              <a:cxnLst/>
              <a:rect l="l" t="t" r="r" b="b"/>
              <a:pathLst>
                <a:path w="825" h="1036" extrusionOk="0">
                  <a:moveTo>
                    <a:pt x="429" y="1"/>
                  </a:moveTo>
                  <a:cubicBezTo>
                    <a:pt x="301" y="1"/>
                    <a:pt x="182" y="71"/>
                    <a:pt x="149" y="211"/>
                  </a:cubicBezTo>
                  <a:cubicBezTo>
                    <a:pt x="66" y="343"/>
                    <a:pt x="1" y="491"/>
                    <a:pt x="66" y="623"/>
                  </a:cubicBezTo>
                  <a:cubicBezTo>
                    <a:pt x="66" y="838"/>
                    <a:pt x="215" y="1035"/>
                    <a:pt x="413" y="1035"/>
                  </a:cubicBezTo>
                  <a:cubicBezTo>
                    <a:pt x="693" y="1035"/>
                    <a:pt x="759" y="838"/>
                    <a:pt x="825" y="623"/>
                  </a:cubicBezTo>
                  <a:cubicBezTo>
                    <a:pt x="825" y="491"/>
                    <a:pt x="825" y="343"/>
                    <a:pt x="759" y="211"/>
                  </a:cubicBezTo>
                  <a:cubicBezTo>
                    <a:pt x="693" y="71"/>
                    <a:pt x="557" y="1"/>
                    <a:pt x="4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6"/>
            <p:cNvSpPr/>
            <p:nvPr/>
          </p:nvSpPr>
          <p:spPr>
            <a:xfrm>
              <a:off x="2878100" y="2478750"/>
              <a:ext cx="195850" cy="173050"/>
            </a:xfrm>
            <a:custGeom>
              <a:avLst/>
              <a:gdLst/>
              <a:ahLst/>
              <a:cxnLst/>
              <a:rect l="l" t="t" r="r" b="b"/>
              <a:pathLst>
                <a:path w="7834" h="6922" extrusionOk="0">
                  <a:moveTo>
                    <a:pt x="3233" y="4580"/>
                  </a:moveTo>
                  <a:lnTo>
                    <a:pt x="3233" y="4580"/>
                  </a:lnTo>
                  <a:cubicBezTo>
                    <a:pt x="3175" y="4755"/>
                    <a:pt x="2476" y="5954"/>
                    <a:pt x="2074" y="5954"/>
                  </a:cubicBezTo>
                  <a:cubicBezTo>
                    <a:pt x="2020" y="5954"/>
                    <a:pt x="1971" y="5932"/>
                    <a:pt x="1930" y="5883"/>
                  </a:cubicBezTo>
                  <a:cubicBezTo>
                    <a:pt x="1518" y="5537"/>
                    <a:pt x="3035" y="4646"/>
                    <a:pt x="3233" y="4580"/>
                  </a:cubicBezTo>
                  <a:close/>
                  <a:moveTo>
                    <a:pt x="3678" y="0"/>
                  </a:moveTo>
                  <a:cubicBezTo>
                    <a:pt x="3629" y="0"/>
                    <a:pt x="3579" y="37"/>
                    <a:pt x="3579" y="111"/>
                  </a:cubicBezTo>
                  <a:cubicBezTo>
                    <a:pt x="3447" y="1134"/>
                    <a:pt x="3579" y="2239"/>
                    <a:pt x="3579" y="3261"/>
                  </a:cubicBezTo>
                  <a:cubicBezTo>
                    <a:pt x="3513" y="3409"/>
                    <a:pt x="3513" y="3541"/>
                    <a:pt x="3513" y="3673"/>
                  </a:cubicBezTo>
                  <a:cubicBezTo>
                    <a:pt x="2689" y="3888"/>
                    <a:pt x="1" y="5471"/>
                    <a:pt x="1172" y="6641"/>
                  </a:cubicBezTo>
                  <a:cubicBezTo>
                    <a:pt x="1371" y="6838"/>
                    <a:pt x="1582" y="6921"/>
                    <a:pt x="1796" y="6921"/>
                  </a:cubicBezTo>
                  <a:cubicBezTo>
                    <a:pt x="2839" y="6921"/>
                    <a:pt x="3948" y="4929"/>
                    <a:pt x="4057" y="4300"/>
                  </a:cubicBezTo>
                  <a:cubicBezTo>
                    <a:pt x="4189" y="4300"/>
                    <a:pt x="4404" y="4234"/>
                    <a:pt x="4535" y="4234"/>
                  </a:cubicBezTo>
                  <a:cubicBezTo>
                    <a:pt x="5228" y="4234"/>
                    <a:pt x="5913" y="4293"/>
                    <a:pt x="6620" y="4293"/>
                  </a:cubicBezTo>
                  <a:cubicBezTo>
                    <a:pt x="6974" y="4293"/>
                    <a:pt x="7333" y="4278"/>
                    <a:pt x="7701" y="4234"/>
                  </a:cubicBezTo>
                  <a:cubicBezTo>
                    <a:pt x="7767" y="4234"/>
                    <a:pt x="7833" y="4020"/>
                    <a:pt x="7701" y="4020"/>
                  </a:cubicBezTo>
                  <a:cubicBezTo>
                    <a:pt x="6531" y="3822"/>
                    <a:pt x="5360" y="3607"/>
                    <a:pt x="4189" y="3607"/>
                  </a:cubicBezTo>
                  <a:cubicBezTo>
                    <a:pt x="4189" y="2437"/>
                    <a:pt x="3991" y="1282"/>
                    <a:pt x="3777" y="111"/>
                  </a:cubicBezTo>
                  <a:cubicBezTo>
                    <a:pt x="3777" y="37"/>
                    <a:pt x="3727" y="0"/>
                    <a:pt x="36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6"/>
            <p:cNvSpPr/>
            <p:nvPr/>
          </p:nvSpPr>
          <p:spPr>
            <a:xfrm>
              <a:off x="3153075" y="2547250"/>
              <a:ext cx="582100" cy="82775"/>
            </a:xfrm>
            <a:custGeom>
              <a:avLst/>
              <a:gdLst/>
              <a:ahLst/>
              <a:cxnLst/>
              <a:rect l="l" t="t" r="r" b="b"/>
              <a:pathLst>
                <a:path w="23284" h="3311" extrusionOk="0">
                  <a:moveTo>
                    <a:pt x="13464" y="0"/>
                  </a:moveTo>
                  <a:cubicBezTo>
                    <a:pt x="13287" y="0"/>
                    <a:pt x="13103" y="33"/>
                    <a:pt x="12912" y="109"/>
                  </a:cubicBezTo>
                  <a:cubicBezTo>
                    <a:pt x="12568" y="233"/>
                    <a:pt x="11650" y="965"/>
                    <a:pt x="11116" y="965"/>
                  </a:cubicBezTo>
                  <a:cubicBezTo>
                    <a:pt x="11010" y="965"/>
                    <a:pt x="10919" y="936"/>
                    <a:pt x="10851" y="867"/>
                  </a:cubicBezTo>
                  <a:cubicBezTo>
                    <a:pt x="10438" y="389"/>
                    <a:pt x="10092" y="109"/>
                    <a:pt x="9416" y="109"/>
                  </a:cubicBezTo>
                  <a:cubicBezTo>
                    <a:pt x="8657" y="109"/>
                    <a:pt x="8311" y="323"/>
                    <a:pt x="7619" y="669"/>
                  </a:cubicBezTo>
                  <a:cubicBezTo>
                    <a:pt x="7469" y="753"/>
                    <a:pt x="7335" y="785"/>
                    <a:pt x="7211" y="785"/>
                  </a:cubicBezTo>
                  <a:cubicBezTo>
                    <a:pt x="6741" y="785"/>
                    <a:pt x="6399" y="319"/>
                    <a:pt x="5800" y="319"/>
                  </a:cubicBezTo>
                  <a:cubicBezTo>
                    <a:pt x="5769" y="319"/>
                    <a:pt x="5738" y="321"/>
                    <a:pt x="5706" y="323"/>
                  </a:cubicBezTo>
                  <a:cubicBezTo>
                    <a:pt x="4881" y="389"/>
                    <a:pt x="4403" y="801"/>
                    <a:pt x="3711" y="1148"/>
                  </a:cubicBezTo>
                  <a:cubicBezTo>
                    <a:pt x="3014" y="1491"/>
                    <a:pt x="2376" y="1644"/>
                    <a:pt x="1690" y="1644"/>
                  </a:cubicBezTo>
                  <a:cubicBezTo>
                    <a:pt x="1288" y="1644"/>
                    <a:pt x="869" y="1591"/>
                    <a:pt x="413" y="1494"/>
                  </a:cubicBezTo>
                  <a:cubicBezTo>
                    <a:pt x="198" y="1494"/>
                    <a:pt x="0" y="1840"/>
                    <a:pt x="281" y="1972"/>
                  </a:cubicBezTo>
                  <a:cubicBezTo>
                    <a:pt x="820" y="2222"/>
                    <a:pt x="1384" y="2369"/>
                    <a:pt x="1942" y="2369"/>
                  </a:cubicBezTo>
                  <a:cubicBezTo>
                    <a:pt x="2306" y="2369"/>
                    <a:pt x="2667" y="2306"/>
                    <a:pt x="3018" y="2170"/>
                  </a:cubicBezTo>
                  <a:cubicBezTo>
                    <a:pt x="3496" y="2038"/>
                    <a:pt x="3908" y="1840"/>
                    <a:pt x="4321" y="1626"/>
                  </a:cubicBezTo>
                  <a:cubicBezTo>
                    <a:pt x="4868" y="1320"/>
                    <a:pt x="5238" y="1139"/>
                    <a:pt x="5615" y="1139"/>
                  </a:cubicBezTo>
                  <a:cubicBezTo>
                    <a:pt x="5908" y="1139"/>
                    <a:pt x="6206" y="1249"/>
                    <a:pt x="6596" y="1494"/>
                  </a:cubicBezTo>
                  <a:cubicBezTo>
                    <a:pt x="6754" y="1593"/>
                    <a:pt x="6905" y="1634"/>
                    <a:pt x="7053" y="1634"/>
                  </a:cubicBezTo>
                  <a:cubicBezTo>
                    <a:pt x="7612" y="1634"/>
                    <a:pt x="8109" y="1051"/>
                    <a:pt x="8657" y="933"/>
                  </a:cubicBezTo>
                  <a:cubicBezTo>
                    <a:pt x="8815" y="908"/>
                    <a:pt x="8963" y="895"/>
                    <a:pt x="9102" y="895"/>
                  </a:cubicBezTo>
                  <a:cubicBezTo>
                    <a:pt x="9691" y="895"/>
                    <a:pt x="10133" y="1120"/>
                    <a:pt x="10587" y="1560"/>
                  </a:cubicBezTo>
                  <a:cubicBezTo>
                    <a:pt x="10692" y="1665"/>
                    <a:pt x="10893" y="1781"/>
                    <a:pt x="11070" y="1781"/>
                  </a:cubicBezTo>
                  <a:cubicBezTo>
                    <a:pt x="11114" y="1781"/>
                    <a:pt x="11157" y="1774"/>
                    <a:pt x="11197" y="1758"/>
                  </a:cubicBezTo>
                  <a:cubicBezTo>
                    <a:pt x="11992" y="1556"/>
                    <a:pt x="12700" y="746"/>
                    <a:pt x="13476" y="746"/>
                  </a:cubicBezTo>
                  <a:cubicBezTo>
                    <a:pt x="13714" y="746"/>
                    <a:pt x="13959" y="822"/>
                    <a:pt x="14214" y="1016"/>
                  </a:cubicBezTo>
                  <a:cubicBezTo>
                    <a:pt x="15039" y="1560"/>
                    <a:pt x="15731" y="2104"/>
                    <a:pt x="16770" y="2104"/>
                  </a:cubicBezTo>
                  <a:cubicBezTo>
                    <a:pt x="17314" y="2104"/>
                    <a:pt x="17661" y="2104"/>
                    <a:pt x="18139" y="1758"/>
                  </a:cubicBezTo>
                  <a:cubicBezTo>
                    <a:pt x="18485" y="1560"/>
                    <a:pt x="18749" y="1082"/>
                    <a:pt x="19161" y="867"/>
                  </a:cubicBezTo>
                  <a:cubicBezTo>
                    <a:pt x="19487" y="752"/>
                    <a:pt x="19947" y="682"/>
                    <a:pt x="20381" y="682"/>
                  </a:cubicBezTo>
                  <a:cubicBezTo>
                    <a:pt x="20694" y="682"/>
                    <a:pt x="20995" y="718"/>
                    <a:pt x="21222" y="801"/>
                  </a:cubicBezTo>
                  <a:cubicBezTo>
                    <a:pt x="21717" y="867"/>
                    <a:pt x="22739" y="1280"/>
                    <a:pt x="22459" y="2038"/>
                  </a:cubicBezTo>
                  <a:cubicBezTo>
                    <a:pt x="22261" y="2402"/>
                    <a:pt x="22113" y="2591"/>
                    <a:pt x="22027" y="2591"/>
                  </a:cubicBezTo>
                  <a:cubicBezTo>
                    <a:pt x="21933" y="2591"/>
                    <a:pt x="21912" y="2369"/>
                    <a:pt x="21981" y="1906"/>
                  </a:cubicBezTo>
                  <a:cubicBezTo>
                    <a:pt x="22047" y="1906"/>
                    <a:pt x="22047" y="1758"/>
                    <a:pt x="21981" y="1758"/>
                  </a:cubicBezTo>
                  <a:cubicBezTo>
                    <a:pt x="21569" y="1758"/>
                    <a:pt x="21371" y="1758"/>
                    <a:pt x="21156" y="2104"/>
                  </a:cubicBezTo>
                  <a:cubicBezTo>
                    <a:pt x="20959" y="2318"/>
                    <a:pt x="21025" y="2863"/>
                    <a:pt x="21222" y="3077"/>
                  </a:cubicBezTo>
                  <a:cubicBezTo>
                    <a:pt x="21391" y="3241"/>
                    <a:pt x="21594" y="3311"/>
                    <a:pt x="21804" y="3311"/>
                  </a:cubicBezTo>
                  <a:cubicBezTo>
                    <a:pt x="22373" y="3311"/>
                    <a:pt x="22989" y="2795"/>
                    <a:pt x="23086" y="2252"/>
                  </a:cubicBezTo>
                  <a:cubicBezTo>
                    <a:pt x="23284" y="1016"/>
                    <a:pt x="22261" y="257"/>
                    <a:pt x="21156" y="109"/>
                  </a:cubicBezTo>
                  <a:cubicBezTo>
                    <a:pt x="20904" y="59"/>
                    <a:pt x="20648" y="38"/>
                    <a:pt x="20395" y="38"/>
                  </a:cubicBezTo>
                  <a:cubicBezTo>
                    <a:pt x="19971" y="38"/>
                    <a:pt x="19553" y="98"/>
                    <a:pt x="19161" y="191"/>
                  </a:cubicBezTo>
                  <a:cubicBezTo>
                    <a:pt x="18485" y="323"/>
                    <a:pt x="18139" y="1082"/>
                    <a:pt x="17512" y="1345"/>
                  </a:cubicBezTo>
                  <a:cubicBezTo>
                    <a:pt x="17267" y="1455"/>
                    <a:pt x="17035" y="1502"/>
                    <a:pt x="16814" y="1502"/>
                  </a:cubicBezTo>
                  <a:cubicBezTo>
                    <a:pt x="15562" y="1502"/>
                    <a:pt x="14658" y="0"/>
                    <a:pt x="134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6"/>
            <p:cNvSpPr/>
            <p:nvPr/>
          </p:nvSpPr>
          <p:spPr>
            <a:xfrm>
              <a:off x="3108550" y="2580875"/>
              <a:ext cx="25575" cy="18975"/>
            </a:xfrm>
            <a:custGeom>
              <a:avLst/>
              <a:gdLst/>
              <a:ahLst/>
              <a:cxnLst/>
              <a:rect l="l" t="t" r="r" b="b"/>
              <a:pathLst>
                <a:path w="1023" h="759" extrusionOk="0">
                  <a:moveTo>
                    <a:pt x="413" y="0"/>
                  </a:moveTo>
                  <a:cubicBezTo>
                    <a:pt x="198" y="0"/>
                    <a:pt x="1" y="149"/>
                    <a:pt x="1" y="413"/>
                  </a:cubicBezTo>
                  <a:cubicBezTo>
                    <a:pt x="1" y="627"/>
                    <a:pt x="198" y="759"/>
                    <a:pt x="413" y="759"/>
                  </a:cubicBezTo>
                  <a:cubicBezTo>
                    <a:pt x="545" y="759"/>
                    <a:pt x="677" y="759"/>
                    <a:pt x="825" y="693"/>
                  </a:cubicBezTo>
                  <a:cubicBezTo>
                    <a:pt x="1023" y="561"/>
                    <a:pt x="1023" y="215"/>
                    <a:pt x="825" y="83"/>
                  </a:cubicBezTo>
                  <a:cubicBezTo>
                    <a:pt x="677" y="0"/>
                    <a:pt x="545" y="0"/>
                    <a:pt x="4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 name="Google Shape;164;p6"/>
          <p:cNvGrpSpPr/>
          <p:nvPr/>
        </p:nvGrpSpPr>
        <p:grpSpPr>
          <a:xfrm rot="-5400000" flipH="1">
            <a:off x="7385454" y="177220"/>
            <a:ext cx="1606159" cy="1556498"/>
            <a:chOff x="2878100" y="1821225"/>
            <a:chExt cx="857075" cy="830575"/>
          </a:xfrm>
        </p:grpSpPr>
        <p:sp>
          <p:nvSpPr>
            <p:cNvPr id="165" name="Google Shape;165;p6"/>
            <p:cNvSpPr/>
            <p:nvPr/>
          </p:nvSpPr>
          <p:spPr>
            <a:xfrm>
              <a:off x="2912725" y="1821225"/>
              <a:ext cx="104750" cy="574175"/>
            </a:xfrm>
            <a:custGeom>
              <a:avLst/>
              <a:gdLst/>
              <a:ahLst/>
              <a:cxnLst/>
              <a:rect l="l" t="t" r="r" b="b"/>
              <a:pathLst>
                <a:path w="4190" h="22967" extrusionOk="0">
                  <a:moveTo>
                    <a:pt x="1756" y="1"/>
                  </a:moveTo>
                  <a:cubicBezTo>
                    <a:pt x="1653" y="1"/>
                    <a:pt x="1546" y="10"/>
                    <a:pt x="1436" y="29"/>
                  </a:cubicBezTo>
                  <a:cubicBezTo>
                    <a:pt x="677" y="95"/>
                    <a:pt x="1" y="1200"/>
                    <a:pt x="611" y="1876"/>
                  </a:cubicBezTo>
                  <a:cubicBezTo>
                    <a:pt x="734" y="1999"/>
                    <a:pt x="945" y="2073"/>
                    <a:pt x="1152" y="2073"/>
                  </a:cubicBezTo>
                  <a:cubicBezTo>
                    <a:pt x="1305" y="2073"/>
                    <a:pt x="1455" y="2033"/>
                    <a:pt x="1567" y="1942"/>
                  </a:cubicBezTo>
                  <a:cubicBezTo>
                    <a:pt x="1914" y="1744"/>
                    <a:pt x="1848" y="1530"/>
                    <a:pt x="1914" y="1117"/>
                  </a:cubicBezTo>
                  <a:cubicBezTo>
                    <a:pt x="1914" y="1079"/>
                    <a:pt x="1870" y="1041"/>
                    <a:pt x="1833" y="1041"/>
                  </a:cubicBezTo>
                  <a:cubicBezTo>
                    <a:pt x="1805" y="1041"/>
                    <a:pt x="1782" y="1062"/>
                    <a:pt x="1782" y="1117"/>
                  </a:cubicBezTo>
                  <a:cubicBezTo>
                    <a:pt x="1625" y="1132"/>
                    <a:pt x="1495" y="1139"/>
                    <a:pt x="1393" y="1139"/>
                  </a:cubicBezTo>
                  <a:cubicBezTo>
                    <a:pt x="915" y="1139"/>
                    <a:pt x="1025" y="979"/>
                    <a:pt x="1650" y="639"/>
                  </a:cubicBezTo>
                  <a:cubicBezTo>
                    <a:pt x="1730" y="608"/>
                    <a:pt x="1805" y="594"/>
                    <a:pt x="1878" y="594"/>
                  </a:cubicBezTo>
                  <a:cubicBezTo>
                    <a:pt x="2419" y="594"/>
                    <a:pt x="2756" y="1388"/>
                    <a:pt x="2887" y="1810"/>
                  </a:cubicBezTo>
                  <a:cubicBezTo>
                    <a:pt x="3019" y="2437"/>
                    <a:pt x="3019" y="3393"/>
                    <a:pt x="2738" y="3937"/>
                  </a:cubicBezTo>
                  <a:cubicBezTo>
                    <a:pt x="2606" y="4349"/>
                    <a:pt x="2128" y="4630"/>
                    <a:pt x="1914" y="4976"/>
                  </a:cubicBezTo>
                  <a:cubicBezTo>
                    <a:pt x="1567" y="5454"/>
                    <a:pt x="1567" y="5800"/>
                    <a:pt x="1567" y="6345"/>
                  </a:cubicBezTo>
                  <a:cubicBezTo>
                    <a:pt x="1567" y="7383"/>
                    <a:pt x="2128" y="8060"/>
                    <a:pt x="2672" y="8884"/>
                  </a:cubicBezTo>
                  <a:cubicBezTo>
                    <a:pt x="3497" y="9989"/>
                    <a:pt x="2128" y="10879"/>
                    <a:pt x="1914" y="11918"/>
                  </a:cubicBezTo>
                  <a:cubicBezTo>
                    <a:pt x="1848" y="12116"/>
                    <a:pt x="1980" y="12396"/>
                    <a:pt x="2128" y="12528"/>
                  </a:cubicBezTo>
                  <a:cubicBezTo>
                    <a:pt x="2606" y="13072"/>
                    <a:pt x="2887" y="13633"/>
                    <a:pt x="2738" y="14392"/>
                  </a:cubicBezTo>
                  <a:cubicBezTo>
                    <a:pt x="2606" y="15068"/>
                    <a:pt x="1650" y="15760"/>
                    <a:pt x="2128" y="16519"/>
                  </a:cubicBezTo>
                  <a:cubicBezTo>
                    <a:pt x="2738" y="17409"/>
                    <a:pt x="2606" y="17821"/>
                    <a:pt x="2062" y="18712"/>
                  </a:cubicBezTo>
                  <a:cubicBezTo>
                    <a:pt x="1848" y="19124"/>
                    <a:pt x="1650" y="19602"/>
                    <a:pt x="1502" y="20080"/>
                  </a:cubicBezTo>
                  <a:cubicBezTo>
                    <a:pt x="1155" y="20987"/>
                    <a:pt x="1304" y="21944"/>
                    <a:pt x="1716" y="22834"/>
                  </a:cubicBezTo>
                  <a:cubicBezTo>
                    <a:pt x="1760" y="22928"/>
                    <a:pt x="1828" y="22966"/>
                    <a:pt x="1898" y="22966"/>
                  </a:cubicBezTo>
                  <a:cubicBezTo>
                    <a:pt x="2040" y="22966"/>
                    <a:pt x="2194" y="22812"/>
                    <a:pt x="2194" y="22636"/>
                  </a:cubicBezTo>
                  <a:cubicBezTo>
                    <a:pt x="1914" y="21466"/>
                    <a:pt x="1980" y="20493"/>
                    <a:pt x="2540" y="19404"/>
                  </a:cubicBezTo>
                  <a:cubicBezTo>
                    <a:pt x="2887" y="18712"/>
                    <a:pt x="3299" y="18168"/>
                    <a:pt x="3365" y="17343"/>
                  </a:cubicBezTo>
                  <a:cubicBezTo>
                    <a:pt x="3365" y="16585"/>
                    <a:pt x="2606" y="16238"/>
                    <a:pt x="3019" y="15480"/>
                  </a:cubicBezTo>
                  <a:cubicBezTo>
                    <a:pt x="3299" y="14804"/>
                    <a:pt x="3497" y="14458"/>
                    <a:pt x="3497" y="13699"/>
                  </a:cubicBezTo>
                  <a:cubicBezTo>
                    <a:pt x="3497" y="13006"/>
                    <a:pt x="3299" y="12660"/>
                    <a:pt x="2804" y="12182"/>
                  </a:cubicBezTo>
                  <a:cubicBezTo>
                    <a:pt x="2392" y="11836"/>
                    <a:pt x="3431" y="10599"/>
                    <a:pt x="3563" y="10187"/>
                  </a:cubicBezTo>
                  <a:cubicBezTo>
                    <a:pt x="4189" y="8406"/>
                    <a:pt x="1502" y="7449"/>
                    <a:pt x="2326" y="5586"/>
                  </a:cubicBezTo>
                  <a:cubicBezTo>
                    <a:pt x="2606" y="4976"/>
                    <a:pt x="3365" y="4630"/>
                    <a:pt x="3497" y="3937"/>
                  </a:cubicBezTo>
                  <a:cubicBezTo>
                    <a:pt x="3629" y="3327"/>
                    <a:pt x="3629" y="2568"/>
                    <a:pt x="3563" y="1942"/>
                  </a:cubicBezTo>
                  <a:cubicBezTo>
                    <a:pt x="3443" y="951"/>
                    <a:pt x="2803" y="1"/>
                    <a:pt x="1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6"/>
            <p:cNvSpPr/>
            <p:nvPr/>
          </p:nvSpPr>
          <p:spPr>
            <a:xfrm>
              <a:off x="2950250" y="2417725"/>
              <a:ext cx="20625" cy="25900"/>
            </a:xfrm>
            <a:custGeom>
              <a:avLst/>
              <a:gdLst/>
              <a:ahLst/>
              <a:cxnLst/>
              <a:rect l="l" t="t" r="r" b="b"/>
              <a:pathLst>
                <a:path w="825" h="1036" extrusionOk="0">
                  <a:moveTo>
                    <a:pt x="429" y="1"/>
                  </a:moveTo>
                  <a:cubicBezTo>
                    <a:pt x="301" y="1"/>
                    <a:pt x="182" y="71"/>
                    <a:pt x="149" y="211"/>
                  </a:cubicBezTo>
                  <a:cubicBezTo>
                    <a:pt x="66" y="343"/>
                    <a:pt x="1" y="491"/>
                    <a:pt x="66" y="623"/>
                  </a:cubicBezTo>
                  <a:cubicBezTo>
                    <a:pt x="66" y="838"/>
                    <a:pt x="215" y="1035"/>
                    <a:pt x="413" y="1035"/>
                  </a:cubicBezTo>
                  <a:cubicBezTo>
                    <a:pt x="693" y="1035"/>
                    <a:pt x="759" y="838"/>
                    <a:pt x="825" y="623"/>
                  </a:cubicBezTo>
                  <a:cubicBezTo>
                    <a:pt x="825" y="491"/>
                    <a:pt x="825" y="343"/>
                    <a:pt x="759" y="211"/>
                  </a:cubicBezTo>
                  <a:cubicBezTo>
                    <a:pt x="693" y="71"/>
                    <a:pt x="557" y="1"/>
                    <a:pt x="4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6"/>
            <p:cNvSpPr/>
            <p:nvPr/>
          </p:nvSpPr>
          <p:spPr>
            <a:xfrm>
              <a:off x="2878100" y="2478750"/>
              <a:ext cx="195850" cy="173050"/>
            </a:xfrm>
            <a:custGeom>
              <a:avLst/>
              <a:gdLst/>
              <a:ahLst/>
              <a:cxnLst/>
              <a:rect l="l" t="t" r="r" b="b"/>
              <a:pathLst>
                <a:path w="7834" h="6922" extrusionOk="0">
                  <a:moveTo>
                    <a:pt x="3233" y="4580"/>
                  </a:moveTo>
                  <a:lnTo>
                    <a:pt x="3233" y="4580"/>
                  </a:lnTo>
                  <a:cubicBezTo>
                    <a:pt x="3175" y="4755"/>
                    <a:pt x="2476" y="5954"/>
                    <a:pt x="2074" y="5954"/>
                  </a:cubicBezTo>
                  <a:cubicBezTo>
                    <a:pt x="2020" y="5954"/>
                    <a:pt x="1971" y="5932"/>
                    <a:pt x="1930" y="5883"/>
                  </a:cubicBezTo>
                  <a:cubicBezTo>
                    <a:pt x="1518" y="5537"/>
                    <a:pt x="3035" y="4646"/>
                    <a:pt x="3233" y="4580"/>
                  </a:cubicBezTo>
                  <a:close/>
                  <a:moveTo>
                    <a:pt x="3678" y="0"/>
                  </a:moveTo>
                  <a:cubicBezTo>
                    <a:pt x="3629" y="0"/>
                    <a:pt x="3579" y="37"/>
                    <a:pt x="3579" y="111"/>
                  </a:cubicBezTo>
                  <a:cubicBezTo>
                    <a:pt x="3447" y="1134"/>
                    <a:pt x="3579" y="2239"/>
                    <a:pt x="3579" y="3261"/>
                  </a:cubicBezTo>
                  <a:cubicBezTo>
                    <a:pt x="3513" y="3409"/>
                    <a:pt x="3513" y="3541"/>
                    <a:pt x="3513" y="3673"/>
                  </a:cubicBezTo>
                  <a:cubicBezTo>
                    <a:pt x="2689" y="3888"/>
                    <a:pt x="1" y="5471"/>
                    <a:pt x="1172" y="6641"/>
                  </a:cubicBezTo>
                  <a:cubicBezTo>
                    <a:pt x="1371" y="6838"/>
                    <a:pt x="1582" y="6921"/>
                    <a:pt x="1796" y="6921"/>
                  </a:cubicBezTo>
                  <a:cubicBezTo>
                    <a:pt x="2839" y="6921"/>
                    <a:pt x="3948" y="4929"/>
                    <a:pt x="4057" y="4300"/>
                  </a:cubicBezTo>
                  <a:cubicBezTo>
                    <a:pt x="4189" y="4300"/>
                    <a:pt x="4404" y="4234"/>
                    <a:pt x="4535" y="4234"/>
                  </a:cubicBezTo>
                  <a:cubicBezTo>
                    <a:pt x="5228" y="4234"/>
                    <a:pt x="5913" y="4293"/>
                    <a:pt x="6620" y="4293"/>
                  </a:cubicBezTo>
                  <a:cubicBezTo>
                    <a:pt x="6974" y="4293"/>
                    <a:pt x="7333" y="4278"/>
                    <a:pt x="7701" y="4234"/>
                  </a:cubicBezTo>
                  <a:cubicBezTo>
                    <a:pt x="7767" y="4234"/>
                    <a:pt x="7833" y="4020"/>
                    <a:pt x="7701" y="4020"/>
                  </a:cubicBezTo>
                  <a:cubicBezTo>
                    <a:pt x="6531" y="3822"/>
                    <a:pt x="5360" y="3607"/>
                    <a:pt x="4189" y="3607"/>
                  </a:cubicBezTo>
                  <a:cubicBezTo>
                    <a:pt x="4189" y="2437"/>
                    <a:pt x="3991" y="1282"/>
                    <a:pt x="3777" y="111"/>
                  </a:cubicBezTo>
                  <a:cubicBezTo>
                    <a:pt x="3777" y="37"/>
                    <a:pt x="3727" y="0"/>
                    <a:pt x="36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6"/>
            <p:cNvSpPr/>
            <p:nvPr/>
          </p:nvSpPr>
          <p:spPr>
            <a:xfrm>
              <a:off x="3153075" y="2547250"/>
              <a:ext cx="582100" cy="82775"/>
            </a:xfrm>
            <a:custGeom>
              <a:avLst/>
              <a:gdLst/>
              <a:ahLst/>
              <a:cxnLst/>
              <a:rect l="l" t="t" r="r" b="b"/>
              <a:pathLst>
                <a:path w="23284" h="3311" extrusionOk="0">
                  <a:moveTo>
                    <a:pt x="13464" y="0"/>
                  </a:moveTo>
                  <a:cubicBezTo>
                    <a:pt x="13287" y="0"/>
                    <a:pt x="13103" y="33"/>
                    <a:pt x="12912" y="109"/>
                  </a:cubicBezTo>
                  <a:cubicBezTo>
                    <a:pt x="12568" y="233"/>
                    <a:pt x="11650" y="965"/>
                    <a:pt x="11116" y="965"/>
                  </a:cubicBezTo>
                  <a:cubicBezTo>
                    <a:pt x="11010" y="965"/>
                    <a:pt x="10919" y="936"/>
                    <a:pt x="10851" y="867"/>
                  </a:cubicBezTo>
                  <a:cubicBezTo>
                    <a:pt x="10438" y="389"/>
                    <a:pt x="10092" y="109"/>
                    <a:pt x="9416" y="109"/>
                  </a:cubicBezTo>
                  <a:cubicBezTo>
                    <a:pt x="8657" y="109"/>
                    <a:pt x="8311" y="323"/>
                    <a:pt x="7619" y="669"/>
                  </a:cubicBezTo>
                  <a:cubicBezTo>
                    <a:pt x="7469" y="753"/>
                    <a:pt x="7335" y="785"/>
                    <a:pt x="7211" y="785"/>
                  </a:cubicBezTo>
                  <a:cubicBezTo>
                    <a:pt x="6741" y="785"/>
                    <a:pt x="6399" y="319"/>
                    <a:pt x="5800" y="319"/>
                  </a:cubicBezTo>
                  <a:cubicBezTo>
                    <a:pt x="5769" y="319"/>
                    <a:pt x="5738" y="321"/>
                    <a:pt x="5706" y="323"/>
                  </a:cubicBezTo>
                  <a:cubicBezTo>
                    <a:pt x="4881" y="389"/>
                    <a:pt x="4403" y="801"/>
                    <a:pt x="3711" y="1148"/>
                  </a:cubicBezTo>
                  <a:cubicBezTo>
                    <a:pt x="3014" y="1491"/>
                    <a:pt x="2376" y="1644"/>
                    <a:pt x="1690" y="1644"/>
                  </a:cubicBezTo>
                  <a:cubicBezTo>
                    <a:pt x="1288" y="1644"/>
                    <a:pt x="869" y="1591"/>
                    <a:pt x="413" y="1494"/>
                  </a:cubicBezTo>
                  <a:cubicBezTo>
                    <a:pt x="198" y="1494"/>
                    <a:pt x="0" y="1840"/>
                    <a:pt x="281" y="1972"/>
                  </a:cubicBezTo>
                  <a:cubicBezTo>
                    <a:pt x="820" y="2222"/>
                    <a:pt x="1384" y="2369"/>
                    <a:pt x="1942" y="2369"/>
                  </a:cubicBezTo>
                  <a:cubicBezTo>
                    <a:pt x="2306" y="2369"/>
                    <a:pt x="2667" y="2306"/>
                    <a:pt x="3018" y="2170"/>
                  </a:cubicBezTo>
                  <a:cubicBezTo>
                    <a:pt x="3496" y="2038"/>
                    <a:pt x="3908" y="1840"/>
                    <a:pt x="4321" y="1626"/>
                  </a:cubicBezTo>
                  <a:cubicBezTo>
                    <a:pt x="4868" y="1320"/>
                    <a:pt x="5238" y="1139"/>
                    <a:pt x="5615" y="1139"/>
                  </a:cubicBezTo>
                  <a:cubicBezTo>
                    <a:pt x="5908" y="1139"/>
                    <a:pt x="6206" y="1249"/>
                    <a:pt x="6596" y="1494"/>
                  </a:cubicBezTo>
                  <a:cubicBezTo>
                    <a:pt x="6754" y="1593"/>
                    <a:pt x="6905" y="1634"/>
                    <a:pt x="7053" y="1634"/>
                  </a:cubicBezTo>
                  <a:cubicBezTo>
                    <a:pt x="7612" y="1634"/>
                    <a:pt x="8109" y="1051"/>
                    <a:pt x="8657" y="933"/>
                  </a:cubicBezTo>
                  <a:cubicBezTo>
                    <a:pt x="8815" y="908"/>
                    <a:pt x="8963" y="895"/>
                    <a:pt x="9102" y="895"/>
                  </a:cubicBezTo>
                  <a:cubicBezTo>
                    <a:pt x="9691" y="895"/>
                    <a:pt x="10133" y="1120"/>
                    <a:pt x="10587" y="1560"/>
                  </a:cubicBezTo>
                  <a:cubicBezTo>
                    <a:pt x="10692" y="1665"/>
                    <a:pt x="10893" y="1781"/>
                    <a:pt x="11070" y="1781"/>
                  </a:cubicBezTo>
                  <a:cubicBezTo>
                    <a:pt x="11114" y="1781"/>
                    <a:pt x="11157" y="1774"/>
                    <a:pt x="11197" y="1758"/>
                  </a:cubicBezTo>
                  <a:cubicBezTo>
                    <a:pt x="11992" y="1556"/>
                    <a:pt x="12700" y="746"/>
                    <a:pt x="13476" y="746"/>
                  </a:cubicBezTo>
                  <a:cubicBezTo>
                    <a:pt x="13714" y="746"/>
                    <a:pt x="13959" y="822"/>
                    <a:pt x="14214" y="1016"/>
                  </a:cubicBezTo>
                  <a:cubicBezTo>
                    <a:pt x="15039" y="1560"/>
                    <a:pt x="15731" y="2104"/>
                    <a:pt x="16770" y="2104"/>
                  </a:cubicBezTo>
                  <a:cubicBezTo>
                    <a:pt x="17314" y="2104"/>
                    <a:pt x="17661" y="2104"/>
                    <a:pt x="18139" y="1758"/>
                  </a:cubicBezTo>
                  <a:cubicBezTo>
                    <a:pt x="18485" y="1560"/>
                    <a:pt x="18749" y="1082"/>
                    <a:pt x="19161" y="867"/>
                  </a:cubicBezTo>
                  <a:cubicBezTo>
                    <a:pt x="19487" y="752"/>
                    <a:pt x="19947" y="682"/>
                    <a:pt x="20381" y="682"/>
                  </a:cubicBezTo>
                  <a:cubicBezTo>
                    <a:pt x="20694" y="682"/>
                    <a:pt x="20995" y="718"/>
                    <a:pt x="21222" y="801"/>
                  </a:cubicBezTo>
                  <a:cubicBezTo>
                    <a:pt x="21717" y="867"/>
                    <a:pt x="22739" y="1280"/>
                    <a:pt x="22459" y="2038"/>
                  </a:cubicBezTo>
                  <a:cubicBezTo>
                    <a:pt x="22261" y="2402"/>
                    <a:pt x="22113" y="2591"/>
                    <a:pt x="22027" y="2591"/>
                  </a:cubicBezTo>
                  <a:cubicBezTo>
                    <a:pt x="21933" y="2591"/>
                    <a:pt x="21912" y="2369"/>
                    <a:pt x="21981" y="1906"/>
                  </a:cubicBezTo>
                  <a:cubicBezTo>
                    <a:pt x="22047" y="1906"/>
                    <a:pt x="22047" y="1758"/>
                    <a:pt x="21981" y="1758"/>
                  </a:cubicBezTo>
                  <a:cubicBezTo>
                    <a:pt x="21569" y="1758"/>
                    <a:pt x="21371" y="1758"/>
                    <a:pt x="21156" y="2104"/>
                  </a:cubicBezTo>
                  <a:cubicBezTo>
                    <a:pt x="20959" y="2318"/>
                    <a:pt x="21025" y="2863"/>
                    <a:pt x="21222" y="3077"/>
                  </a:cubicBezTo>
                  <a:cubicBezTo>
                    <a:pt x="21391" y="3241"/>
                    <a:pt x="21594" y="3311"/>
                    <a:pt x="21804" y="3311"/>
                  </a:cubicBezTo>
                  <a:cubicBezTo>
                    <a:pt x="22373" y="3311"/>
                    <a:pt x="22989" y="2795"/>
                    <a:pt x="23086" y="2252"/>
                  </a:cubicBezTo>
                  <a:cubicBezTo>
                    <a:pt x="23284" y="1016"/>
                    <a:pt x="22261" y="257"/>
                    <a:pt x="21156" y="109"/>
                  </a:cubicBezTo>
                  <a:cubicBezTo>
                    <a:pt x="20904" y="59"/>
                    <a:pt x="20648" y="38"/>
                    <a:pt x="20395" y="38"/>
                  </a:cubicBezTo>
                  <a:cubicBezTo>
                    <a:pt x="19971" y="38"/>
                    <a:pt x="19553" y="98"/>
                    <a:pt x="19161" y="191"/>
                  </a:cubicBezTo>
                  <a:cubicBezTo>
                    <a:pt x="18485" y="323"/>
                    <a:pt x="18139" y="1082"/>
                    <a:pt x="17512" y="1345"/>
                  </a:cubicBezTo>
                  <a:cubicBezTo>
                    <a:pt x="17267" y="1455"/>
                    <a:pt x="17035" y="1502"/>
                    <a:pt x="16814" y="1502"/>
                  </a:cubicBezTo>
                  <a:cubicBezTo>
                    <a:pt x="15562" y="1502"/>
                    <a:pt x="14658" y="0"/>
                    <a:pt x="134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6"/>
            <p:cNvSpPr/>
            <p:nvPr/>
          </p:nvSpPr>
          <p:spPr>
            <a:xfrm>
              <a:off x="3108550" y="2580875"/>
              <a:ext cx="25575" cy="18975"/>
            </a:xfrm>
            <a:custGeom>
              <a:avLst/>
              <a:gdLst/>
              <a:ahLst/>
              <a:cxnLst/>
              <a:rect l="l" t="t" r="r" b="b"/>
              <a:pathLst>
                <a:path w="1023" h="759" extrusionOk="0">
                  <a:moveTo>
                    <a:pt x="413" y="0"/>
                  </a:moveTo>
                  <a:cubicBezTo>
                    <a:pt x="198" y="0"/>
                    <a:pt x="1" y="149"/>
                    <a:pt x="1" y="413"/>
                  </a:cubicBezTo>
                  <a:cubicBezTo>
                    <a:pt x="1" y="627"/>
                    <a:pt x="198" y="759"/>
                    <a:pt x="413" y="759"/>
                  </a:cubicBezTo>
                  <a:cubicBezTo>
                    <a:pt x="545" y="759"/>
                    <a:pt x="677" y="759"/>
                    <a:pt x="825" y="693"/>
                  </a:cubicBezTo>
                  <a:cubicBezTo>
                    <a:pt x="1023" y="561"/>
                    <a:pt x="1023" y="215"/>
                    <a:pt x="825" y="83"/>
                  </a:cubicBezTo>
                  <a:cubicBezTo>
                    <a:pt x="677" y="0"/>
                    <a:pt x="545" y="0"/>
                    <a:pt x="4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Espace réservé du pied de page 1"/>
          <p:cNvSpPr>
            <a:spLocks noGrp="1"/>
          </p:cNvSpPr>
          <p:nvPr>
            <p:ph type="ftr" sz="quarter" idx="10"/>
          </p:nvPr>
        </p:nvSpPr>
        <p:spPr/>
        <p:txBody>
          <a:bodyPr/>
          <a:lstStyle/>
          <a:p>
            <a:endParaRPr lang="fr-FR"/>
          </a:p>
        </p:txBody>
      </p:sp>
      <p:sp>
        <p:nvSpPr>
          <p:cNvPr id="3" name="Espace réservé du numéro de diapositive 2"/>
          <p:cNvSpPr>
            <a:spLocks noGrp="1"/>
          </p:cNvSpPr>
          <p:nvPr>
            <p:ph type="sldNum" sz="quarter" idx="11"/>
          </p:nvPr>
        </p:nvSpPr>
        <p:spPr/>
        <p:txBody>
          <a:bodyPr/>
          <a:lstStyle/>
          <a:p>
            <a:fld id="{326F19BA-511A-465D-B7F5-6042D6B00A93}" type="slidenum">
              <a:rPr lang="fr-FR" smtClean="0"/>
              <a:t>‹#›</a:t>
            </a:fld>
            <a:endParaRPr lang="fr-FR"/>
          </a:p>
        </p:txBody>
      </p:sp>
    </p:spTree>
  </p:cSld>
  <p:clrMapOvr>
    <a:masterClrMapping/>
  </p:clrMapOvr>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solidFill>
          <a:schemeClr val="lt2"/>
        </a:solidFill>
        <a:effectLst/>
      </p:bgPr>
    </p:bg>
    <p:spTree>
      <p:nvGrpSpPr>
        <p:cNvPr id="1" name="Shape 170"/>
        <p:cNvGrpSpPr/>
        <p:nvPr/>
      </p:nvGrpSpPr>
      <p:grpSpPr>
        <a:xfrm>
          <a:off x="0" y="0"/>
          <a:ext cx="0" cy="0"/>
          <a:chOff x="0" y="0"/>
          <a:chExt cx="0" cy="0"/>
        </a:xfrm>
      </p:grpSpPr>
      <p:sp>
        <p:nvSpPr>
          <p:cNvPr id="171" name="Google Shape;171;p7"/>
          <p:cNvSpPr txBox="1">
            <a:spLocks noGrp="1"/>
          </p:cNvSpPr>
          <p:nvPr>
            <p:ph type="title"/>
          </p:nvPr>
        </p:nvSpPr>
        <p:spPr>
          <a:xfrm>
            <a:off x="977575" y="1012325"/>
            <a:ext cx="3573900" cy="1145400"/>
          </a:xfrm>
          <a:prstGeom prst="rect">
            <a:avLst/>
          </a:prstGeom>
        </p:spPr>
        <p:txBody>
          <a:bodyPr spcFirstLastPara="1" wrap="square" lIns="91425" tIns="91425" rIns="91425" bIns="91425" anchor="b" anchorCtr="0">
            <a:noAutofit/>
          </a:bodyPr>
          <a:lstStyle>
            <a:lvl1pPr lvl="0" algn="l"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
        <p:nvSpPr>
          <p:cNvPr id="172" name="Google Shape;172;p7"/>
          <p:cNvSpPr txBox="1">
            <a:spLocks noGrp="1"/>
          </p:cNvSpPr>
          <p:nvPr>
            <p:ph type="subTitle" idx="1"/>
          </p:nvPr>
        </p:nvSpPr>
        <p:spPr>
          <a:xfrm>
            <a:off x="977575" y="2382775"/>
            <a:ext cx="3573900" cy="1748400"/>
          </a:xfrm>
          <a:prstGeom prst="rect">
            <a:avLst/>
          </a:prstGeom>
        </p:spPr>
        <p:txBody>
          <a:bodyPr spcFirstLastPara="1" wrap="square" lIns="91425" tIns="91425" rIns="91425" bIns="91425" anchor="t" anchorCtr="0">
            <a:noAutofit/>
          </a:bodyPr>
          <a:lstStyle>
            <a:lvl1pPr lvl="0" algn="l" rtl="0">
              <a:lnSpc>
                <a:spcPct val="100000"/>
              </a:lnSpc>
              <a:spcBef>
                <a:spcPts val="0"/>
              </a:spcBef>
              <a:spcAft>
                <a:spcPts val="0"/>
              </a:spcAft>
              <a:buSzPts val="1600"/>
              <a:buFont typeface="Nunito Light"/>
              <a:buChar char="●"/>
              <a:defRPr/>
            </a:lvl1pPr>
            <a:lvl2pPr lvl="1" algn="ctr" rtl="0">
              <a:lnSpc>
                <a:spcPct val="100000"/>
              </a:lnSpc>
              <a:spcBef>
                <a:spcPts val="0"/>
              </a:spcBef>
              <a:spcAft>
                <a:spcPts val="0"/>
              </a:spcAft>
              <a:buClr>
                <a:srgbClr val="E76A28"/>
              </a:buClr>
              <a:buSzPts val="1600"/>
              <a:buFont typeface="Nunito Light"/>
              <a:buChar char="○"/>
              <a:defRPr/>
            </a:lvl2pPr>
            <a:lvl3pPr lvl="2" algn="ctr" rtl="0">
              <a:lnSpc>
                <a:spcPct val="100000"/>
              </a:lnSpc>
              <a:spcBef>
                <a:spcPts val="1600"/>
              </a:spcBef>
              <a:spcAft>
                <a:spcPts val="0"/>
              </a:spcAft>
              <a:buClr>
                <a:srgbClr val="E76A28"/>
              </a:buClr>
              <a:buSzPts val="1500"/>
              <a:buFont typeface="Nunito Light"/>
              <a:buChar char="■"/>
              <a:defRPr/>
            </a:lvl3pPr>
            <a:lvl4pPr lvl="3" algn="ctr" rtl="0">
              <a:lnSpc>
                <a:spcPct val="100000"/>
              </a:lnSpc>
              <a:spcBef>
                <a:spcPts val="1600"/>
              </a:spcBef>
              <a:spcAft>
                <a:spcPts val="0"/>
              </a:spcAft>
              <a:buClr>
                <a:srgbClr val="E76A28"/>
              </a:buClr>
              <a:buSzPts val="1500"/>
              <a:buFont typeface="Nunito Light"/>
              <a:buChar char="●"/>
              <a:defRPr/>
            </a:lvl4pPr>
            <a:lvl5pPr lvl="4" algn="ctr" rtl="0">
              <a:lnSpc>
                <a:spcPct val="100000"/>
              </a:lnSpc>
              <a:spcBef>
                <a:spcPts val="1600"/>
              </a:spcBef>
              <a:spcAft>
                <a:spcPts val="0"/>
              </a:spcAft>
              <a:buClr>
                <a:srgbClr val="E76A28"/>
              </a:buClr>
              <a:buSzPts val="1200"/>
              <a:buFont typeface="Nunito Light"/>
              <a:buChar char="○"/>
              <a:defRPr/>
            </a:lvl5pPr>
            <a:lvl6pPr lvl="5" algn="ctr" rtl="0">
              <a:lnSpc>
                <a:spcPct val="100000"/>
              </a:lnSpc>
              <a:spcBef>
                <a:spcPts val="1600"/>
              </a:spcBef>
              <a:spcAft>
                <a:spcPts val="0"/>
              </a:spcAft>
              <a:buClr>
                <a:srgbClr val="999999"/>
              </a:buClr>
              <a:buSzPts val="1200"/>
              <a:buFont typeface="Nunito Light"/>
              <a:buChar char="■"/>
              <a:defRPr/>
            </a:lvl6pPr>
            <a:lvl7pPr lvl="6" algn="ctr" rtl="0">
              <a:lnSpc>
                <a:spcPct val="100000"/>
              </a:lnSpc>
              <a:spcBef>
                <a:spcPts val="1600"/>
              </a:spcBef>
              <a:spcAft>
                <a:spcPts val="0"/>
              </a:spcAft>
              <a:buClr>
                <a:srgbClr val="999999"/>
              </a:buClr>
              <a:buSzPts val="1300"/>
              <a:buFont typeface="Nunito Light"/>
              <a:buChar char="●"/>
              <a:defRPr/>
            </a:lvl7pPr>
            <a:lvl8pPr lvl="7" algn="ctr" rtl="0">
              <a:lnSpc>
                <a:spcPct val="100000"/>
              </a:lnSpc>
              <a:spcBef>
                <a:spcPts val="1600"/>
              </a:spcBef>
              <a:spcAft>
                <a:spcPts val="0"/>
              </a:spcAft>
              <a:buClr>
                <a:srgbClr val="999999"/>
              </a:buClr>
              <a:buSzPts val="1300"/>
              <a:buFont typeface="Nunito Light"/>
              <a:buChar char="○"/>
              <a:defRPr/>
            </a:lvl8pPr>
            <a:lvl9pPr lvl="8" algn="ctr" rtl="0">
              <a:lnSpc>
                <a:spcPct val="100000"/>
              </a:lnSpc>
              <a:spcBef>
                <a:spcPts val="1600"/>
              </a:spcBef>
              <a:spcAft>
                <a:spcPts val="1600"/>
              </a:spcAft>
              <a:buClr>
                <a:srgbClr val="999999"/>
              </a:buClr>
              <a:buSzPts val="1200"/>
              <a:buFont typeface="Nunito Light"/>
              <a:buChar char="■"/>
              <a:defRPr/>
            </a:lvl9pPr>
          </a:lstStyle>
          <a:p>
            <a:endParaRPr/>
          </a:p>
        </p:txBody>
      </p:sp>
      <p:grpSp>
        <p:nvGrpSpPr>
          <p:cNvPr id="173" name="Google Shape;173;p7"/>
          <p:cNvGrpSpPr/>
          <p:nvPr/>
        </p:nvGrpSpPr>
        <p:grpSpPr>
          <a:xfrm>
            <a:off x="152404" y="3434595"/>
            <a:ext cx="1606159" cy="1556498"/>
            <a:chOff x="2878100" y="1821225"/>
            <a:chExt cx="857075" cy="830575"/>
          </a:xfrm>
        </p:grpSpPr>
        <p:sp>
          <p:nvSpPr>
            <p:cNvPr id="174" name="Google Shape;174;p7"/>
            <p:cNvSpPr/>
            <p:nvPr/>
          </p:nvSpPr>
          <p:spPr>
            <a:xfrm>
              <a:off x="2912725" y="1821225"/>
              <a:ext cx="104750" cy="574175"/>
            </a:xfrm>
            <a:custGeom>
              <a:avLst/>
              <a:gdLst/>
              <a:ahLst/>
              <a:cxnLst/>
              <a:rect l="l" t="t" r="r" b="b"/>
              <a:pathLst>
                <a:path w="4190" h="22967" extrusionOk="0">
                  <a:moveTo>
                    <a:pt x="1756" y="1"/>
                  </a:moveTo>
                  <a:cubicBezTo>
                    <a:pt x="1653" y="1"/>
                    <a:pt x="1546" y="10"/>
                    <a:pt x="1436" y="29"/>
                  </a:cubicBezTo>
                  <a:cubicBezTo>
                    <a:pt x="677" y="95"/>
                    <a:pt x="1" y="1200"/>
                    <a:pt x="611" y="1876"/>
                  </a:cubicBezTo>
                  <a:cubicBezTo>
                    <a:pt x="734" y="1999"/>
                    <a:pt x="945" y="2073"/>
                    <a:pt x="1152" y="2073"/>
                  </a:cubicBezTo>
                  <a:cubicBezTo>
                    <a:pt x="1305" y="2073"/>
                    <a:pt x="1455" y="2033"/>
                    <a:pt x="1567" y="1942"/>
                  </a:cubicBezTo>
                  <a:cubicBezTo>
                    <a:pt x="1914" y="1744"/>
                    <a:pt x="1848" y="1530"/>
                    <a:pt x="1914" y="1117"/>
                  </a:cubicBezTo>
                  <a:cubicBezTo>
                    <a:pt x="1914" y="1079"/>
                    <a:pt x="1870" y="1041"/>
                    <a:pt x="1833" y="1041"/>
                  </a:cubicBezTo>
                  <a:cubicBezTo>
                    <a:pt x="1805" y="1041"/>
                    <a:pt x="1782" y="1062"/>
                    <a:pt x="1782" y="1117"/>
                  </a:cubicBezTo>
                  <a:cubicBezTo>
                    <a:pt x="1625" y="1132"/>
                    <a:pt x="1495" y="1139"/>
                    <a:pt x="1393" y="1139"/>
                  </a:cubicBezTo>
                  <a:cubicBezTo>
                    <a:pt x="915" y="1139"/>
                    <a:pt x="1025" y="979"/>
                    <a:pt x="1650" y="639"/>
                  </a:cubicBezTo>
                  <a:cubicBezTo>
                    <a:pt x="1730" y="608"/>
                    <a:pt x="1805" y="594"/>
                    <a:pt x="1878" y="594"/>
                  </a:cubicBezTo>
                  <a:cubicBezTo>
                    <a:pt x="2419" y="594"/>
                    <a:pt x="2756" y="1388"/>
                    <a:pt x="2887" y="1810"/>
                  </a:cubicBezTo>
                  <a:cubicBezTo>
                    <a:pt x="3019" y="2437"/>
                    <a:pt x="3019" y="3393"/>
                    <a:pt x="2738" y="3937"/>
                  </a:cubicBezTo>
                  <a:cubicBezTo>
                    <a:pt x="2606" y="4349"/>
                    <a:pt x="2128" y="4630"/>
                    <a:pt x="1914" y="4976"/>
                  </a:cubicBezTo>
                  <a:cubicBezTo>
                    <a:pt x="1567" y="5454"/>
                    <a:pt x="1567" y="5800"/>
                    <a:pt x="1567" y="6345"/>
                  </a:cubicBezTo>
                  <a:cubicBezTo>
                    <a:pt x="1567" y="7383"/>
                    <a:pt x="2128" y="8060"/>
                    <a:pt x="2672" y="8884"/>
                  </a:cubicBezTo>
                  <a:cubicBezTo>
                    <a:pt x="3497" y="9989"/>
                    <a:pt x="2128" y="10879"/>
                    <a:pt x="1914" y="11918"/>
                  </a:cubicBezTo>
                  <a:cubicBezTo>
                    <a:pt x="1848" y="12116"/>
                    <a:pt x="1980" y="12396"/>
                    <a:pt x="2128" y="12528"/>
                  </a:cubicBezTo>
                  <a:cubicBezTo>
                    <a:pt x="2606" y="13072"/>
                    <a:pt x="2887" y="13633"/>
                    <a:pt x="2738" y="14392"/>
                  </a:cubicBezTo>
                  <a:cubicBezTo>
                    <a:pt x="2606" y="15068"/>
                    <a:pt x="1650" y="15760"/>
                    <a:pt x="2128" y="16519"/>
                  </a:cubicBezTo>
                  <a:cubicBezTo>
                    <a:pt x="2738" y="17409"/>
                    <a:pt x="2606" y="17821"/>
                    <a:pt x="2062" y="18712"/>
                  </a:cubicBezTo>
                  <a:cubicBezTo>
                    <a:pt x="1848" y="19124"/>
                    <a:pt x="1650" y="19602"/>
                    <a:pt x="1502" y="20080"/>
                  </a:cubicBezTo>
                  <a:cubicBezTo>
                    <a:pt x="1155" y="20987"/>
                    <a:pt x="1304" y="21944"/>
                    <a:pt x="1716" y="22834"/>
                  </a:cubicBezTo>
                  <a:cubicBezTo>
                    <a:pt x="1760" y="22928"/>
                    <a:pt x="1828" y="22966"/>
                    <a:pt x="1898" y="22966"/>
                  </a:cubicBezTo>
                  <a:cubicBezTo>
                    <a:pt x="2040" y="22966"/>
                    <a:pt x="2194" y="22812"/>
                    <a:pt x="2194" y="22636"/>
                  </a:cubicBezTo>
                  <a:cubicBezTo>
                    <a:pt x="1914" y="21466"/>
                    <a:pt x="1980" y="20493"/>
                    <a:pt x="2540" y="19404"/>
                  </a:cubicBezTo>
                  <a:cubicBezTo>
                    <a:pt x="2887" y="18712"/>
                    <a:pt x="3299" y="18168"/>
                    <a:pt x="3365" y="17343"/>
                  </a:cubicBezTo>
                  <a:cubicBezTo>
                    <a:pt x="3365" y="16585"/>
                    <a:pt x="2606" y="16238"/>
                    <a:pt x="3019" y="15480"/>
                  </a:cubicBezTo>
                  <a:cubicBezTo>
                    <a:pt x="3299" y="14804"/>
                    <a:pt x="3497" y="14458"/>
                    <a:pt x="3497" y="13699"/>
                  </a:cubicBezTo>
                  <a:cubicBezTo>
                    <a:pt x="3497" y="13006"/>
                    <a:pt x="3299" y="12660"/>
                    <a:pt x="2804" y="12182"/>
                  </a:cubicBezTo>
                  <a:cubicBezTo>
                    <a:pt x="2392" y="11836"/>
                    <a:pt x="3431" y="10599"/>
                    <a:pt x="3563" y="10187"/>
                  </a:cubicBezTo>
                  <a:cubicBezTo>
                    <a:pt x="4189" y="8406"/>
                    <a:pt x="1502" y="7449"/>
                    <a:pt x="2326" y="5586"/>
                  </a:cubicBezTo>
                  <a:cubicBezTo>
                    <a:pt x="2606" y="4976"/>
                    <a:pt x="3365" y="4630"/>
                    <a:pt x="3497" y="3937"/>
                  </a:cubicBezTo>
                  <a:cubicBezTo>
                    <a:pt x="3629" y="3327"/>
                    <a:pt x="3629" y="2568"/>
                    <a:pt x="3563" y="1942"/>
                  </a:cubicBezTo>
                  <a:cubicBezTo>
                    <a:pt x="3443" y="951"/>
                    <a:pt x="2803" y="1"/>
                    <a:pt x="1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7"/>
            <p:cNvSpPr/>
            <p:nvPr/>
          </p:nvSpPr>
          <p:spPr>
            <a:xfrm>
              <a:off x="2950250" y="2417725"/>
              <a:ext cx="20625" cy="25900"/>
            </a:xfrm>
            <a:custGeom>
              <a:avLst/>
              <a:gdLst/>
              <a:ahLst/>
              <a:cxnLst/>
              <a:rect l="l" t="t" r="r" b="b"/>
              <a:pathLst>
                <a:path w="825" h="1036" extrusionOk="0">
                  <a:moveTo>
                    <a:pt x="429" y="1"/>
                  </a:moveTo>
                  <a:cubicBezTo>
                    <a:pt x="301" y="1"/>
                    <a:pt x="182" y="71"/>
                    <a:pt x="149" y="211"/>
                  </a:cubicBezTo>
                  <a:cubicBezTo>
                    <a:pt x="66" y="343"/>
                    <a:pt x="1" y="491"/>
                    <a:pt x="66" y="623"/>
                  </a:cubicBezTo>
                  <a:cubicBezTo>
                    <a:pt x="66" y="838"/>
                    <a:pt x="215" y="1035"/>
                    <a:pt x="413" y="1035"/>
                  </a:cubicBezTo>
                  <a:cubicBezTo>
                    <a:pt x="693" y="1035"/>
                    <a:pt x="759" y="838"/>
                    <a:pt x="825" y="623"/>
                  </a:cubicBezTo>
                  <a:cubicBezTo>
                    <a:pt x="825" y="491"/>
                    <a:pt x="825" y="343"/>
                    <a:pt x="759" y="211"/>
                  </a:cubicBezTo>
                  <a:cubicBezTo>
                    <a:pt x="693" y="71"/>
                    <a:pt x="557" y="1"/>
                    <a:pt x="4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7"/>
            <p:cNvSpPr/>
            <p:nvPr/>
          </p:nvSpPr>
          <p:spPr>
            <a:xfrm>
              <a:off x="2878100" y="2478750"/>
              <a:ext cx="195850" cy="173050"/>
            </a:xfrm>
            <a:custGeom>
              <a:avLst/>
              <a:gdLst/>
              <a:ahLst/>
              <a:cxnLst/>
              <a:rect l="l" t="t" r="r" b="b"/>
              <a:pathLst>
                <a:path w="7834" h="6922" extrusionOk="0">
                  <a:moveTo>
                    <a:pt x="3233" y="4580"/>
                  </a:moveTo>
                  <a:lnTo>
                    <a:pt x="3233" y="4580"/>
                  </a:lnTo>
                  <a:cubicBezTo>
                    <a:pt x="3175" y="4755"/>
                    <a:pt x="2476" y="5954"/>
                    <a:pt x="2074" y="5954"/>
                  </a:cubicBezTo>
                  <a:cubicBezTo>
                    <a:pt x="2020" y="5954"/>
                    <a:pt x="1971" y="5932"/>
                    <a:pt x="1930" y="5883"/>
                  </a:cubicBezTo>
                  <a:cubicBezTo>
                    <a:pt x="1518" y="5537"/>
                    <a:pt x="3035" y="4646"/>
                    <a:pt x="3233" y="4580"/>
                  </a:cubicBezTo>
                  <a:close/>
                  <a:moveTo>
                    <a:pt x="3678" y="0"/>
                  </a:moveTo>
                  <a:cubicBezTo>
                    <a:pt x="3629" y="0"/>
                    <a:pt x="3579" y="37"/>
                    <a:pt x="3579" y="111"/>
                  </a:cubicBezTo>
                  <a:cubicBezTo>
                    <a:pt x="3447" y="1134"/>
                    <a:pt x="3579" y="2239"/>
                    <a:pt x="3579" y="3261"/>
                  </a:cubicBezTo>
                  <a:cubicBezTo>
                    <a:pt x="3513" y="3409"/>
                    <a:pt x="3513" y="3541"/>
                    <a:pt x="3513" y="3673"/>
                  </a:cubicBezTo>
                  <a:cubicBezTo>
                    <a:pt x="2689" y="3888"/>
                    <a:pt x="1" y="5471"/>
                    <a:pt x="1172" y="6641"/>
                  </a:cubicBezTo>
                  <a:cubicBezTo>
                    <a:pt x="1371" y="6838"/>
                    <a:pt x="1582" y="6921"/>
                    <a:pt x="1796" y="6921"/>
                  </a:cubicBezTo>
                  <a:cubicBezTo>
                    <a:pt x="2839" y="6921"/>
                    <a:pt x="3948" y="4929"/>
                    <a:pt x="4057" y="4300"/>
                  </a:cubicBezTo>
                  <a:cubicBezTo>
                    <a:pt x="4189" y="4300"/>
                    <a:pt x="4404" y="4234"/>
                    <a:pt x="4535" y="4234"/>
                  </a:cubicBezTo>
                  <a:cubicBezTo>
                    <a:pt x="5228" y="4234"/>
                    <a:pt x="5913" y="4293"/>
                    <a:pt x="6620" y="4293"/>
                  </a:cubicBezTo>
                  <a:cubicBezTo>
                    <a:pt x="6974" y="4293"/>
                    <a:pt x="7333" y="4278"/>
                    <a:pt x="7701" y="4234"/>
                  </a:cubicBezTo>
                  <a:cubicBezTo>
                    <a:pt x="7767" y="4234"/>
                    <a:pt x="7833" y="4020"/>
                    <a:pt x="7701" y="4020"/>
                  </a:cubicBezTo>
                  <a:cubicBezTo>
                    <a:pt x="6531" y="3822"/>
                    <a:pt x="5360" y="3607"/>
                    <a:pt x="4189" y="3607"/>
                  </a:cubicBezTo>
                  <a:cubicBezTo>
                    <a:pt x="4189" y="2437"/>
                    <a:pt x="3991" y="1282"/>
                    <a:pt x="3777" y="111"/>
                  </a:cubicBezTo>
                  <a:cubicBezTo>
                    <a:pt x="3777" y="37"/>
                    <a:pt x="3727" y="0"/>
                    <a:pt x="36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7"/>
            <p:cNvSpPr/>
            <p:nvPr/>
          </p:nvSpPr>
          <p:spPr>
            <a:xfrm>
              <a:off x="3153075" y="2547250"/>
              <a:ext cx="582100" cy="82775"/>
            </a:xfrm>
            <a:custGeom>
              <a:avLst/>
              <a:gdLst/>
              <a:ahLst/>
              <a:cxnLst/>
              <a:rect l="l" t="t" r="r" b="b"/>
              <a:pathLst>
                <a:path w="23284" h="3311" extrusionOk="0">
                  <a:moveTo>
                    <a:pt x="13464" y="0"/>
                  </a:moveTo>
                  <a:cubicBezTo>
                    <a:pt x="13287" y="0"/>
                    <a:pt x="13103" y="33"/>
                    <a:pt x="12912" y="109"/>
                  </a:cubicBezTo>
                  <a:cubicBezTo>
                    <a:pt x="12568" y="233"/>
                    <a:pt x="11650" y="965"/>
                    <a:pt x="11116" y="965"/>
                  </a:cubicBezTo>
                  <a:cubicBezTo>
                    <a:pt x="11010" y="965"/>
                    <a:pt x="10919" y="936"/>
                    <a:pt x="10851" y="867"/>
                  </a:cubicBezTo>
                  <a:cubicBezTo>
                    <a:pt x="10438" y="389"/>
                    <a:pt x="10092" y="109"/>
                    <a:pt x="9416" y="109"/>
                  </a:cubicBezTo>
                  <a:cubicBezTo>
                    <a:pt x="8657" y="109"/>
                    <a:pt x="8311" y="323"/>
                    <a:pt x="7619" y="669"/>
                  </a:cubicBezTo>
                  <a:cubicBezTo>
                    <a:pt x="7469" y="753"/>
                    <a:pt x="7335" y="785"/>
                    <a:pt x="7211" y="785"/>
                  </a:cubicBezTo>
                  <a:cubicBezTo>
                    <a:pt x="6741" y="785"/>
                    <a:pt x="6399" y="319"/>
                    <a:pt x="5800" y="319"/>
                  </a:cubicBezTo>
                  <a:cubicBezTo>
                    <a:pt x="5769" y="319"/>
                    <a:pt x="5738" y="321"/>
                    <a:pt x="5706" y="323"/>
                  </a:cubicBezTo>
                  <a:cubicBezTo>
                    <a:pt x="4881" y="389"/>
                    <a:pt x="4403" y="801"/>
                    <a:pt x="3711" y="1148"/>
                  </a:cubicBezTo>
                  <a:cubicBezTo>
                    <a:pt x="3014" y="1491"/>
                    <a:pt x="2376" y="1644"/>
                    <a:pt x="1690" y="1644"/>
                  </a:cubicBezTo>
                  <a:cubicBezTo>
                    <a:pt x="1288" y="1644"/>
                    <a:pt x="869" y="1591"/>
                    <a:pt x="413" y="1494"/>
                  </a:cubicBezTo>
                  <a:cubicBezTo>
                    <a:pt x="198" y="1494"/>
                    <a:pt x="0" y="1840"/>
                    <a:pt x="281" y="1972"/>
                  </a:cubicBezTo>
                  <a:cubicBezTo>
                    <a:pt x="820" y="2222"/>
                    <a:pt x="1384" y="2369"/>
                    <a:pt x="1942" y="2369"/>
                  </a:cubicBezTo>
                  <a:cubicBezTo>
                    <a:pt x="2306" y="2369"/>
                    <a:pt x="2667" y="2306"/>
                    <a:pt x="3018" y="2170"/>
                  </a:cubicBezTo>
                  <a:cubicBezTo>
                    <a:pt x="3496" y="2038"/>
                    <a:pt x="3908" y="1840"/>
                    <a:pt x="4321" y="1626"/>
                  </a:cubicBezTo>
                  <a:cubicBezTo>
                    <a:pt x="4868" y="1320"/>
                    <a:pt x="5238" y="1139"/>
                    <a:pt x="5615" y="1139"/>
                  </a:cubicBezTo>
                  <a:cubicBezTo>
                    <a:pt x="5908" y="1139"/>
                    <a:pt x="6206" y="1249"/>
                    <a:pt x="6596" y="1494"/>
                  </a:cubicBezTo>
                  <a:cubicBezTo>
                    <a:pt x="6754" y="1593"/>
                    <a:pt x="6905" y="1634"/>
                    <a:pt x="7053" y="1634"/>
                  </a:cubicBezTo>
                  <a:cubicBezTo>
                    <a:pt x="7612" y="1634"/>
                    <a:pt x="8109" y="1051"/>
                    <a:pt x="8657" y="933"/>
                  </a:cubicBezTo>
                  <a:cubicBezTo>
                    <a:pt x="8815" y="908"/>
                    <a:pt x="8963" y="895"/>
                    <a:pt x="9102" y="895"/>
                  </a:cubicBezTo>
                  <a:cubicBezTo>
                    <a:pt x="9691" y="895"/>
                    <a:pt x="10133" y="1120"/>
                    <a:pt x="10587" y="1560"/>
                  </a:cubicBezTo>
                  <a:cubicBezTo>
                    <a:pt x="10692" y="1665"/>
                    <a:pt x="10893" y="1781"/>
                    <a:pt x="11070" y="1781"/>
                  </a:cubicBezTo>
                  <a:cubicBezTo>
                    <a:pt x="11114" y="1781"/>
                    <a:pt x="11157" y="1774"/>
                    <a:pt x="11197" y="1758"/>
                  </a:cubicBezTo>
                  <a:cubicBezTo>
                    <a:pt x="11992" y="1556"/>
                    <a:pt x="12700" y="746"/>
                    <a:pt x="13476" y="746"/>
                  </a:cubicBezTo>
                  <a:cubicBezTo>
                    <a:pt x="13714" y="746"/>
                    <a:pt x="13959" y="822"/>
                    <a:pt x="14214" y="1016"/>
                  </a:cubicBezTo>
                  <a:cubicBezTo>
                    <a:pt x="15039" y="1560"/>
                    <a:pt x="15731" y="2104"/>
                    <a:pt x="16770" y="2104"/>
                  </a:cubicBezTo>
                  <a:cubicBezTo>
                    <a:pt x="17314" y="2104"/>
                    <a:pt x="17661" y="2104"/>
                    <a:pt x="18139" y="1758"/>
                  </a:cubicBezTo>
                  <a:cubicBezTo>
                    <a:pt x="18485" y="1560"/>
                    <a:pt x="18749" y="1082"/>
                    <a:pt x="19161" y="867"/>
                  </a:cubicBezTo>
                  <a:cubicBezTo>
                    <a:pt x="19487" y="752"/>
                    <a:pt x="19947" y="682"/>
                    <a:pt x="20381" y="682"/>
                  </a:cubicBezTo>
                  <a:cubicBezTo>
                    <a:pt x="20694" y="682"/>
                    <a:pt x="20995" y="718"/>
                    <a:pt x="21222" y="801"/>
                  </a:cubicBezTo>
                  <a:cubicBezTo>
                    <a:pt x="21717" y="867"/>
                    <a:pt x="22739" y="1280"/>
                    <a:pt x="22459" y="2038"/>
                  </a:cubicBezTo>
                  <a:cubicBezTo>
                    <a:pt x="22261" y="2402"/>
                    <a:pt x="22113" y="2591"/>
                    <a:pt x="22027" y="2591"/>
                  </a:cubicBezTo>
                  <a:cubicBezTo>
                    <a:pt x="21933" y="2591"/>
                    <a:pt x="21912" y="2369"/>
                    <a:pt x="21981" y="1906"/>
                  </a:cubicBezTo>
                  <a:cubicBezTo>
                    <a:pt x="22047" y="1906"/>
                    <a:pt x="22047" y="1758"/>
                    <a:pt x="21981" y="1758"/>
                  </a:cubicBezTo>
                  <a:cubicBezTo>
                    <a:pt x="21569" y="1758"/>
                    <a:pt x="21371" y="1758"/>
                    <a:pt x="21156" y="2104"/>
                  </a:cubicBezTo>
                  <a:cubicBezTo>
                    <a:pt x="20959" y="2318"/>
                    <a:pt x="21025" y="2863"/>
                    <a:pt x="21222" y="3077"/>
                  </a:cubicBezTo>
                  <a:cubicBezTo>
                    <a:pt x="21391" y="3241"/>
                    <a:pt x="21594" y="3311"/>
                    <a:pt x="21804" y="3311"/>
                  </a:cubicBezTo>
                  <a:cubicBezTo>
                    <a:pt x="22373" y="3311"/>
                    <a:pt x="22989" y="2795"/>
                    <a:pt x="23086" y="2252"/>
                  </a:cubicBezTo>
                  <a:cubicBezTo>
                    <a:pt x="23284" y="1016"/>
                    <a:pt x="22261" y="257"/>
                    <a:pt x="21156" y="109"/>
                  </a:cubicBezTo>
                  <a:cubicBezTo>
                    <a:pt x="20904" y="59"/>
                    <a:pt x="20648" y="38"/>
                    <a:pt x="20395" y="38"/>
                  </a:cubicBezTo>
                  <a:cubicBezTo>
                    <a:pt x="19971" y="38"/>
                    <a:pt x="19553" y="98"/>
                    <a:pt x="19161" y="191"/>
                  </a:cubicBezTo>
                  <a:cubicBezTo>
                    <a:pt x="18485" y="323"/>
                    <a:pt x="18139" y="1082"/>
                    <a:pt x="17512" y="1345"/>
                  </a:cubicBezTo>
                  <a:cubicBezTo>
                    <a:pt x="17267" y="1455"/>
                    <a:pt x="17035" y="1502"/>
                    <a:pt x="16814" y="1502"/>
                  </a:cubicBezTo>
                  <a:cubicBezTo>
                    <a:pt x="15562" y="1502"/>
                    <a:pt x="14658" y="0"/>
                    <a:pt x="134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7"/>
            <p:cNvSpPr/>
            <p:nvPr/>
          </p:nvSpPr>
          <p:spPr>
            <a:xfrm>
              <a:off x="3108550" y="2580875"/>
              <a:ext cx="25575" cy="18975"/>
            </a:xfrm>
            <a:custGeom>
              <a:avLst/>
              <a:gdLst/>
              <a:ahLst/>
              <a:cxnLst/>
              <a:rect l="l" t="t" r="r" b="b"/>
              <a:pathLst>
                <a:path w="1023" h="759" extrusionOk="0">
                  <a:moveTo>
                    <a:pt x="413" y="0"/>
                  </a:moveTo>
                  <a:cubicBezTo>
                    <a:pt x="198" y="0"/>
                    <a:pt x="1" y="149"/>
                    <a:pt x="1" y="413"/>
                  </a:cubicBezTo>
                  <a:cubicBezTo>
                    <a:pt x="1" y="627"/>
                    <a:pt x="198" y="759"/>
                    <a:pt x="413" y="759"/>
                  </a:cubicBezTo>
                  <a:cubicBezTo>
                    <a:pt x="545" y="759"/>
                    <a:pt x="677" y="759"/>
                    <a:pt x="825" y="693"/>
                  </a:cubicBezTo>
                  <a:cubicBezTo>
                    <a:pt x="1023" y="561"/>
                    <a:pt x="1023" y="215"/>
                    <a:pt x="825" y="83"/>
                  </a:cubicBezTo>
                  <a:cubicBezTo>
                    <a:pt x="677" y="0"/>
                    <a:pt x="545" y="0"/>
                    <a:pt x="4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9" name="Google Shape;179;p7"/>
          <p:cNvGrpSpPr/>
          <p:nvPr/>
        </p:nvGrpSpPr>
        <p:grpSpPr>
          <a:xfrm rot="5400000">
            <a:off x="152404" y="152395"/>
            <a:ext cx="1606159" cy="1556498"/>
            <a:chOff x="2878100" y="1821225"/>
            <a:chExt cx="857075" cy="830575"/>
          </a:xfrm>
        </p:grpSpPr>
        <p:sp>
          <p:nvSpPr>
            <p:cNvPr id="180" name="Google Shape;180;p7"/>
            <p:cNvSpPr/>
            <p:nvPr/>
          </p:nvSpPr>
          <p:spPr>
            <a:xfrm>
              <a:off x="2912725" y="1821225"/>
              <a:ext cx="104750" cy="574175"/>
            </a:xfrm>
            <a:custGeom>
              <a:avLst/>
              <a:gdLst/>
              <a:ahLst/>
              <a:cxnLst/>
              <a:rect l="l" t="t" r="r" b="b"/>
              <a:pathLst>
                <a:path w="4190" h="22967" extrusionOk="0">
                  <a:moveTo>
                    <a:pt x="1756" y="1"/>
                  </a:moveTo>
                  <a:cubicBezTo>
                    <a:pt x="1653" y="1"/>
                    <a:pt x="1546" y="10"/>
                    <a:pt x="1436" y="29"/>
                  </a:cubicBezTo>
                  <a:cubicBezTo>
                    <a:pt x="677" y="95"/>
                    <a:pt x="1" y="1200"/>
                    <a:pt x="611" y="1876"/>
                  </a:cubicBezTo>
                  <a:cubicBezTo>
                    <a:pt x="734" y="1999"/>
                    <a:pt x="945" y="2073"/>
                    <a:pt x="1152" y="2073"/>
                  </a:cubicBezTo>
                  <a:cubicBezTo>
                    <a:pt x="1305" y="2073"/>
                    <a:pt x="1455" y="2033"/>
                    <a:pt x="1567" y="1942"/>
                  </a:cubicBezTo>
                  <a:cubicBezTo>
                    <a:pt x="1914" y="1744"/>
                    <a:pt x="1848" y="1530"/>
                    <a:pt x="1914" y="1117"/>
                  </a:cubicBezTo>
                  <a:cubicBezTo>
                    <a:pt x="1914" y="1079"/>
                    <a:pt x="1870" y="1041"/>
                    <a:pt x="1833" y="1041"/>
                  </a:cubicBezTo>
                  <a:cubicBezTo>
                    <a:pt x="1805" y="1041"/>
                    <a:pt x="1782" y="1062"/>
                    <a:pt x="1782" y="1117"/>
                  </a:cubicBezTo>
                  <a:cubicBezTo>
                    <a:pt x="1625" y="1132"/>
                    <a:pt x="1495" y="1139"/>
                    <a:pt x="1393" y="1139"/>
                  </a:cubicBezTo>
                  <a:cubicBezTo>
                    <a:pt x="915" y="1139"/>
                    <a:pt x="1025" y="979"/>
                    <a:pt x="1650" y="639"/>
                  </a:cubicBezTo>
                  <a:cubicBezTo>
                    <a:pt x="1730" y="608"/>
                    <a:pt x="1805" y="594"/>
                    <a:pt x="1878" y="594"/>
                  </a:cubicBezTo>
                  <a:cubicBezTo>
                    <a:pt x="2419" y="594"/>
                    <a:pt x="2756" y="1388"/>
                    <a:pt x="2887" y="1810"/>
                  </a:cubicBezTo>
                  <a:cubicBezTo>
                    <a:pt x="3019" y="2437"/>
                    <a:pt x="3019" y="3393"/>
                    <a:pt x="2738" y="3937"/>
                  </a:cubicBezTo>
                  <a:cubicBezTo>
                    <a:pt x="2606" y="4349"/>
                    <a:pt x="2128" y="4630"/>
                    <a:pt x="1914" y="4976"/>
                  </a:cubicBezTo>
                  <a:cubicBezTo>
                    <a:pt x="1567" y="5454"/>
                    <a:pt x="1567" y="5800"/>
                    <a:pt x="1567" y="6345"/>
                  </a:cubicBezTo>
                  <a:cubicBezTo>
                    <a:pt x="1567" y="7383"/>
                    <a:pt x="2128" y="8060"/>
                    <a:pt x="2672" y="8884"/>
                  </a:cubicBezTo>
                  <a:cubicBezTo>
                    <a:pt x="3497" y="9989"/>
                    <a:pt x="2128" y="10879"/>
                    <a:pt x="1914" y="11918"/>
                  </a:cubicBezTo>
                  <a:cubicBezTo>
                    <a:pt x="1848" y="12116"/>
                    <a:pt x="1980" y="12396"/>
                    <a:pt x="2128" y="12528"/>
                  </a:cubicBezTo>
                  <a:cubicBezTo>
                    <a:pt x="2606" y="13072"/>
                    <a:pt x="2887" y="13633"/>
                    <a:pt x="2738" y="14392"/>
                  </a:cubicBezTo>
                  <a:cubicBezTo>
                    <a:pt x="2606" y="15068"/>
                    <a:pt x="1650" y="15760"/>
                    <a:pt x="2128" y="16519"/>
                  </a:cubicBezTo>
                  <a:cubicBezTo>
                    <a:pt x="2738" y="17409"/>
                    <a:pt x="2606" y="17821"/>
                    <a:pt x="2062" y="18712"/>
                  </a:cubicBezTo>
                  <a:cubicBezTo>
                    <a:pt x="1848" y="19124"/>
                    <a:pt x="1650" y="19602"/>
                    <a:pt x="1502" y="20080"/>
                  </a:cubicBezTo>
                  <a:cubicBezTo>
                    <a:pt x="1155" y="20987"/>
                    <a:pt x="1304" y="21944"/>
                    <a:pt x="1716" y="22834"/>
                  </a:cubicBezTo>
                  <a:cubicBezTo>
                    <a:pt x="1760" y="22928"/>
                    <a:pt x="1828" y="22966"/>
                    <a:pt x="1898" y="22966"/>
                  </a:cubicBezTo>
                  <a:cubicBezTo>
                    <a:pt x="2040" y="22966"/>
                    <a:pt x="2194" y="22812"/>
                    <a:pt x="2194" y="22636"/>
                  </a:cubicBezTo>
                  <a:cubicBezTo>
                    <a:pt x="1914" y="21466"/>
                    <a:pt x="1980" y="20493"/>
                    <a:pt x="2540" y="19404"/>
                  </a:cubicBezTo>
                  <a:cubicBezTo>
                    <a:pt x="2887" y="18712"/>
                    <a:pt x="3299" y="18168"/>
                    <a:pt x="3365" y="17343"/>
                  </a:cubicBezTo>
                  <a:cubicBezTo>
                    <a:pt x="3365" y="16585"/>
                    <a:pt x="2606" y="16238"/>
                    <a:pt x="3019" y="15480"/>
                  </a:cubicBezTo>
                  <a:cubicBezTo>
                    <a:pt x="3299" y="14804"/>
                    <a:pt x="3497" y="14458"/>
                    <a:pt x="3497" y="13699"/>
                  </a:cubicBezTo>
                  <a:cubicBezTo>
                    <a:pt x="3497" y="13006"/>
                    <a:pt x="3299" y="12660"/>
                    <a:pt x="2804" y="12182"/>
                  </a:cubicBezTo>
                  <a:cubicBezTo>
                    <a:pt x="2392" y="11836"/>
                    <a:pt x="3431" y="10599"/>
                    <a:pt x="3563" y="10187"/>
                  </a:cubicBezTo>
                  <a:cubicBezTo>
                    <a:pt x="4189" y="8406"/>
                    <a:pt x="1502" y="7449"/>
                    <a:pt x="2326" y="5586"/>
                  </a:cubicBezTo>
                  <a:cubicBezTo>
                    <a:pt x="2606" y="4976"/>
                    <a:pt x="3365" y="4630"/>
                    <a:pt x="3497" y="3937"/>
                  </a:cubicBezTo>
                  <a:cubicBezTo>
                    <a:pt x="3629" y="3327"/>
                    <a:pt x="3629" y="2568"/>
                    <a:pt x="3563" y="1942"/>
                  </a:cubicBezTo>
                  <a:cubicBezTo>
                    <a:pt x="3443" y="951"/>
                    <a:pt x="2803" y="1"/>
                    <a:pt x="1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7"/>
            <p:cNvSpPr/>
            <p:nvPr/>
          </p:nvSpPr>
          <p:spPr>
            <a:xfrm>
              <a:off x="2950250" y="2417725"/>
              <a:ext cx="20625" cy="25900"/>
            </a:xfrm>
            <a:custGeom>
              <a:avLst/>
              <a:gdLst/>
              <a:ahLst/>
              <a:cxnLst/>
              <a:rect l="l" t="t" r="r" b="b"/>
              <a:pathLst>
                <a:path w="825" h="1036" extrusionOk="0">
                  <a:moveTo>
                    <a:pt x="429" y="1"/>
                  </a:moveTo>
                  <a:cubicBezTo>
                    <a:pt x="301" y="1"/>
                    <a:pt x="182" y="71"/>
                    <a:pt x="149" y="211"/>
                  </a:cubicBezTo>
                  <a:cubicBezTo>
                    <a:pt x="66" y="343"/>
                    <a:pt x="1" y="491"/>
                    <a:pt x="66" y="623"/>
                  </a:cubicBezTo>
                  <a:cubicBezTo>
                    <a:pt x="66" y="838"/>
                    <a:pt x="215" y="1035"/>
                    <a:pt x="413" y="1035"/>
                  </a:cubicBezTo>
                  <a:cubicBezTo>
                    <a:pt x="693" y="1035"/>
                    <a:pt x="759" y="838"/>
                    <a:pt x="825" y="623"/>
                  </a:cubicBezTo>
                  <a:cubicBezTo>
                    <a:pt x="825" y="491"/>
                    <a:pt x="825" y="343"/>
                    <a:pt x="759" y="211"/>
                  </a:cubicBezTo>
                  <a:cubicBezTo>
                    <a:pt x="693" y="71"/>
                    <a:pt x="557" y="1"/>
                    <a:pt x="4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7"/>
            <p:cNvSpPr/>
            <p:nvPr/>
          </p:nvSpPr>
          <p:spPr>
            <a:xfrm>
              <a:off x="2878100" y="2478750"/>
              <a:ext cx="195850" cy="173050"/>
            </a:xfrm>
            <a:custGeom>
              <a:avLst/>
              <a:gdLst/>
              <a:ahLst/>
              <a:cxnLst/>
              <a:rect l="l" t="t" r="r" b="b"/>
              <a:pathLst>
                <a:path w="7834" h="6922" extrusionOk="0">
                  <a:moveTo>
                    <a:pt x="3233" y="4580"/>
                  </a:moveTo>
                  <a:lnTo>
                    <a:pt x="3233" y="4580"/>
                  </a:lnTo>
                  <a:cubicBezTo>
                    <a:pt x="3175" y="4755"/>
                    <a:pt x="2476" y="5954"/>
                    <a:pt x="2074" y="5954"/>
                  </a:cubicBezTo>
                  <a:cubicBezTo>
                    <a:pt x="2020" y="5954"/>
                    <a:pt x="1971" y="5932"/>
                    <a:pt x="1930" y="5883"/>
                  </a:cubicBezTo>
                  <a:cubicBezTo>
                    <a:pt x="1518" y="5537"/>
                    <a:pt x="3035" y="4646"/>
                    <a:pt x="3233" y="4580"/>
                  </a:cubicBezTo>
                  <a:close/>
                  <a:moveTo>
                    <a:pt x="3678" y="0"/>
                  </a:moveTo>
                  <a:cubicBezTo>
                    <a:pt x="3629" y="0"/>
                    <a:pt x="3579" y="37"/>
                    <a:pt x="3579" y="111"/>
                  </a:cubicBezTo>
                  <a:cubicBezTo>
                    <a:pt x="3447" y="1134"/>
                    <a:pt x="3579" y="2239"/>
                    <a:pt x="3579" y="3261"/>
                  </a:cubicBezTo>
                  <a:cubicBezTo>
                    <a:pt x="3513" y="3409"/>
                    <a:pt x="3513" y="3541"/>
                    <a:pt x="3513" y="3673"/>
                  </a:cubicBezTo>
                  <a:cubicBezTo>
                    <a:pt x="2689" y="3888"/>
                    <a:pt x="1" y="5471"/>
                    <a:pt x="1172" y="6641"/>
                  </a:cubicBezTo>
                  <a:cubicBezTo>
                    <a:pt x="1371" y="6838"/>
                    <a:pt x="1582" y="6921"/>
                    <a:pt x="1796" y="6921"/>
                  </a:cubicBezTo>
                  <a:cubicBezTo>
                    <a:pt x="2839" y="6921"/>
                    <a:pt x="3948" y="4929"/>
                    <a:pt x="4057" y="4300"/>
                  </a:cubicBezTo>
                  <a:cubicBezTo>
                    <a:pt x="4189" y="4300"/>
                    <a:pt x="4404" y="4234"/>
                    <a:pt x="4535" y="4234"/>
                  </a:cubicBezTo>
                  <a:cubicBezTo>
                    <a:pt x="5228" y="4234"/>
                    <a:pt x="5913" y="4293"/>
                    <a:pt x="6620" y="4293"/>
                  </a:cubicBezTo>
                  <a:cubicBezTo>
                    <a:pt x="6974" y="4293"/>
                    <a:pt x="7333" y="4278"/>
                    <a:pt x="7701" y="4234"/>
                  </a:cubicBezTo>
                  <a:cubicBezTo>
                    <a:pt x="7767" y="4234"/>
                    <a:pt x="7833" y="4020"/>
                    <a:pt x="7701" y="4020"/>
                  </a:cubicBezTo>
                  <a:cubicBezTo>
                    <a:pt x="6531" y="3822"/>
                    <a:pt x="5360" y="3607"/>
                    <a:pt x="4189" y="3607"/>
                  </a:cubicBezTo>
                  <a:cubicBezTo>
                    <a:pt x="4189" y="2437"/>
                    <a:pt x="3991" y="1282"/>
                    <a:pt x="3777" y="111"/>
                  </a:cubicBezTo>
                  <a:cubicBezTo>
                    <a:pt x="3777" y="37"/>
                    <a:pt x="3727" y="0"/>
                    <a:pt x="36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7"/>
            <p:cNvSpPr/>
            <p:nvPr/>
          </p:nvSpPr>
          <p:spPr>
            <a:xfrm>
              <a:off x="3153075" y="2547250"/>
              <a:ext cx="582100" cy="82775"/>
            </a:xfrm>
            <a:custGeom>
              <a:avLst/>
              <a:gdLst/>
              <a:ahLst/>
              <a:cxnLst/>
              <a:rect l="l" t="t" r="r" b="b"/>
              <a:pathLst>
                <a:path w="23284" h="3311" extrusionOk="0">
                  <a:moveTo>
                    <a:pt x="13464" y="0"/>
                  </a:moveTo>
                  <a:cubicBezTo>
                    <a:pt x="13287" y="0"/>
                    <a:pt x="13103" y="33"/>
                    <a:pt x="12912" y="109"/>
                  </a:cubicBezTo>
                  <a:cubicBezTo>
                    <a:pt x="12568" y="233"/>
                    <a:pt x="11650" y="965"/>
                    <a:pt x="11116" y="965"/>
                  </a:cubicBezTo>
                  <a:cubicBezTo>
                    <a:pt x="11010" y="965"/>
                    <a:pt x="10919" y="936"/>
                    <a:pt x="10851" y="867"/>
                  </a:cubicBezTo>
                  <a:cubicBezTo>
                    <a:pt x="10438" y="389"/>
                    <a:pt x="10092" y="109"/>
                    <a:pt x="9416" y="109"/>
                  </a:cubicBezTo>
                  <a:cubicBezTo>
                    <a:pt x="8657" y="109"/>
                    <a:pt x="8311" y="323"/>
                    <a:pt x="7619" y="669"/>
                  </a:cubicBezTo>
                  <a:cubicBezTo>
                    <a:pt x="7469" y="753"/>
                    <a:pt x="7335" y="785"/>
                    <a:pt x="7211" y="785"/>
                  </a:cubicBezTo>
                  <a:cubicBezTo>
                    <a:pt x="6741" y="785"/>
                    <a:pt x="6399" y="319"/>
                    <a:pt x="5800" y="319"/>
                  </a:cubicBezTo>
                  <a:cubicBezTo>
                    <a:pt x="5769" y="319"/>
                    <a:pt x="5738" y="321"/>
                    <a:pt x="5706" y="323"/>
                  </a:cubicBezTo>
                  <a:cubicBezTo>
                    <a:pt x="4881" y="389"/>
                    <a:pt x="4403" y="801"/>
                    <a:pt x="3711" y="1148"/>
                  </a:cubicBezTo>
                  <a:cubicBezTo>
                    <a:pt x="3014" y="1491"/>
                    <a:pt x="2376" y="1644"/>
                    <a:pt x="1690" y="1644"/>
                  </a:cubicBezTo>
                  <a:cubicBezTo>
                    <a:pt x="1288" y="1644"/>
                    <a:pt x="869" y="1591"/>
                    <a:pt x="413" y="1494"/>
                  </a:cubicBezTo>
                  <a:cubicBezTo>
                    <a:pt x="198" y="1494"/>
                    <a:pt x="0" y="1840"/>
                    <a:pt x="281" y="1972"/>
                  </a:cubicBezTo>
                  <a:cubicBezTo>
                    <a:pt x="820" y="2222"/>
                    <a:pt x="1384" y="2369"/>
                    <a:pt x="1942" y="2369"/>
                  </a:cubicBezTo>
                  <a:cubicBezTo>
                    <a:pt x="2306" y="2369"/>
                    <a:pt x="2667" y="2306"/>
                    <a:pt x="3018" y="2170"/>
                  </a:cubicBezTo>
                  <a:cubicBezTo>
                    <a:pt x="3496" y="2038"/>
                    <a:pt x="3908" y="1840"/>
                    <a:pt x="4321" y="1626"/>
                  </a:cubicBezTo>
                  <a:cubicBezTo>
                    <a:pt x="4868" y="1320"/>
                    <a:pt x="5238" y="1139"/>
                    <a:pt x="5615" y="1139"/>
                  </a:cubicBezTo>
                  <a:cubicBezTo>
                    <a:pt x="5908" y="1139"/>
                    <a:pt x="6206" y="1249"/>
                    <a:pt x="6596" y="1494"/>
                  </a:cubicBezTo>
                  <a:cubicBezTo>
                    <a:pt x="6754" y="1593"/>
                    <a:pt x="6905" y="1634"/>
                    <a:pt x="7053" y="1634"/>
                  </a:cubicBezTo>
                  <a:cubicBezTo>
                    <a:pt x="7612" y="1634"/>
                    <a:pt x="8109" y="1051"/>
                    <a:pt x="8657" y="933"/>
                  </a:cubicBezTo>
                  <a:cubicBezTo>
                    <a:pt x="8815" y="908"/>
                    <a:pt x="8963" y="895"/>
                    <a:pt x="9102" y="895"/>
                  </a:cubicBezTo>
                  <a:cubicBezTo>
                    <a:pt x="9691" y="895"/>
                    <a:pt x="10133" y="1120"/>
                    <a:pt x="10587" y="1560"/>
                  </a:cubicBezTo>
                  <a:cubicBezTo>
                    <a:pt x="10692" y="1665"/>
                    <a:pt x="10893" y="1781"/>
                    <a:pt x="11070" y="1781"/>
                  </a:cubicBezTo>
                  <a:cubicBezTo>
                    <a:pt x="11114" y="1781"/>
                    <a:pt x="11157" y="1774"/>
                    <a:pt x="11197" y="1758"/>
                  </a:cubicBezTo>
                  <a:cubicBezTo>
                    <a:pt x="11992" y="1556"/>
                    <a:pt x="12700" y="746"/>
                    <a:pt x="13476" y="746"/>
                  </a:cubicBezTo>
                  <a:cubicBezTo>
                    <a:pt x="13714" y="746"/>
                    <a:pt x="13959" y="822"/>
                    <a:pt x="14214" y="1016"/>
                  </a:cubicBezTo>
                  <a:cubicBezTo>
                    <a:pt x="15039" y="1560"/>
                    <a:pt x="15731" y="2104"/>
                    <a:pt x="16770" y="2104"/>
                  </a:cubicBezTo>
                  <a:cubicBezTo>
                    <a:pt x="17314" y="2104"/>
                    <a:pt x="17661" y="2104"/>
                    <a:pt x="18139" y="1758"/>
                  </a:cubicBezTo>
                  <a:cubicBezTo>
                    <a:pt x="18485" y="1560"/>
                    <a:pt x="18749" y="1082"/>
                    <a:pt x="19161" y="867"/>
                  </a:cubicBezTo>
                  <a:cubicBezTo>
                    <a:pt x="19487" y="752"/>
                    <a:pt x="19947" y="682"/>
                    <a:pt x="20381" y="682"/>
                  </a:cubicBezTo>
                  <a:cubicBezTo>
                    <a:pt x="20694" y="682"/>
                    <a:pt x="20995" y="718"/>
                    <a:pt x="21222" y="801"/>
                  </a:cubicBezTo>
                  <a:cubicBezTo>
                    <a:pt x="21717" y="867"/>
                    <a:pt x="22739" y="1280"/>
                    <a:pt x="22459" y="2038"/>
                  </a:cubicBezTo>
                  <a:cubicBezTo>
                    <a:pt x="22261" y="2402"/>
                    <a:pt x="22113" y="2591"/>
                    <a:pt x="22027" y="2591"/>
                  </a:cubicBezTo>
                  <a:cubicBezTo>
                    <a:pt x="21933" y="2591"/>
                    <a:pt x="21912" y="2369"/>
                    <a:pt x="21981" y="1906"/>
                  </a:cubicBezTo>
                  <a:cubicBezTo>
                    <a:pt x="22047" y="1906"/>
                    <a:pt x="22047" y="1758"/>
                    <a:pt x="21981" y="1758"/>
                  </a:cubicBezTo>
                  <a:cubicBezTo>
                    <a:pt x="21569" y="1758"/>
                    <a:pt x="21371" y="1758"/>
                    <a:pt x="21156" y="2104"/>
                  </a:cubicBezTo>
                  <a:cubicBezTo>
                    <a:pt x="20959" y="2318"/>
                    <a:pt x="21025" y="2863"/>
                    <a:pt x="21222" y="3077"/>
                  </a:cubicBezTo>
                  <a:cubicBezTo>
                    <a:pt x="21391" y="3241"/>
                    <a:pt x="21594" y="3311"/>
                    <a:pt x="21804" y="3311"/>
                  </a:cubicBezTo>
                  <a:cubicBezTo>
                    <a:pt x="22373" y="3311"/>
                    <a:pt x="22989" y="2795"/>
                    <a:pt x="23086" y="2252"/>
                  </a:cubicBezTo>
                  <a:cubicBezTo>
                    <a:pt x="23284" y="1016"/>
                    <a:pt x="22261" y="257"/>
                    <a:pt x="21156" y="109"/>
                  </a:cubicBezTo>
                  <a:cubicBezTo>
                    <a:pt x="20904" y="59"/>
                    <a:pt x="20648" y="38"/>
                    <a:pt x="20395" y="38"/>
                  </a:cubicBezTo>
                  <a:cubicBezTo>
                    <a:pt x="19971" y="38"/>
                    <a:pt x="19553" y="98"/>
                    <a:pt x="19161" y="191"/>
                  </a:cubicBezTo>
                  <a:cubicBezTo>
                    <a:pt x="18485" y="323"/>
                    <a:pt x="18139" y="1082"/>
                    <a:pt x="17512" y="1345"/>
                  </a:cubicBezTo>
                  <a:cubicBezTo>
                    <a:pt x="17267" y="1455"/>
                    <a:pt x="17035" y="1502"/>
                    <a:pt x="16814" y="1502"/>
                  </a:cubicBezTo>
                  <a:cubicBezTo>
                    <a:pt x="15562" y="1502"/>
                    <a:pt x="14658" y="0"/>
                    <a:pt x="134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7"/>
            <p:cNvSpPr/>
            <p:nvPr/>
          </p:nvSpPr>
          <p:spPr>
            <a:xfrm>
              <a:off x="3108550" y="2580875"/>
              <a:ext cx="25575" cy="18975"/>
            </a:xfrm>
            <a:custGeom>
              <a:avLst/>
              <a:gdLst/>
              <a:ahLst/>
              <a:cxnLst/>
              <a:rect l="l" t="t" r="r" b="b"/>
              <a:pathLst>
                <a:path w="1023" h="759" extrusionOk="0">
                  <a:moveTo>
                    <a:pt x="413" y="0"/>
                  </a:moveTo>
                  <a:cubicBezTo>
                    <a:pt x="198" y="0"/>
                    <a:pt x="1" y="149"/>
                    <a:pt x="1" y="413"/>
                  </a:cubicBezTo>
                  <a:cubicBezTo>
                    <a:pt x="1" y="627"/>
                    <a:pt x="198" y="759"/>
                    <a:pt x="413" y="759"/>
                  </a:cubicBezTo>
                  <a:cubicBezTo>
                    <a:pt x="545" y="759"/>
                    <a:pt x="677" y="759"/>
                    <a:pt x="825" y="693"/>
                  </a:cubicBezTo>
                  <a:cubicBezTo>
                    <a:pt x="1023" y="561"/>
                    <a:pt x="1023" y="215"/>
                    <a:pt x="825" y="83"/>
                  </a:cubicBezTo>
                  <a:cubicBezTo>
                    <a:pt x="677" y="0"/>
                    <a:pt x="545" y="0"/>
                    <a:pt x="4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5" name="Google Shape;185;p7"/>
          <p:cNvGrpSpPr/>
          <p:nvPr/>
        </p:nvGrpSpPr>
        <p:grpSpPr>
          <a:xfrm flipH="1">
            <a:off x="7385454" y="3459420"/>
            <a:ext cx="1606159" cy="1556498"/>
            <a:chOff x="2878100" y="1821225"/>
            <a:chExt cx="857075" cy="830575"/>
          </a:xfrm>
        </p:grpSpPr>
        <p:sp>
          <p:nvSpPr>
            <p:cNvPr id="186" name="Google Shape;186;p7"/>
            <p:cNvSpPr/>
            <p:nvPr/>
          </p:nvSpPr>
          <p:spPr>
            <a:xfrm>
              <a:off x="2912725" y="1821225"/>
              <a:ext cx="104750" cy="574175"/>
            </a:xfrm>
            <a:custGeom>
              <a:avLst/>
              <a:gdLst/>
              <a:ahLst/>
              <a:cxnLst/>
              <a:rect l="l" t="t" r="r" b="b"/>
              <a:pathLst>
                <a:path w="4190" h="22967" extrusionOk="0">
                  <a:moveTo>
                    <a:pt x="1756" y="1"/>
                  </a:moveTo>
                  <a:cubicBezTo>
                    <a:pt x="1653" y="1"/>
                    <a:pt x="1546" y="10"/>
                    <a:pt x="1436" y="29"/>
                  </a:cubicBezTo>
                  <a:cubicBezTo>
                    <a:pt x="677" y="95"/>
                    <a:pt x="1" y="1200"/>
                    <a:pt x="611" y="1876"/>
                  </a:cubicBezTo>
                  <a:cubicBezTo>
                    <a:pt x="734" y="1999"/>
                    <a:pt x="945" y="2073"/>
                    <a:pt x="1152" y="2073"/>
                  </a:cubicBezTo>
                  <a:cubicBezTo>
                    <a:pt x="1305" y="2073"/>
                    <a:pt x="1455" y="2033"/>
                    <a:pt x="1567" y="1942"/>
                  </a:cubicBezTo>
                  <a:cubicBezTo>
                    <a:pt x="1914" y="1744"/>
                    <a:pt x="1848" y="1530"/>
                    <a:pt x="1914" y="1117"/>
                  </a:cubicBezTo>
                  <a:cubicBezTo>
                    <a:pt x="1914" y="1079"/>
                    <a:pt x="1870" y="1041"/>
                    <a:pt x="1833" y="1041"/>
                  </a:cubicBezTo>
                  <a:cubicBezTo>
                    <a:pt x="1805" y="1041"/>
                    <a:pt x="1782" y="1062"/>
                    <a:pt x="1782" y="1117"/>
                  </a:cubicBezTo>
                  <a:cubicBezTo>
                    <a:pt x="1625" y="1132"/>
                    <a:pt x="1495" y="1139"/>
                    <a:pt x="1393" y="1139"/>
                  </a:cubicBezTo>
                  <a:cubicBezTo>
                    <a:pt x="915" y="1139"/>
                    <a:pt x="1025" y="979"/>
                    <a:pt x="1650" y="639"/>
                  </a:cubicBezTo>
                  <a:cubicBezTo>
                    <a:pt x="1730" y="608"/>
                    <a:pt x="1805" y="594"/>
                    <a:pt x="1878" y="594"/>
                  </a:cubicBezTo>
                  <a:cubicBezTo>
                    <a:pt x="2419" y="594"/>
                    <a:pt x="2756" y="1388"/>
                    <a:pt x="2887" y="1810"/>
                  </a:cubicBezTo>
                  <a:cubicBezTo>
                    <a:pt x="3019" y="2437"/>
                    <a:pt x="3019" y="3393"/>
                    <a:pt x="2738" y="3937"/>
                  </a:cubicBezTo>
                  <a:cubicBezTo>
                    <a:pt x="2606" y="4349"/>
                    <a:pt x="2128" y="4630"/>
                    <a:pt x="1914" y="4976"/>
                  </a:cubicBezTo>
                  <a:cubicBezTo>
                    <a:pt x="1567" y="5454"/>
                    <a:pt x="1567" y="5800"/>
                    <a:pt x="1567" y="6345"/>
                  </a:cubicBezTo>
                  <a:cubicBezTo>
                    <a:pt x="1567" y="7383"/>
                    <a:pt x="2128" y="8060"/>
                    <a:pt x="2672" y="8884"/>
                  </a:cubicBezTo>
                  <a:cubicBezTo>
                    <a:pt x="3497" y="9989"/>
                    <a:pt x="2128" y="10879"/>
                    <a:pt x="1914" y="11918"/>
                  </a:cubicBezTo>
                  <a:cubicBezTo>
                    <a:pt x="1848" y="12116"/>
                    <a:pt x="1980" y="12396"/>
                    <a:pt x="2128" y="12528"/>
                  </a:cubicBezTo>
                  <a:cubicBezTo>
                    <a:pt x="2606" y="13072"/>
                    <a:pt x="2887" y="13633"/>
                    <a:pt x="2738" y="14392"/>
                  </a:cubicBezTo>
                  <a:cubicBezTo>
                    <a:pt x="2606" y="15068"/>
                    <a:pt x="1650" y="15760"/>
                    <a:pt x="2128" y="16519"/>
                  </a:cubicBezTo>
                  <a:cubicBezTo>
                    <a:pt x="2738" y="17409"/>
                    <a:pt x="2606" y="17821"/>
                    <a:pt x="2062" y="18712"/>
                  </a:cubicBezTo>
                  <a:cubicBezTo>
                    <a:pt x="1848" y="19124"/>
                    <a:pt x="1650" y="19602"/>
                    <a:pt x="1502" y="20080"/>
                  </a:cubicBezTo>
                  <a:cubicBezTo>
                    <a:pt x="1155" y="20987"/>
                    <a:pt x="1304" y="21944"/>
                    <a:pt x="1716" y="22834"/>
                  </a:cubicBezTo>
                  <a:cubicBezTo>
                    <a:pt x="1760" y="22928"/>
                    <a:pt x="1828" y="22966"/>
                    <a:pt x="1898" y="22966"/>
                  </a:cubicBezTo>
                  <a:cubicBezTo>
                    <a:pt x="2040" y="22966"/>
                    <a:pt x="2194" y="22812"/>
                    <a:pt x="2194" y="22636"/>
                  </a:cubicBezTo>
                  <a:cubicBezTo>
                    <a:pt x="1914" y="21466"/>
                    <a:pt x="1980" y="20493"/>
                    <a:pt x="2540" y="19404"/>
                  </a:cubicBezTo>
                  <a:cubicBezTo>
                    <a:pt x="2887" y="18712"/>
                    <a:pt x="3299" y="18168"/>
                    <a:pt x="3365" y="17343"/>
                  </a:cubicBezTo>
                  <a:cubicBezTo>
                    <a:pt x="3365" y="16585"/>
                    <a:pt x="2606" y="16238"/>
                    <a:pt x="3019" y="15480"/>
                  </a:cubicBezTo>
                  <a:cubicBezTo>
                    <a:pt x="3299" y="14804"/>
                    <a:pt x="3497" y="14458"/>
                    <a:pt x="3497" y="13699"/>
                  </a:cubicBezTo>
                  <a:cubicBezTo>
                    <a:pt x="3497" y="13006"/>
                    <a:pt x="3299" y="12660"/>
                    <a:pt x="2804" y="12182"/>
                  </a:cubicBezTo>
                  <a:cubicBezTo>
                    <a:pt x="2392" y="11836"/>
                    <a:pt x="3431" y="10599"/>
                    <a:pt x="3563" y="10187"/>
                  </a:cubicBezTo>
                  <a:cubicBezTo>
                    <a:pt x="4189" y="8406"/>
                    <a:pt x="1502" y="7449"/>
                    <a:pt x="2326" y="5586"/>
                  </a:cubicBezTo>
                  <a:cubicBezTo>
                    <a:pt x="2606" y="4976"/>
                    <a:pt x="3365" y="4630"/>
                    <a:pt x="3497" y="3937"/>
                  </a:cubicBezTo>
                  <a:cubicBezTo>
                    <a:pt x="3629" y="3327"/>
                    <a:pt x="3629" y="2568"/>
                    <a:pt x="3563" y="1942"/>
                  </a:cubicBezTo>
                  <a:cubicBezTo>
                    <a:pt x="3443" y="951"/>
                    <a:pt x="2803" y="1"/>
                    <a:pt x="1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7"/>
            <p:cNvSpPr/>
            <p:nvPr/>
          </p:nvSpPr>
          <p:spPr>
            <a:xfrm>
              <a:off x="2950250" y="2417725"/>
              <a:ext cx="20625" cy="25900"/>
            </a:xfrm>
            <a:custGeom>
              <a:avLst/>
              <a:gdLst/>
              <a:ahLst/>
              <a:cxnLst/>
              <a:rect l="l" t="t" r="r" b="b"/>
              <a:pathLst>
                <a:path w="825" h="1036" extrusionOk="0">
                  <a:moveTo>
                    <a:pt x="429" y="1"/>
                  </a:moveTo>
                  <a:cubicBezTo>
                    <a:pt x="301" y="1"/>
                    <a:pt x="182" y="71"/>
                    <a:pt x="149" y="211"/>
                  </a:cubicBezTo>
                  <a:cubicBezTo>
                    <a:pt x="66" y="343"/>
                    <a:pt x="1" y="491"/>
                    <a:pt x="66" y="623"/>
                  </a:cubicBezTo>
                  <a:cubicBezTo>
                    <a:pt x="66" y="838"/>
                    <a:pt x="215" y="1035"/>
                    <a:pt x="413" y="1035"/>
                  </a:cubicBezTo>
                  <a:cubicBezTo>
                    <a:pt x="693" y="1035"/>
                    <a:pt x="759" y="838"/>
                    <a:pt x="825" y="623"/>
                  </a:cubicBezTo>
                  <a:cubicBezTo>
                    <a:pt x="825" y="491"/>
                    <a:pt x="825" y="343"/>
                    <a:pt x="759" y="211"/>
                  </a:cubicBezTo>
                  <a:cubicBezTo>
                    <a:pt x="693" y="71"/>
                    <a:pt x="557" y="1"/>
                    <a:pt x="4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7"/>
            <p:cNvSpPr/>
            <p:nvPr/>
          </p:nvSpPr>
          <p:spPr>
            <a:xfrm>
              <a:off x="2878100" y="2478750"/>
              <a:ext cx="195850" cy="173050"/>
            </a:xfrm>
            <a:custGeom>
              <a:avLst/>
              <a:gdLst/>
              <a:ahLst/>
              <a:cxnLst/>
              <a:rect l="l" t="t" r="r" b="b"/>
              <a:pathLst>
                <a:path w="7834" h="6922" extrusionOk="0">
                  <a:moveTo>
                    <a:pt x="3233" y="4580"/>
                  </a:moveTo>
                  <a:lnTo>
                    <a:pt x="3233" y="4580"/>
                  </a:lnTo>
                  <a:cubicBezTo>
                    <a:pt x="3175" y="4755"/>
                    <a:pt x="2476" y="5954"/>
                    <a:pt x="2074" y="5954"/>
                  </a:cubicBezTo>
                  <a:cubicBezTo>
                    <a:pt x="2020" y="5954"/>
                    <a:pt x="1971" y="5932"/>
                    <a:pt x="1930" y="5883"/>
                  </a:cubicBezTo>
                  <a:cubicBezTo>
                    <a:pt x="1518" y="5537"/>
                    <a:pt x="3035" y="4646"/>
                    <a:pt x="3233" y="4580"/>
                  </a:cubicBezTo>
                  <a:close/>
                  <a:moveTo>
                    <a:pt x="3678" y="0"/>
                  </a:moveTo>
                  <a:cubicBezTo>
                    <a:pt x="3629" y="0"/>
                    <a:pt x="3579" y="37"/>
                    <a:pt x="3579" y="111"/>
                  </a:cubicBezTo>
                  <a:cubicBezTo>
                    <a:pt x="3447" y="1134"/>
                    <a:pt x="3579" y="2239"/>
                    <a:pt x="3579" y="3261"/>
                  </a:cubicBezTo>
                  <a:cubicBezTo>
                    <a:pt x="3513" y="3409"/>
                    <a:pt x="3513" y="3541"/>
                    <a:pt x="3513" y="3673"/>
                  </a:cubicBezTo>
                  <a:cubicBezTo>
                    <a:pt x="2689" y="3888"/>
                    <a:pt x="1" y="5471"/>
                    <a:pt x="1172" y="6641"/>
                  </a:cubicBezTo>
                  <a:cubicBezTo>
                    <a:pt x="1371" y="6838"/>
                    <a:pt x="1582" y="6921"/>
                    <a:pt x="1796" y="6921"/>
                  </a:cubicBezTo>
                  <a:cubicBezTo>
                    <a:pt x="2839" y="6921"/>
                    <a:pt x="3948" y="4929"/>
                    <a:pt x="4057" y="4300"/>
                  </a:cubicBezTo>
                  <a:cubicBezTo>
                    <a:pt x="4189" y="4300"/>
                    <a:pt x="4404" y="4234"/>
                    <a:pt x="4535" y="4234"/>
                  </a:cubicBezTo>
                  <a:cubicBezTo>
                    <a:pt x="5228" y="4234"/>
                    <a:pt x="5913" y="4293"/>
                    <a:pt x="6620" y="4293"/>
                  </a:cubicBezTo>
                  <a:cubicBezTo>
                    <a:pt x="6974" y="4293"/>
                    <a:pt x="7333" y="4278"/>
                    <a:pt x="7701" y="4234"/>
                  </a:cubicBezTo>
                  <a:cubicBezTo>
                    <a:pt x="7767" y="4234"/>
                    <a:pt x="7833" y="4020"/>
                    <a:pt x="7701" y="4020"/>
                  </a:cubicBezTo>
                  <a:cubicBezTo>
                    <a:pt x="6531" y="3822"/>
                    <a:pt x="5360" y="3607"/>
                    <a:pt x="4189" y="3607"/>
                  </a:cubicBezTo>
                  <a:cubicBezTo>
                    <a:pt x="4189" y="2437"/>
                    <a:pt x="3991" y="1282"/>
                    <a:pt x="3777" y="111"/>
                  </a:cubicBezTo>
                  <a:cubicBezTo>
                    <a:pt x="3777" y="37"/>
                    <a:pt x="3727" y="0"/>
                    <a:pt x="36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7"/>
            <p:cNvSpPr/>
            <p:nvPr/>
          </p:nvSpPr>
          <p:spPr>
            <a:xfrm>
              <a:off x="3153075" y="2547250"/>
              <a:ext cx="582100" cy="82775"/>
            </a:xfrm>
            <a:custGeom>
              <a:avLst/>
              <a:gdLst/>
              <a:ahLst/>
              <a:cxnLst/>
              <a:rect l="l" t="t" r="r" b="b"/>
              <a:pathLst>
                <a:path w="23284" h="3311" extrusionOk="0">
                  <a:moveTo>
                    <a:pt x="13464" y="0"/>
                  </a:moveTo>
                  <a:cubicBezTo>
                    <a:pt x="13287" y="0"/>
                    <a:pt x="13103" y="33"/>
                    <a:pt x="12912" y="109"/>
                  </a:cubicBezTo>
                  <a:cubicBezTo>
                    <a:pt x="12568" y="233"/>
                    <a:pt x="11650" y="965"/>
                    <a:pt x="11116" y="965"/>
                  </a:cubicBezTo>
                  <a:cubicBezTo>
                    <a:pt x="11010" y="965"/>
                    <a:pt x="10919" y="936"/>
                    <a:pt x="10851" y="867"/>
                  </a:cubicBezTo>
                  <a:cubicBezTo>
                    <a:pt x="10438" y="389"/>
                    <a:pt x="10092" y="109"/>
                    <a:pt x="9416" y="109"/>
                  </a:cubicBezTo>
                  <a:cubicBezTo>
                    <a:pt x="8657" y="109"/>
                    <a:pt x="8311" y="323"/>
                    <a:pt x="7619" y="669"/>
                  </a:cubicBezTo>
                  <a:cubicBezTo>
                    <a:pt x="7469" y="753"/>
                    <a:pt x="7335" y="785"/>
                    <a:pt x="7211" y="785"/>
                  </a:cubicBezTo>
                  <a:cubicBezTo>
                    <a:pt x="6741" y="785"/>
                    <a:pt x="6399" y="319"/>
                    <a:pt x="5800" y="319"/>
                  </a:cubicBezTo>
                  <a:cubicBezTo>
                    <a:pt x="5769" y="319"/>
                    <a:pt x="5738" y="321"/>
                    <a:pt x="5706" y="323"/>
                  </a:cubicBezTo>
                  <a:cubicBezTo>
                    <a:pt x="4881" y="389"/>
                    <a:pt x="4403" y="801"/>
                    <a:pt x="3711" y="1148"/>
                  </a:cubicBezTo>
                  <a:cubicBezTo>
                    <a:pt x="3014" y="1491"/>
                    <a:pt x="2376" y="1644"/>
                    <a:pt x="1690" y="1644"/>
                  </a:cubicBezTo>
                  <a:cubicBezTo>
                    <a:pt x="1288" y="1644"/>
                    <a:pt x="869" y="1591"/>
                    <a:pt x="413" y="1494"/>
                  </a:cubicBezTo>
                  <a:cubicBezTo>
                    <a:pt x="198" y="1494"/>
                    <a:pt x="0" y="1840"/>
                    <a:pt x="281" y="1972"/>
                  </a:cubicBezTo>
                  <a:cubicBezTo>
                    <a:pt x="820" y="2222"/>
                    <a:pt x="1384" y="2369"/>
                    <a:pt x="1942" y="2369"/>
                  </a:cubicBezTo>
                  <a:cubicBezTo>
                    <a:pt x="2306" y="2369"/>
                    <a:pt x="2667" y="2306"/>
                    <a:pt x="3018" y="2170"/>
                  </a:cubicBezTo>
                  <a:cubicBezTo>
                    <a:pt x="3496" y="2038"/>
                    <a:pt x="3908" y="1840"/>
                    <a:pt x="4321" y="1626"/>
                  </a:cubicBezTo>
                  <a:cubicBezTo>
                    <a:pt x="4868" y="1320"/>
                    <a:pt x="5238" y="1139"/>
                    <a:pt x="5615" y="1139"/>
                  </a:cubicBezTo>
                  <a:cubicBezTo>
                    <a:pt x="5908" y="1139"/>
                    <a:pt x="6206" y="1249"/>
                    <a:pt x="6596" y="1494"/>
                  </a:cubicBezTo>
                  <a:cubicBezTo>
                    <a:pt x="6754" y="1593"/>
                    <a:pt x="6905" y="1634"/>
                    <a:pt x="7053" y="1634"/>
                  </a:cubicBezTo>
                  <a:cubicBezTo>
                    <a:pt x="7612" y="1634"/>
                    <a:pt x="8109" y="1051"/>
                    <a:pt x="8657" y="933"/>
                  </a:cubicBezTo>
                  <a:cubicBezTo>
                    <a:pt x="8815" y="908"/>
                    <a:pt x="8963" y="895"/>
                    <a:pt x="9102" y="895"/>
                  </a:cubicBezTo>
                  <a:cubicBezTo>
                    <a:pt x="9691" y="895"/>
                    <a:pt x="10133" y="1120"/>
                    <a:pt x="10587" y="1560"/>
                  </a:cubicBezTo>
                  <a:cubicBezTo>
                    <a:pt x="10692" y="1665"/>
                    <a:pt x="10893" y="1781"/>
                    <a:pt x="11070" y="1781"/>
                  </a:cubicBezTo>
                  <a:cubicBezTo>
                    <a:pt x="11114" y="1781"/>
                    <a:pt x="11157" y="1774"/>
                    <a:pt x="11197" y="1758"/>
                  </a:cubicBezTo>
                  <a:cubicBezTo>
                    <a:pt x="11992" y="1556"/>
                    <a:pt x="12700" y="746"/>
                    <a:pt x="13476" y="746"/>
                  </a:cubicBezTo>
                  <a:cubicBezTo>
                    <a:pt x="13714" y="746"/>
                    <a:pt x="13959" y="822"/>
                    <a:pt x="14214" y="1016"/>
                  </a:cubicBezTo>
                  <a:cubicBezTo>
                    <a:pt x="15039" y="1560"/>
                    <a:pt x="15731" y="2104"/>
                    <a:pt x="16770" y="2104"/>
                  </a:cubicBezTo>
                  <a:cubicBezTo>
                    <a:pt x="17314" y="2104"/>
                    <a:pt x="17661" y="2104"/>
                    <a:pt x="18139" y="1758"/>
                  </a:cubicBezTo>
                  <a:cubicBezTo>
                    <a:pt x="18485" y="1560"/>
                    <a:pt x="18749" y="1082"/>
                    <a:pt x="19161" y="867"/>
                  </a:cubicBezTo>
                  <a:cubicBezTo>
                    <a:pt x="19487" y="752"/>
                    <a:pt x="19947" y="682"/>
                    <a:pt x="20381" y="682"/>
                  </a:cubicBezTo>
                  <a:cubicBezTo>
                    <a:pt x="20694" y="682"/>
                    <a:pt x="20995" y="718"/>
                    <a:pt x="21222" y="801"/>
                  </a:cubicBezTo>
                  <a:cubicBezTo>
                    <a:pt x="21717" y="867"/>
                    <a:pt x="22739" y="1280"/>
                    <a:pt x="22459" y="2038"/>
                  </a:cubicBezTo>
                  <a:cubicBezTo>
                    <a:pt x="22261" y="2402"/>
                    <a:pt x="22113" y="2591"/>
                    <a:pt x="22027" y="2591"/>
                  </a:cubicBezTo>
                  <a:cubicBezTo>
                    <a:pt x="21933" y="2591"/>
                    <a:pt x="21912" y="2369"/>
                    <a:pt x="21981" y="1906"/>
                  </a:cubicBezTo>
                  <a:cubicBezTo>
                    <a:pt x="22047" y="1906"/>
                    <a:pt x="22047" y="1758"/>
                    <a:pt x="21981" y="1758"/>
                  </a:cubicBezTo>
                  <a:cubicBezTo>
                    <a:pt x="21569" y="1758"/>
                    <a:pt x="21371" y="1758"/>
                    <a:pt x="21156" y="2104"/>
                  </a:cubicBezTo>
                  <a:cubicBezTo>
                    <a:pt x="20959" y="2318"/>
                    <a:pt x="21025" y="2863"/>
                    <a:pt x="21222" y="3077"/>
                  </a:cubicBezTo>
                  <a:cubicBezTo>
                    <a:pt x="21391" y="3241"/>
                    <a:pt x="21594" y="3311"/>
                    <a:pt x="21804" y="3311"/>
                  </a:cubicBezTo>
                  <a:cubicBezTo>
                    <a:pt x="22373" y="3311"/>
                    <a:pt x="22989" y="2795"/>
                    <a:pt x="23086" y="2252"/>
                  </a:cubicBezTo>
                  <a:cubicBezTo>
                    <a:pt x="23284" y="1016"/>
                    <a:pt x="22261" y="257"/>
                    <a:pt x="21156" y="109"/>
                  </a:cubicBezTo>
                  <a:cubicBezTo>
                    <a:pt x="20904" y="59"/>
                    <a:pt x="20648" y="38"/>
                    <a:pt x="20395" y="38"/>
                  </a:cubicBezTo>
                  <a:cubicBezTo>
                    <a:pt x="19971" y="38"/>
                    <a:pt x="19553" y="98"/>
                    <a:pt x="19161" y="191"/>
                  </a:cubicBezTo>
                  <a:cubicBezTo>
                    <a:pt x="18485" y="323"/>
                    <a:pt x="18139" y="1082"/>
                    <a:pt x="17512" y="1345"/>
                  </a:cubicBezTo>
                  <a:cubicBezTo>
                    <a:pt x="17267" y="1455"/>
                    <a:pt x="17035" y="1502"/>
                    <a:pt x="16814" y="1502"/>
                  </a:cubicBezTo>
                  <a:cubicBezTo>
                    <a:pt x="15562" y="1502"/>
                    <a:pt x="14658" y="0"/>
                    <a:pt x="134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7"/>
            <p:cNvSpPr/>
            <p:nvPr/>
          </p:nvSpPr>
          <p:spPr>
            <a:xfrm>
              <a:off x="3108550" y="2580875"/>
              <a:ext cx="25575" cy="18975"/>
            </a:xfrm>
            <a:custGeom>
              <a:avLst/>
              <a:gdLst/>
              <a:ahLst/>
              <a:cxnLst/>
              <a:rect l="l" t="t" r="r" b="b"/>
              <a:pathLst>
                <a:path w="1023" h="759" extrusionOk="0">
                  <a:moveTo>
                    <a:pt x="413" y="0"/>
                  </a:moveTo>
                  <a:cubicBezTo>
                    <a:pt x="198" y="0"/>
                    <a:pt x="1" y="149"/>
                    <a:pt x="1" y="413"/>
                  </a:cubicBezTo>
                  <a:cubicBezTo>
                    <a:pt x="1" y="627"/>
                    <a:pt x="198" y="759"/>
                    <a:pt x="413" y="759"/>
                  </a:cubicBezTo>
                  <a:cubicBezTo>
                    <a:pt x="545" y="759"/>
                    <a:pt x="677" y="759"/>
                    <a:pt x="825" y="693"/>
                  </a:cubicBezTo>
                  <a:cubicBezTo>
                    <a:pt x="1023" y="561"/>
                    <a:pt x="1023" y="215"/>
                    <a:pt x="825" y="83"/>
                  </a:cubicBezTo>
                  <a:cubicBezTo>
                    <a:pt x="677" y="0"/>
                    <a:pt x="545" y="0"/>
                    <a:pt x="4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1" name="Google Shape;191;p7"/>
          <p:cNvGrpSpPr/>
          <p:nvPr/>
        </p:nvGrpSpPr>
        <p:grpSpPr>
          <a:xfrm rot="-5400000" flipH="1">
            <a:off x="7385454" y="177220"/>
            <a:ext cx="1606159" cy="1556498"/>
            <a:chOff x="2878100" y="1821225"/>
            <a:chExt cx="857075" cy="830575"/>
          </a:xfrm>
        </p:grpSpPr>
        <p:sp>
          <p:nvSpPr>
            <p:cNvPr id="192" name="Google Shape;192;p7"/>
            <p:cNvSpPr/>
            <p:nvPr/>
          </p:nvSpPr>
          <p:spPr>
            <a:xfrm>
              <a:off x="2912725" y="1821225"/>
              <a:ext cx="104750" cy="574175"/>
            </a:xfrm>
            <a:custGeom>
              <a:avLst/>
              <a:gdLst/>
              <a:ahLst/>
              <a:cxnLst/>
              <a:rect l="l" t="t" r="r" b="b"/>
              <a:pathLst>
                <a:path w="4190" h="22967" extrusionOk="0">
                  <a:moveTo>
                    <a:pt x="1756" y="1"/>
                  </a:moveTo>
                  <a:cubicBezTo>
                    <a:pt x="1653" y="1"/>
                    <a:pt x="1546" y="10"/>
                    <a:pt x="1436" y="29"/>
                  </a:cubicBezTo>
                  <a:cubicBezTo>
                    <a:pt x="677" y="95"/>
                    <a:pt x="1" y="1200"/>
                    <a:pt x="611" y="1876"/>
                  </a:cubicBezTo>
                  <a:cubicBezTo>
                    <a:pt x="734" y="1999"/>
                    <a:pt x="945" y="2073"/>
                    <a:pt x="1152" y="2073"/>
                  </a:cubicBezTo>
                  <a:cubicBezTo>
                    <a:pt x="1305" y="2073"/>
                    <a:pt x="1455" y="2033"/>
                    <a:pt x="1567" y="1942"/>
                  </a:cubicBezTo>
                  <a:cubicBezTo>
                    <a:pt x="1914" y="1744"/>
                    <a:pt x="1848" y="1530"/>
                    <a:pt x="1914" y="1117"/>
                  </a:cubicBezTo>
                  <a:cubicBezTo>
                    <a:pt x="1914" y="1079"/>
                    <a:pt x="1870" y="1041"/>
                    <a:pt x="1833" y="1041"/>
                  </a:cubicBezTo>
                  <a:cubicBezTo>
                    <a:pt x="1805" y="1041"/>
                    <a:pt x="1782" y="1062"/>
                    <a:pt x="1782" y="1117"/>
                  </a:cubicBezTo>
                  <a:cubicBezTo>
                    <a:pt x="1625" y="1132"/>
                    <a:pt x="1495" y="1139"/>
                    <a:pt x="1393" y="1139"/>
                  </a:cubicBezTo>
                  <a:cubicBezTo>
                    <a:pt x="915" y="1139"/>
                    <a:pt x="1025" y="979"/>
                    <a:pt x="1650" y="639"/>
                  </a:cubicBezTo>
                  <a:cubicBezTo>
                    <a:pt x="1730" y="608"/>
                    <a:pt x="1805" y="594"/>
                    <a:pt x="1878" y="594"/>
                  </a:cubicBezTo>
                  <a:cubicBezTo>
                    <a:pt x="2419" y="594"/>
                    <a:pt x="2756" y="1388"/>
                    <a:pt x="2887" y="1810"/>
                  </a:cubicBezTo>
                  <a:cubicBezTo>
                    <a:pt x="3019" y="2437"/>
                    <a:pt x="3019" y="3393"/>
                    <a:pt x="2738" y="3937"/>
                  </a:cubicBezTo>
                  <a:cubicBezTo>
                    <a:pt x="2606" y="4349"/>
                    <a:pt x="2128" y="4630"/>
                    <a:pt x="1914" y="4976"/>
                  </a:cubicBezTo>
                  <a:cubicBezTo>
                    <a:pt x="1567" y="5454"/>
                    <a:pt x="1567" y="5800"/>
                    <a:pt x="1567" y="6345"/>
                  </a:cubicBezTo>
                  <a:cubicBezTo>
                    <a:pt x="1567" y="7383"/>
                    <a:pt x="2128" y="8060"/>
                    <a:pt x="2672" y="8884"/>
                  </a:cubicBezTo>
                  <a:cubicBezTo>
                    <a:pt x="3497" y="9989"/>
                    <a:pt x="2128" y="10879"/>
                    <a:pt x="1914" y="11918"/>
                  </a:cubicBezTo>
                  <a:cubicBezTo>
                    <a:pt x="1848" y="12116"/>
                    <a:pt x="1980" y="12396"/>
                    <a:pt x="2128" y="12528"/>
                  </a:cubicBezTo>
                  <a:cubicBezTo>
                    <a:pt x="2606" y="13072"/>
                    <a:pt x="2887" y="13633"/>
                    <a:pt x="2738" y="14392"/>
                  </a:cubicBezTo>
                  <a:cubicBezTo>
                    <a:pt x="2606" y="15068"/>
                    <a:pt x="1650" y="15760"/>
                    <a:pt x="2128" y="16519"/>
                  </a:cubicBezTo>
                  <a:cubicBezTo>
                    <a:pt x="2738" y="17409"/>
                    <a:pt x="2606" y="17821"/>
                    <a:pt x="2062" y="18712"/>
                  </a:cubicBezTo>
                  <a:cubicBezTo>
                    <a:pt x="1848" y="19124"/>
                    <a:pt x="1650" y="19602"/>
                    <a:pt x="1502" y="20080"/>
                  </a:cubicBezTo>
                  <a:cubicBezTo>
                    <a:pt x="1155" y="20987"/>
                    <a:pt x="1304" y="21944"/>
                    <a:pt x="1716" y="22834"/>
                  </a:cubicBezTo>
                  <a:cubicBezTo>
                    <a:pt x="1760" y="22928"/>
                    <a:pt x="1828" y="22966"/>
                    <a:pt x="1898" y="22966"/>
                  </a:cubicBezTo>
                  <a:cubicBezTo>
                    <a:pt x="2040" y="22966"/>
                    <a:pt x="2194" y="22812"/>
                    <a:pt x="2194" y="22636"/>
                  </a:cubicBezTo>
                  <a:cubicBezTo>
                    <a:pt x="1914" y="21466"/>
                    <a:pt x="1980" y="20493"/>
                    <a:pt x="2540" y="19404"/>
                  </a:cubicBezTo>
                  <a:cubicBezTo>
                    <a:pt x="2887" y="18712"/>
                    <a:pt x="3299" y="18168"/>
                    <a:pt x="3365" y="17343"/>
                  </a:cubicBezTo>
                  <a:cubicBezTo>
                    <a:pt x="3365" y="16585"/>
                    <a:pt x="2606" y="16238"/>
                    <a:pt x="3019" y="15480"/>
                  </a:cubicBezTo>
                  <a:cubicBezTo>
                    <a:pt x="3299" y="14804"/>
                    <a:pt x="3497" y="14458"/>
                    <a:pt x="3497" y="13699"/>
                  </a:cubicBezTo>
                  <a:cubicBezTo>
                    <a:pt x="3497" y="13006"/>
                    <a:pt x="3299" y="12660"/>
                    <a:pt x="2804" y="12182"/>
                  </a:cubicBezTo>
                  <a:cubicBezTo>
                    <a:pt x="2392" y="11836"/>
                    <a:pt x="3431" y="10599"/>
                    <a:pt x="3563" y="10187"/>
                  </a:cubicBezTo>
                  <a:cubicBezTo>
                    <a:pt x="4189" y="8406"/>
                    <a:pt x="1502" y="7449"/>
                    <a:pt x="2326" y="5586"/>
                  </a:cubicBezTo>
                  <a:cubicBezTo>
                    <a:pt x="2606" y="4976"/>
                    <a:pt x="3365" y="4630"/>
                    <a:pt x="3497" y="3937"/>
                  </a:cubicBezTo>
                  <a:cubicBezTo>
                    <a:pt x="3629" y="3327"/>
                    <a:pt x="3629" y="2568"/>
                    <a:pt x="3563" y="1942"/>
                  </a:cubicBezTo>
                  <a:cubicBezTo>
                    <a:pt x="3443" y="951"/>
                    <a:pt x="2803" y="1"/>
                    <a:pt x="1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7"/>
            <p:cNvSpPr/>
            <p:nvPr/>
          </p:nvSpPr>
          <p:spPr>
            <a:xfrm>
              <a:off x="2950250" y="2417725"/>
              <a:ext cx="20625" cy="25900"/>
            </a:xfrm>
            <a:custGeom>
              <a:avLst/>
              <a:gdLst/>
              <a:ahLst/>
              <a:cxnLst/>
              <a:rect l="l" t="t" r="r" b="b"/>
              <a:pathLst>
                <a:path w="825" h="1036" extrusionOk="0">
                  <a:moveTo>
                    <a:pt x="429" y="1"/>
                  </a:moveTo>
                  <a:cubicBezTo>
                    <a:pt x="301" y="1"/>
                    <a:pt x="182" y="71"/>
                    <a:pt x="149" y="211"/>
                  </a:cubicBezTo>
                  <a:cubicBezTo>
                    <a:pt x="66" y="343"/>
                    <a:pt x="1" y="491"/>
                    <a:pt x="66" y="623"/>
                  </a:cubicBezTo>
                  <a:cubicBezTo>
                    <a:pt x="66" y="838"/>
                    <a:pt x="215" y="1035"/>
                    <a:pt x="413" y="1035"/>
                  </a:cubicBezTo>
                  <a:cubicBezTo>
                    <a:pt x="693" y="1035"/>
                    <a:pt x="759" y="838"/>
                    <a:pt x="825" y="623"/>
                  </a:cubicBezTo>
                  <a:cubicBezTo>
                    <a:pt x="825" y="491"/>
                    <a:pt x="825" y="343"/>
                    <a:pt x="759" y="211"/>
                  </a:cubicBezTo>
                  <a:cubicBezTo>
                    <a:pt x="693" y="71"/>
                    <a:pt x="557" y="1"/>
                    <a:pt x="4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7"/>
            <p:cNvSpPr/>
            <p:nvPr/>
          </p:nvSpPr>
          <p:spPr>
            <a:xfrm>
              <a:off x="2878100" y="2478750"/>
              <a:ext cx="195850" cy="173050"/>
            </a:xfrm>
            <a:custGeom>
              <a:avLst/>
              <a:gdLst/>
              <a:ahLst/>
              <a:cxnLst/>
              <a:rect l="l" t="t" r="r" b="b"/>
              <a:pathLst>
                <a:path w="7834" h="6922" extrusionOk="0">
                  <a:moveTo>
                    <a:pt x="3233" y="4580"/>
                  </a:moveTo>
                  <a:lnTo>
                    <a:pt x="3233" y="4580"/>
                  </a:lnTo>
                  <a:cubicBezTo>
                    <a:pt x="3175" y="4755"/>
                    <a:pt x="2476" y="5954"/>
                    <a:pt x="2074" y="5954"/>
                  </a:cubicBezTo>
                  <a:cubicBezTo>
                    <a:pt x="2020" y="5954"/>
                    <a:pt x="1971" y="5932"/>
                    <a:pt x="1930" y="5883"/>
                  </a:cubicBezTo>
                  <a:cubicBezTo>
                    <a:pt x="1518" y="5537"/>
                    <a:pt x="3035" y="4646"/>
                    <a:pt x="3233" y="4580"/>
                  </a:cubicBezTo>
                  <a:close/>
                  <a:moveTo>
                    <a:pt x="3678" y="0"/>
                  </a:moveTo>
                  <a:cubicBezTo>
                    <a:pt x="3629" y="0"/>
                    <a:pt x="3579" y="37"/>
                    <a:pt x="3579" y="111"/>
                  </a:cubicBezTo>
                  <a:cubicBezTo>
                    <a:pt x="3447" y="1134"/>
                    <a:pt x="3579" y="2239"/>
                    <a:pt x="3579" y="3261"/>
                  </a:cubicBezTo>
                  <a:cubicBezTo>
                    <a:pt x="3513" y="3409"/>
                    <a:pt x="3513" y="3541"/>
                    <a:pt x="3513" y="3673"/>
                  </a:cubicBezTo>
                  <a:cubicBezTo>
                    <a:pt x="2689" y="3888"/>
                    <a:pt x="1" y="5471"/>
                    <a:pt x="1172" y="6641"/>
                  </a:cubicBezTo>
                  <a:cubicBezTo>
                    <a:pt x="1371" y="6838"/>
                    <a:pt x="1582" y="6921"/>
                    <a:pt x="1796" y="6921"/>
                  </a:cubicBezTo>
                  <a:cubicBezTo>
                    <a:pt x="2839" y="6921"/>
                    <a:pt x="3948" y="4929"/>
                    <a:pt x="4057" y="4300"/>
                  </a:cubicBezTo>
                  <a:cubicBezTo>
                    <a:pt x="4189" y="4300"/>
                    <a:pt x="4404" y="4234"/>
                    <a:pt x="4535" y="4234"/>
                  </a:cubicBezTo>
                  <a:cubicBezTo>
                    <a:pt x="5228" y="4234"/>
                    <a:pt x="5913" y="4293"/>
                    <a:pt x="6620" y="4293"/>
                  </a:cubicBezTo>
                  <a:cubicBezTo>
                    <a:pt x="6974" y="4293"/>
                    <a:pt x="7333" y="4278"/>
                    <a:pt x="7701" y="4234"/>
                  </a:cubicBezTo>
                  <a:cubicBezTo>
                    <a:pt x="7767" y="4234"/>
                    <a:pt x="7833" y="4020"/>
                    <a:pt x="7701" y="4020"/>
                  </a:cubicBezTo>
                  <a:cubicBezTo>
                    <a:pt x="6531" y="3822"/>
                    <a:pt x="5360" y="3607"/>
                    <a:pt x="4189" y="3607"/>
                  </a:cubicBezTo>
                  <a:cubicBezTo>
                    <a:pt x="4189" y="2437"/>
                    <a:pt x="3991" y="1282"/>
                    <a:pt x="3777" y="111"/>
                  </a:cubicBezTo>
                  <a:cubicBezTo>
                    <a:pt x="3777" y="37"/>
                    <a:pt x="3727" y="0"/>
                    <a:pt x="36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7"/>
            <p:cNvSpPr/>
            <p:nvPr/>
          </p:nvSpPr>
          <p:spPr>
            <a:xfrm>
              <a:off x="3153075" y="2547250"/>
              <a:ext cx="582100" cy="82775"/>
            </a:xfrm>
            <a:custGeom>
              <a:avLst/>
              <a:gdLst/>
              <a:ahLst/>
              <a:cxnLst/>
              <a:rect l="l" t="t" r="r" b="b"/>
              <a:pathLst>
                <a:path w="23284" h="3311" extrusionOk="0">
                  <a:moveTo>
                    <a:pt x="13464" y="0"/>
                  </a:moveTo>
                  <a:cubicBezTo>
                    <a:pt x="13287" y="0"/>
                    <a:pt x="13103" y="33"/>
                    <a:pt x="12912" y="109"/>
                  </a:cubicBezTo>
                  <a:cubicBezTo>
                    <a:pt x="12568" y="233"/>
                    <a:pt x="11650" y="965"/>
                    <a:pt x="11116" y="965"/>
                  </a:cubicBezTo>
                  <a:cubicBezTo>
                    <a:pt x="11010" y="965"/>
                    <a:pt x="10919" y="936"/>
                    <a:pt x="10851" y="867"/>
                  </a:cubicBezTo>
                  <a:cubicBezTo>
                    <a:pt x="10438" y="389"/>
                    <a:pt x="10092" y="109"/>
                    <a:pt x="9416" y="109"/>
                  </a:cubicBezTo>
                  <a:cubicBezTo>
                    <a:pt x="8657" y="109"/>
                    <a:pt x="8311" y="323"/>
                    <a:pt x="7619" y="669"/>
                  </a:cubicBezTo>
                  <a:cubicBezTo>
                    <a:pt x="7469" y="753"/>
                    <a:pt x="7335" y="785"/>
                    <a:pt x="7211" y="785"/>
                  </a:cubicBezTo>
                  <a:cubicBezTo>
                    <a:pt x="6741" y="785"/>
                    <a:pt x="6399" y="319"/>
                    <a:pt x="5800" y="319"/>
                  </a:cubicBezTo>
                  <a:cubicBezTo>
                    <a:pt x="5769" y="319"/>
                    <a:pt x="5738" y="321"/>
                    <a:pt x="5706" y="323"/>
                  </a:cubicBezTo>
                  <a:cubicBezTo>
                    <a:pt x="4881" y="389"/>
                    <a:pt x="4403" y="801"/>
                    <a:pt x="3711" y="1148"/>
                  </a:cubicBezTo>
                  <a:cubicBezTo>
                    <a:pt x="3014" y="1491"/>
                    <a:pt x="2376" y="1644"/>
                    <a:pt x="1690" y="1644"/>
                  </a:cubicBezTo>
                  <a:cubicBezTo>
                    <a:pt x="1288" y="1644"/>
                    <a:pt x="869" y="1591"/>
                    <a:pt x="413" y="1494"/>
                  </a:cubicBezTo>
                  <a:cubicBezTo>
                    <a:pt x="198" y="1494"/>
                    <a:pt x="0" y="1840"/>
                    <a:pt x="281" y="1972"/>
                  </a:cubicBezTo>
                  <a:cubicBezTo>
                    <a:pt x="820" y="2222"/>
                    <a:pt x="1384" y="2369"/>
                    <a:pt x="1942" y="2369"/>
                  </a:cubicBezTo>
                  <a:cubicBezTo>
                    <a:pt x="2306" y="2369"/>
                    <a:pt x="2667" y="2306"/>
                    <a:pt x="3018" y="2170"/>
                  </a:cubicBezTo>
                  <a:cubicBezTo>
                    <a:pt x="3496" y="2038"/>
                    <a:pt x="3908" y="1840"/>
                    <a:pt x="4321" y="1626"/>
                  </a:cubicBezTo>
                  <a:cubicBezTo>
                    <a:pt x="4868" y="1320"/>
                    <a:pt x="5238" y="1139"/>
                    <a:pt x="5615" y="1139"/>
                  </a:cubicBezTo>
                  <a:cubicBezTo>
                    <a:pt x="5908" y="1139"/>
                    <a:pt x="6206" y="1249"/>
                    <a:pt x="6596" y="1494"/>
                  </a:cubicBezTo>
                  <a:cubicBezTo>
                    <a:pt x="6754" y="1593"/>
                    <a:pt x="6905" y="1634"/>
                    <a:pt x="7053" y="1634"/>
                  </a:cubicBezTo>
                  <a:cubicBezTo>
                    <a:pt x="7612" y="1634"/>
                    <a:pt x="8109" y="1051"/>
                    <a:pt x="8657" y="933"/>
                  </a:cubicBezTo>
                  <a:cubicBezTo>
                    <a:pt x="8815" y="908"/>
                    <a:pt x="8963" y="895"/>
                    <a:pt x="9102" y="895"/>
                  </a:cubicBezTo>
                  <a:cubicBezTo>
                    <a:pt x="9691" y="895"/>
                    <a:pt x="10133" y="1120"/>
                    <a:pt x="10587" y="1560"/>
                  </a:cubicBezTo>
                  <a:cubicBezTo>
                    <a:pt x="10692" y="1665"/>
                    <a:pt x="10893" y="1781"/>
                    <a:pt x="11070" y="1781"/>
                  </a:cubicBezTo>
                  <a:cubicBezTo>
                    <a:pt x="11114" y="1781"/>
                    <a:pt x="11157" y="1774"/>
                    <a:pt x="11197" y="1758"/>
                  </a:cubicBezTo>
                  <a:cubicBezTo>
                    <a:pt x="11992" y="1556"/>
                    <a:pt x="12700" y="746"/>
                    <a:pt x="13476" y="746"/>
                  </a:cubicBezTo>
                  <a:cubicBezTo>
                    <a:pt x="13714" y="746"/>
                    <a:pt x="13959" y="822"/>
                    <a:pt x="14214" y="1016"/>
                  </a:cubicBezTo>
                  <a:cubicBezTo>
                    <a:pt x="15039" y="1560"/>
                    <a:pt x="15731" y="2104"/>
                    <a:pt x="16770" y="2104"/>
                  </a:cubicBezTo>
                  <a:cubicBezTo>
                    <a:pt x="17314" y="2104"/>
                    <a:pt x="17661" y="2104"/>
                    <a:pt x="18139" y="1758"/>
                  </a:cubicBezTo>
                  <a:cubicBezTo>
                    <a:pt x="18485" y="1560"/>
                    <a:pt x="18749" y="1082"/>
                    <a:pt x="19161" y="867"/>
                  </a:cubicBezTo>
                  <a:cubicBezTo>
                    <a:pt x="19487" y="752"/>
                    <a:pt x="19947" y="682"/>
                    <a:pt x="20381" y="682"/>
                  </a:cubicBezTo>
                  <a:cubicBezTo>
                    <a:pt x="20694" y="682"/>
                    <a:pt x="20995" y="718"/>
                    <a:pt x="21222" y="801"/>
                  </a:cubicBezTo>
                  <a:cubicBezTo>
                    <a:pt x="21717" y="867"/>
                    <a:pt x="22739" y="1280"/>
                    <a:pt x="22459" y="2038"/>
                  </a:cubicBezTo>
                  <a:cubicBezTo>
                    <a:pt x="22261" y="2402"/>
                    <a:pt x="22113" y="2591"/>
                    <a:pt x="22027" y="2591"/>
                  </a:cubicBezTo>
                  <a:cubicBezTo>
                    <a:pt x="21933" y="2591"/>
                    <a:pt x="21912" y="2369"/>
                    <a:pt x="21981" y="1906"/>
                  </a:cubicBezTo>
                  <a:cubicBezTo>
                    <a:pt x="22047" y="1906"/>
                    <a:pt x="22047" y="1758"/>
                    <a:pt x="21981" y="1758"/>
                  </a:cubicBezTo>
                  <a:cubicBezTo>
                    <a:pt x="21569" y="1758"/>
                    <a:pt x="21371" y="1758"/>
                    <a:pt x="21156" y="2104"/>
                  </a:cubicBezTo>
                  <a:cubicBezTo>
                    <a:pt x="20959" y="2318"/>
                    <a:pt x="21025" y="2863"/>
                    <a:pt x="21222" y="3077"/>
                  </a:cubicBezTo>
                  <a:cubicBezTo>
                    <a:pt x="21391" y="3241"/>
                    <a:pt x="21594" y="3311"/>
                    <a:pt x="21804" y="3311"/>
                  </a:cubicBezTo>
                  <a:cubicBezTo>
                    <a:pt x="22373" y="3311"/>
                    <a:pt x="22989" y="2795"/>
                    <a:pt x="23086" y="2252"/>
                  </a:cubicBezTo>
                  <a:cubicBezTo>
                    <a:pt x="23284" y="1016"/>
                    <a:pt x="22261" y="257"/>
                    <a:pt x="21156" y="109"/>
                  </a:cubicBezTo>
                  <a:cubicBezTo>
                    <a:pt x="20904" y="59"/>
                    <a:pt x="20648" y="38"/>
                    <a:pt x="20395" y="38"/>
                  </a:cubicBezTo>
                  <a:cubicBezTo>
                    <a:pt x="19971" y="38"/>
                    <a:pt x="19553" y="98"/>
                    <a:pt x="19161" y="191"/>
                  </a:cubicBezTo>
                  <a:cubicBezTo>
                    <a:pt x="18485" y="323"/>
                    <a:pt x="18139" y="1082"/>
                    <a:pt x="17512" y="1345"/>
                  </a:cubicBezTo>
                  <a:cubicBezTo>
                    <a:pt x="17267" y="1455"/>
                    <a:pt x="17035" y="1502"/>
                    <a:pt x="16814" y="1502"/>
                  </a:cubicBezTo>
                  <a:cubicBezTo>
                    <a:pt x="15562" y="1502"/>
                    <a:pt x="14658" y="0"/>
                    <a:pt x="134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7"/>
            <p:cNvSpPr/>
            <p:nvPr/>
          </p:nvSpPr>
          <p:spPr>
            <a:xfrm>
              <a:off x="3108550" y="2580875"/>
              <a:ext cx="25575" cy="18975"/>
            </a:xfrm>
            <a:custGeom>
              <a:avLst/>
              <a:gdLst/>
              <a:ahLst/>
              <a:cxnLst/>
              <a:rect l="l" t="t" r="r" b="b"/>
              <a:pathLst>
                <a:path w="1023" h="759" extrusionOk="0">
                  <a:moveTo>
                    <a:pt x="413" y="0"/>
                  </a:moveTo>
                  <a:cubicBezTo>
                    <a:pt x="198" y="0"/>
                    <a:pt x="1" y="149"/>
                    <a:pt x="1" y="413"/>
                  </a:cubicBezTo>
                  <a:cubicBezTo>
                    <a:pt x="1" y="627"/>
                    <a:pt x="198" y="759"/>
                    <a:pt x="413" y="759"/>
                  </a:cubicBezTo>
                  <a:cubicBezTo>
                    <a:pt x="545" y="759"/>
                    <a:pt x="677" y="759"/>
                    <a:pt x="825" y="693"/>
                  </a:cubicBezTo>
                  <a:cubicBezTo>
                    <a:pt x="1023" y="561"/>
                    <a:pt x="1023" y="215"/>
                    <a:pt x="825" y="83"/>
                  </a:cubicBezTo>
                  <a:cubicBezTo>
                    <a:pt x="677" y="0"/>
                    <a:pt x="545" y="0"/>
                    <a:pt x="4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Espace réservé du pied de page 1"/>
          <p:cNvSpPr>
            <a:spLocks noGrp="1"/>
          </p:cNvSpPr>
          <p:nvPr>
            <p:ph type="ftr" sz="quarter" idx="10"/>
          </p:nvPr>
        </p:nvSpPr>
        <p:spPr/>
        <p:txBody>
          <a:bodyPr/>
          <a:lstStyle/>
          <a:p>
            <a:endParaRPr lang="fr-FR"/>
          </a:p>
        </p:txBody>
      </p:sp>
      <p:sp>
        <p:nvSpPr>
          <p:cNvPr id="3" name="Espace réservé du numéro de diapositive 2"/>
          <p:cNvSpPr>
            <a:spLocks noGrp="1"/>
          </p:cNvSpPr>
          <p:nvPr>
            <p:ph type="sldNum" sz="quarter" idx="11"/>
          </p:nvPr>
        </p:nvSpPr>
        <p:spPr/>
        <p:txBody>
          <a:bodyPr/>
          <a:lstStyle/>
          <a:p>
            <a:fld id="{326F19BA-511A-465D-B7F5-6042D6B00A93}" type="slidenum">
              <a:rPr lang="fr-FR" smtClean="0"/>
              <a:t>‹#›</a:t>
            </a:fld>
            <a:endParaRPr lang="fr-FR"/>
          </a:p>
        </p:txBody>
      </p:sp>
    </p:spTree>
  </p:cSld>
  <p:clrMapOvr>
    <a:masterClrMapping/>
  </p:clrMapOvr>
  <p:hf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316"/>
        <p:cNvGrpSpPr/>
        <p:nvPr/>
      </p:nvGrpSpPr>
      <p:grpSpPr>
        <a:xfrm>
          <a:off x="0" y="0"/>
          <a:ext cx="0" cy="0"/>
          <a:chOff x="0" y="0"/>
          <a:chExt cx="0" cy="0"/>
        </a:xfrm>
      </p:grpSpPr>
      <p:sp>
        <p:nvSpPr>
          <p:cNvPr id="2" name="Espace réservé du pied de page 1"/>
          <p:cNvSpPr>
            <a:spLocks noGrp="1"/>
          </p:cNvSpPr>
          <p:nvPr>
            <p:ph type="ftr" sz="quarter" idx="10"/>
          </p:nvPr>
        </p:nvSpPr>
        <p:spPr/>
        <p:txBody>
          <a:bodyPr/>
          <a:lstStyle/>
          <a:p>
            <a:endParaRPr lang="fr-FR"/>
          </a:p>
        </p:txBody>
      </p:sp>
      <p:sp>
        <p:nvSpPr>
          <p:cNvPr id="3" name="Espace réservé du numéro de diapositive 2"/>
          <p:cNvSpPr>
            <a:spLocks noGrp="1"/>
          </p:cNvSpPr>
          <p:nvPr>
            <p:ph type="sldNum" sz="quarter" idx="11"/>
          </p:nvPr>
        </p:nvSpPr>
        <p:spPr/>
        <p:txBody>
          <a:bodyPr/>
          <a:lstStyle/>
          <a:p>
            <a:fld id="{326F19BA-511A-465D-B7F5-6042D6B00A93}" type="slidenum">
              <a:rPr lang="fr-FR" smtClean="0"/>
              <a:t>‹#›</a:t>
            </a:fld>
            <a:endParaRPr lang="fr-FR"/>
          </a:p>
        </p:txBody>
      </p:sp>
    </p:spTree>
  </p:cSld>
  <p:clrMapOvr>
    <a:masterClrMapping/>
  </p:clrMapOvr>
  <p:hf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able of contents">
  <p:cSld name="BLANK_1_1_1_1_1_1">
    <p:bg>
      <p:bgPr>
        <a:solidFill>
          <a:schemeClr val="lt2"/>
        </a:solidFill>
        <a:effectLst/>
      </p:bgPr>
    </p:bg>
    <p:spTree>
      <p:nvGrpSpPr>
        <p:cNvPr id="1" name="Shape 317"/>
        <p:cNvGrpSpPr/>
        <p:nvPr/>
      </p:nvGrpSpPr>
      <p:grpSpPr>
        <a:xfrm>
          <a:off x="0" y="0"/>
          <a:ext cx="0" cy="0"/>
          <a:chOff x="0" y="0"/>
          <a:chExt cx="0" cy="0"/>
        </a:xfrm>
      </p:grpSpPr>
      <p:sp>
        <p:nvSpPr>
          <p:cNvPr id="318" name="Google Shape;318;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
        <p:nvSpPr>
          <p:cNvPr id="319" name="Google Shape;319;p13"/>
          <p:cNvSpPr txBox="1">
            <a:spLocks noGrp="1"/>
          </p:cNvSpPr>
          <p:nvPr>
            <p:ph type="subTitle" idx="1"/>
          </p:nvPr>
        </p:nvSpPr>
        <p:spPr>
          <a:xfrm>
            <a:off x="1610488" y="1630175"/>
            <a:ext cx="2747700" cy="484800"/>
          </a:xfrm>
          <a:prstGeom prst="rect">
            <a:avLst/>
          </a:prstGeom>
        </p:spPr>
        <p:txBody>
          <a:bodyPr spcFirstLastPara="1" wrap="square" lIns="91425" tIns="91425" rIns="91425" bIns="91425" anchor="t" anchorCtr="0">
            <a:noAutofit/>
          </a:bodyPr>
          <a:lstStyle>
            <a:lvl1pPr lvl="0" algn="l"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
        <p:nvSpPr>
          <p:cNvPr id="320" name="Google Shape;320;p13"/>
          <p:cNvSpPr txBox="1">
            <a:spLocks noGrp="1"/>
          </p:cNvSpPr>
          <p:nvPr>
            <p:ph type="title" idx="2" hasCustomPrompt="1"/>
          </p:nvPr>
        </p:nvSpPr>
        <p:spPr>
          <a:xfrm>
            <a:off x="716613" y="1344770"/>
            <a:ext cx="734700" cy="7146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21" name="Google Shape;321;p13"/>
          <p:cNvSpPr txBox="1">
            <a:spLocks noGrp="1"/>
          </p:cNvSpPr>
          <p:nvPr>
            <p:ph type="subTitle" idx="3"/>
          </p:nvPr>
        </p:nvSpPr>
        <p:spPr>
          <a:xfrm>
            <a:off x="1610488" y="1344775"/>
            <a:ext cx="2747700" cy="394500"/>
          </a:xfrm>
          <a:prstGeom prst="rect">
            <a:avLst/>
          </a:prstGeom>
        </p:spPr>
        <p:txBody>
          <a:bodyPr spcFirstLastPara="1" wrap="square" lIns="91425" tIns="91425" rIns="91425" bIns="91425" anchor="b" anchorCtr="0">
            <a:noAutofit/>
          </a:bodyPr>
          <a:lstStyle>
            <a:lvl1pPr lvl="0" algn="l" rtl="0">
              <a:lnSpc>
                <a:spcPct val="100000"/>
              </a:lnSpc>
              <a:spcBef>
                <a:spcPts val="0"/>
              </a:spcBef>
              <a:spcAft>
                <a:spcPts val="0"/>
              </a:spcAft>
              <a:buSzPts val="2400"/>
              <a:buFont typeface="Bebas Neue"/>
              <a:buNone/>
              <a:defRPr sz="2200" b="1">
                <a:latin typeface="Delius Swash Caps"/>
                <a:ea typeface="Delius Swash Caps"/>
                <a:cs typeface="Delius Swash Caps"/>
                <a:sym typeface="Delius Swash Caps"/>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322" name="Google Shape;322;p13"/>
          <p:cNvSpPr txBox="1">
            <a:spLocks noGrp="1"/>
          </p:cNvSpPr>
          <p:nvPr>
            <p:ph type="subTitle" idx="4"/>
          </p:nvPr>
        </p:nvSpPr>
        <p:spPr>
          <a:xfrm>
            <a:off x="1603713" y="2818875"/>
            <a:ext cx="2741700" cy="484800"/>
          </a:xfrm>
          <a:prstGeom prst="rect">
            <a:avLst/>
          </a:prstGeom>
        </p:spPr>
        <p:txBody>
          <a:bodyPr spcFirstLastPara="1" wrap="square" lIns="91425" tIns="91425" rIns="91425" bIns="91425" anchor="t" anchorCtr="0">
            <a:noAutofit/>
          </a:bodyPr>
          <a:lstStyle>
            <a:lvl1pPr lvl="0" algn="l"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
        <p:nvSpPr>
          <p:cNvPr id="323" name="Google Shape;323;p13"/>
          <p:cNvSpPr txBox="1">
            <a:spLocks noGrp="1"/>
          </p:cNvSpPr>
          <p:nvPr>
            <p:ph type="title" idx="5" hasCustomPrompt="1"/>
          </p:nvPr>
        </p:nvSpPr>
        <p:spPr>
          <a:xfrm>
            <a:off x="716613" y="2533470"/>
            <a:ext cx="734700" cy="7146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24" name="Google Shape;324;p13"/>
          <p:cNvSpPr txBox="1">
            <a:spLocks noGrp="1"/>
          </p:cNvSpPr>
          <p:nvPr>
            <p:ph type="subTitle" idx="6"/>
          </p:nvPr>
        </p:nvSpPr>
        <p:spPr>
          <a:xfrm>
            <a:off x="1603713" y="2533475"/>
            <a:ext cx="2741700" cy="394500"/>
          </a:xfrm>
          <a:prstGeom prst="rect">
            <a:avLst/>
          </a:prstGeom>
        </p:spPr>
        <p:txBody>
          <a:bodyPr spcFirstLastPara="1" wrap="square" lIns="91425" tIns="91425" rIns="91425" bIns="91425" anchor="b" anchorCtr="0">
            <a:noAutofit/>
          </a:bodyPr>
          <a:lstStyle>
            <a:lvl1pPr lvl="0" algn="l" rtl="0">
              <a:lnSpc>
                <a:spcPct val="100000"/>
              </a:lnSpc>
              <a:spcBef>
                <a:spcPts val="0"/>
              </a:spcBef>
              <a:spcAft>
                <a:spcPts val="0"/>
              </a:spcAft>
              <a:buSzPts val="2400"/>
              <a:buFont typeface="Bebas Neue"/>
              <a:buNone/>
              <a:defRPr sz="2200" b="1">
                <a:latin typeface="Delius Swash Caps"/>
                <a:ea typeface="Delius Swash Caps"/>
                <a:cs typeface="Delius Swash Caps"/>
                <a:sym typeface="Delius Swash Caps"/>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325" name="Google Shape;325;p13"/>
          <p:cNvSpPr txBox="1">
            <a:spLocks noGrp="1"/>
          </p:cNvSpPr>
          <p:nvPr>
            <p:ph type="subTitle" idx="7"/>
          </p:nvPr>
        </p:nvSpPr>
        <p:spPr>
          <a:xfrm>
            <a:off x="1609852" y="4007575"/>
            <a:ext cx="2741700" cy="484800"/>
          </a:xfrm>
          <a:prstGeom prst="rect">
            <a:avLst/>
          </a:prstGeom>
        </p:spPr>
        <p:txBody>
          <a:bodyPr spcFirstLastPara="1" wrap="square" lIns="91425" tIns="91425" rIns="91425" bIns="91425" anchor="t" anchorCtr="0">
            <a:noAutofit/>
          </a:bodyPr>
          <a:lstStyle>
            <a:lvl1pPr lvl="0" algn="l"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
        <p:nvSpPr>
          <p:cNvPr id="326" name="Google Shape;326;p13"/>
          <p:cNvSpPr txBox="1">
            <a:spLocks noGrp="1"/>
          </p:cNvSpPr>
          <p:nvPr>
            <p:ph type="title" idx="8" hasCustomPrompt="1"/>
          </p:nvPr>
        </p:nvSpPr>
        <p:spPr>
          <a:xfrm>
            <a:off x="716613" y="3722170"/>
            <a:ext cx="734700" cy="7146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27" name="Google Shape;327;p13"/>
          <p:cNvSpPr txBox="1">
            <a:spLocks noGrp="1"/>
          </p:cNvSpPr>
          <p:nvPr>
            <p:ph type="subTitle" idx="9"/>
          </p:nvPr>
        </p:nvSpPr>
        <p:spPr>
          <a:xfrm>
            <a:off x="1609852" y="3722175"/>
            <a:ext cx="2741700" cy="394500"/>
          </a:xfrm>
          <a:prstGeom prst="rect">
            <a:avLst/>
          </a:prstGeom>
        </p:spPr>
        <p:txBody>
          <a:bodyPr spcFirstLastPara="1" wrap="square" lIns="91425" tIns="91425" rIns="91425" bIns="91425" anchor="b" anchorCtr="0">
            <a:noAutofit/>
          </a:bodyPr>
          <a:lstStyle>
            <a:lvl1pPr lvl="0" algn="l" rtl="0">
              <a:lnSpc>
                <a:spcPct val="100000"/>
              </a:lnSpc>
              <a:spcBef>
                <a:spcPts val="0"/>
              </a:spcBef>
              <a:spcAft>
                <a:spcPts val="0"/>
              </a:spcAft>
              <a:buSzPts val="2400"/>
              <a:buFont typeface="Bebas Neue"/>
              <a:buNone/>
              <a:defRPr sz="2200" b="1">
                <a:latin typeface="Delius Swash Caps"/>
                <a:ea typeface="Delius Swash Caps"/>
                <a:cs typeface="Delius Swash Caps"/>
                <a:sym typeface="Delius Swash Caps"/>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328" name="Google Shape;328;p13"/>
          <p:cNvSpPr txBox="1">
            <a:spLocks noGrp="1"/>
          </p:cNvSpPr>
          <p:nvPr>
            <p:ph type="subTitle" idx="13"/>
          </p:nvPr>
        </p:nvSpPr>
        <p:spPr>
          <a:xfrm>
            <a:off x="5679688" y="1630175"/>
            <a:ext cx="2747700" cy="484800"/>
          </a:xfrm>
          <a:prstGeom prst="rect">
            <a:avLst/>
          </a:prstGeom>
        </p:spPr>
        <p:txBody>
          <a:bodyPr spcFirstLastPara="1" wrap="square" lIns="91425" tIns="91425" rIns="91425" bIns="91425" anchor="t" anchorCtr="0">
            <a:noAutofit/>
          </a:bodyPr>
          <a:lstStyle>
            <a:lvl1pPr lvl="0" algn="l"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
        <p:nvSpPr>
          <p:cNvPr id="329" name="Google Shape;329;p13"/>
          <p:cNvSpPr txBox="1">
            <a:spLocks noGrp="1"/>
          </p:cNvSpPr>
          <p:nvPr>
            <p:ph type="title" idx="14" hasCustomPrompt="1"/>
          </p:nvPr>
        </p:nvSpPr>
        <p:spPr>
          <a:xfrm>
            <a:off x="4785813" y="1344770"/>
            <a:ext cx="734700" cy="7146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30" name="Google Shape;330;p13"/>
          <p:cNvSpPr txBox="1">
            <a:spLocks noGrp="1"/>
          </p:cNvSpPr>
          <p:nvPr>
            <p:ph type="subTitle" idx="15"/>
          </p:nvPr>
        </p:nvSpPr>
        <p:spPr>
          <a:xfrm>
            <a:off x="5679688" y="1344775"/>
            <a:ext cx="2747700" cy="394500"/>
          </a:xfrm>
          <a:prstGeom prst="rect">
            <a:avLst/>
          </a:prstGeom>
        </p:spPr>
        <p:txBody>
          <a:bodyPr spcFirstLastPara="1" wrap="square" lIns="91425" tIns="91425" rIns="91425" bIns="91425" anchor="b" anchorCtr="0">
            <a:noAutofit/>
          </a:bodyPr>
          <a:lstStyle>
            <a:lvl1pPr lvl="0" algn="l" rtl="0">
              <a:lnSpc>
                <a:spcPct val="100000"/>
              </a:lnSpc>
              <a:spcBef>
                <a:spcPts val="0"/>
              </a:spcBef>
              <a:spcAft>
                <a:spcPts val="0"/>
              </a:spcAft>
              <a:buSzPts val="2400"/>
              <a:buFont typeface="Bebas Neue"/>
              <a:buNone/>
              <a:defRPr sz="2200" b="1">
                <a:latin typeface="Delius Swash Caps"/>
                <a:ea typeface="Delius Swash Caps"/>
                <a:cs typeface="Delius Swash Caps"/>
                <a:sym typeface="Delius Swash Caps"/>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331" name="Google Shape;331;p13"/>
          <p:cNvSpPr txBox="1">
            <a:spLocks noGrp="1"/>
          </p:cNvSpPr>
          <p:nvPr>
            <p:ph type="subTitle" idx="16"/>
          </p:nvPr>
        </p:nvSpPr>
        <p:spPr>
          <a:xfrm>
            <a:off x="5672913" y="2818875"/>
            <a:ext cx="2741700" cy="484800"/>
          </a:xfrm>
          <a:prstGeom prst="rect">
            <a:avLst/>
          </a:prstGeom>
        </p:spPr>
        <p:txBody>
          <a:bodyPr spcFirstLastPara="1" wrap="square" lIns="91425" tIns="91425" rIns="91425" bIns="91425" anchor="t" anchorCtr="0">
            <a:noAutofit/>
          </a:bodyPr>
          <a:lstStyle>
            <a:lvl1pPr lvl="0" algn="l"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
        <p:nvSpPr>
          <p:cNvPr id="332" name="Google Shape;332;p13"/>
          <p:cNvSpPr txBox="1">
            <a:spLocks noGrp="1"/>
          </p:cNvSpPr>
          <p:nvPr>
            <p:ph type="title" idx="17" hasCustomPrompt="1"/>
          </p:nvPr>
        </p:nvSpPr>
        <p:spPr>
          <a:xfrm>
            <a:off x="4785813" y="2533470"/>
            <a:ext cx="734700" cy="7146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33" name="Google Shape;333;p13"/>
          <p:cNvSpPr txBox="1">
            <a:spLocks noGrp="1"/>
          </p:cNvSpPr>
          <p:nvPr>
            <p:ph type="subTitle" idx="18"/>
          </p:nvPr>
        </p:nvSpPr>
        <p:spPr>
          <a:xfrm>
            <a:off x="5672913" y="2533475"/>
            <a:ext cx="2741700" cy="394500"/>
          </a:xfrm>
          <a:prstGeom prst="rect">
            <a:avLst/>
          </a:prstGeom>
        </p:spPr>
        <p:txBody>
          <a:bodyPr spcFirstLastPara="1" wrap="square" lIns="91425" tIns="91425" rIns="91425" bIns="91425" anchor="b" anchorCtr="0">
            <a:noAutofit/>
          </a:bodyPr>
          <a:lstStyle>
            <a:lvl1pPr lvl="0" algn="l" rtl="0">
              <a:lnSpc>
                <a:spcPct val="100000"/>
              </a:lnSpc>
              <a:spcBef>
                <a:spcPts val="0"/>
              </a:spcBef>
              <a:spcAft>
                <a:spcPts val="0"/>
              </a:spcAft>
              <a:buSzPts val="2400"/>
              <a:buFont typeface="Bebas Neue"/>
              <a:buNone/>
              <a:defRPr sz="2200" b="1">
                <a:latin typeface="Delius Swash Caps"/>
                <a:ea typeface="Delius Swash Caps"/>
                <a:cs typeface="Delius Swash Caps"/>
                <a:sym typeface="Delius Swash Caps"/>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334" name="Google Shape;334;p13"/>
          <p:cNvSpPr txBox="1">
            <a:spLocks noGrp="1"/>
          </p:cNvSpPr>
          <p:nvPr>
            <p:ph type="subTitle" idx="19"/>
          </p:nvPr>
        </p:nvSpPr>
        <p:spPr>
          <a:xfrm>
            <a:off x="5679052" y="4007575"/>
            <a:ext cx="2741700" cy="484800"/>
          </a:xfrm>
          <a:prstGeom prst="rect">
            <a:avLst/>
          </a:prstGeom>
        </p:spPr>
        <p:txBody>
          <a:bodyPr spcFirstLastPara="1" wrap="square" lIns="91425" tIns="91425" rIns="91425" bIns="91425" anchor="t" anchorCtr="0">
            <a:noAutofit/>
          </a:bodyPr>
          <a:lstStyle>
            <a:lvl1pPr lvl="0" algn="l"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
        <p:nvSpPr>
          <p:cNvPr id="335" name="Google Shape;335;p13"/>
          <p:cNvSpPr txBox="1">
            <a:spLocks noGrp="1"/>
          </p:cNvSpPr>
          <p:nvPr>
            <p:ph type="title" idx="20" hasCustomPrompt="1"/>
          </p:nvPr>
        </p:nvSpPr>
        <p:spPr>
          <a:xfrm>
            <a:off x="4785813" y="3722170"/>
            <a:ext cx="734700" cy="7146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36" name="Google Shape;336;p13"/>
          <p:cNvSpPr txBox="1">
            <a:spLocks noGrp="1"/>
          </p:cNvSpPr>
          <p:nvPr>
            <p:ph type="subTitle" idx="21"/>
          </p:nvPr>
        </p:nvSpPr>
        <p:spPr>
          <a:xfrm>
            <a:off x="5679052" y="3722175"/>
            <a:ext cx="2741700" cy="394500"/>
          </a:xfrm>
          <a:prstGeom prst="rect">
            <a:avLst/>
          </a:prstGeom>
        </p:spPr>
        <p:txBody>
          <a:bodyPr spcFirstLastPara="1" wrap="square" lIns="91425" tIns="91425" rIns="91425" bIns="91425" anchor="b" anchorCtr="0">
            <a:noAutofit/>
          </a:bodyPr>
          <a:lstStyle>
            <a:lvl1pPr lvl="0" algn="l" rtl="0">
              <a:lnSpc>
                <a:spcPct val="100000"/>
              </a:lnSpc>
              <a:spcBef>
                <a:spcPts val="0"/>
              </a:spcBef>
              <a:spcAft>
                <a:spcPts val="0"/>
              </a:spcAft>
              <a:buSzPts val="2400"/>
              <a:buFont typeface="Bebas Neue"/>
              <a:buNone/>
              <a:defRPr sz="2200" b="1">
                <a:latin typeface="Delius Swash Caps"/>
                <a:ea typeface="Delius Swash Caps"/>
                <a:cs typeface="Delius Swash Caps"/>
                <a:sym typeface="Delius Swash Caps"/>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grpSp>
        <p:nvGrpSpPr>
          <p:cNvPr id="337" name="Google Shape;337;p13"/>
          <p:cNvGrpSpPr/>
          <p:nvPr/>
        </p:nvGrpSpPr>
        <p:grpSpPr>
          <a:xfrm>
            <a:off x="152404" y="3434595"/>
            <a:ext cx="1606159" cy="1556498"/>
            <a:chOff x="2878100" y="1821225"/>
            <a:chExt cx="857075" cy="830575"/>
          </a:xfrm>
        </p:grpSpPr>
        <p:sp>
          <p:nvSpPr>
            <p:cNvPr id="338" name="Google Shape;338;p13"/>
            <p:cNvSpPr/>
            <p:nvPr/>
          </p:nvSpPr>
          <p:spPr>
            <a:xfrm>
              <a:off x="2912725" y="1821225"/>
              <a:ext cx="104750" cy="574175"/>
            </a:xfrm>
            <a:custGeom>
              <a:avLst/>
              <a:gdLst/>
              <a:ahLst/>
              <a:cxnLst/>
              <a:rect l="l" t="t" r="r" b="b"/>
              <a:pathLst>
                <a:path w="4190" h="22967" extrusionOk="0">
                  <a:moveTo>
                    <a:pt x="1756" y="1"/>
                  </a:moveTo>
                  <a:cubicBezTo>
                    <a:pt x="1653" y="1"/>
                    <a:pt x="1546" y="10"/>
                    <a:pt x="1436" y="29"/>
                  </a:cubicBezTo>
                  <a:cubicBezTo>
                    <a:pt x="677" y="95"/>
                    <a:pt x="1" y="1200"/>
                    <a:pt x="611" y="1876"/>
                  </a:cubicBezTo>
                  <a:cubicBezTo>
                    <a:pt x="734" y="1999"/>
                    <a:pt x="945" y="2073"/>
                    <a:pt x="1152" y="2073"/>
                  </a:cubicBezTo>
                  <a:cubicBezTo>
                    <a:pt x="1305" y="2073"/>
                    <a:pt x="1455" y="2033"/>
                    <a:pt x="1567" y="1942"/>
                  </a:cubicBezTo>
                  <a:cubicBezTo>
                    <a:pt x="1914" y="1744"/>
                    <a:pt x="1848" y="1530"/>
                    <a:pt x="1914" y="1117"/>
                  </a:cubicBezTo>
                  <a:cubicBezTo>
                    <a:pt x="1914" y="1079"/>
                    <a:pt x="1870" y="1041"/>
                    <a:pt x="1833" y="1041"/>
                  </a:cubicBezTo>
                  <a:cubicBezTo>
                    <a:pt x="1805" y="1041"/>
                    <a:pt x="1782" y="1062"/>
                    <a:pt x="1782" y="1117"/>
                  </a:cubicBezTo>
                  <a:cubicBezTo>
                    <a:pt x="1625" y="1132"/>
                    <a:pt x="1495" y="1139"/>
                    <a:pt x="1393" y="1139"/>
                  </a:cubicBezTo>
                  <a:cubicBezTo>
                    <a:pt x="915" y="1139"/>
                    <a:pt x="1025" y="979"/>
                    <a:pt x="1650" y="639"/>
                  </a:cubicBezTo>
                  <a:cubicBezTo>
                    <a:pt x="1730" y="608"/>
                    <a:pt x="1805" y="594"/>
                    <a:pt x="1878" y="594"/>
                  </a:cubicBezTo>
                  <a:cubicBezTo>
                    <a:pt x="2419" y="594"/>
                    <a:pt x="2756" y="1388"/>
                    <a:pt x="2887" y="1810"/>
                  </a:cubicBezTo>
                  <a:cubicBezTo>
                    <a:pt x="3019" y="2437"/>
                    <a:pt x="3019" y="3393"/>
                    <a:pt x="2738" y="3937"/>
                  </a:cubicBezTo>
                  <a:cubicBezTo>
                    <a:pt x="2606" y="4349"/>
                    <a:pt x="2128" y="4630"/>
                    <a:pt x="1914" y="4976"/>
                  </a:cubicBezTo>
                  <a:cubicBezTo>
                    <a:pt x="1567" y="5454"/>
                    <a:pt x="1567" y="5800"/>
                    <a:pt x="1567" y="6345"/>
                  </a:cubicBezTo>
                  <a:cubicBezTo>
                    <a:pt x="1567" y="7383"/>
                    <a:pt x="2128" y="8060"/>
                    <a:pt x="2672" y="8884"/>
                  </a:cubicBezTo>
                  <a:cubicBezTo>
                    <a:pt x="3497" y="9989"/>
                    <a:pt x="2128" y="10879"/>
                    <a:pt x="1914" y="11918"/>
                  </a:cubicBezTo>
                  <a:cubicBezTo>
                    <a:pt x="1848" y="12116"/>
                    <a:pt x="1980" y="12396"/>
                    <a:pt x="2128" y="12528"/>
                  </a:cubicBezTo>
                  <a:cubicBezTo>
                    <a:pt x="2606" y="13072"/>
                    <a:pt x="2887" y="13633"/>
                    <a:pt x="2738" y="14392"/>
                  </a:cubicBezTo>
                  <a:cubicBezTo>
                    <a:pt x="2606" y="15068"/>
                    <a:pt x="1650" y="15760"/>
                    <a:pt x="2128" y="16519"/>
                  </a:cubicBezTo>
                  <a:cubicBezTo>
                    <a:pt x="2738" y="17409"/>
                    <a:pt x="2606" y="17821"/>
                    <a:pt x="2062" y="18712"/>
                  </a:cubicBezTo>
                  <a:cubicBezTo>
                    <a:pt x="1848" y="19124"/>
                    <a:pt x="1650" y="19602"/>
                    <a:pt x="1502" y="20080"/>
                  </a:cubicBezTo>
                  <a:cubicBezTo>
                    <a:pt x="1155" y="20987"/>
                    <a:pt x="1304" y="21944"/>
                    <a:pt x="1716" y="22834"/>
                  </a:cubicBezTo>
                  <a:cubicBezTo>
                    <a:pt x="1760" y="22928"/>
                    <a:pt x="1828" y="22966"/>
                    <a:pt x="1898" y="22966"/>
                  </a:cubicBezTo>
                  <a:cubicBezTo>
                    <a:pt x="2040" y="22966"/>
                    <a:pt x="2194" y="22812"/>
                    <a:pt x="2194" y="22636"/>
                  </a:cubicBezTo>
                  <a:cubicBezTo>
                    <a:pt x="1914" y="21466"/>
                    <a:pt x="1980" y="20493"/>
                    <a:pt x="2540" y="19404"/>
                  </a:cubicBezTo>
                  <a:cubicBezTo>
                    <a:pt x="2887" y="18712"/>
                    <a:pt x="3299" y="18168"/>
                    <a:pt x="3365" y="17343"/>
                  </a:cubicBezTo>
                  <a:cubicBezTo>
                    <a:pt x="3365" y="16585"/>
                    <a:pt x="2606" y="16238"/>
                    <a:pt x="3019" y="15480"/>
                  </a:cubicBezTo>
                  <a:cubicBezTo>
                    <a:pt x="3299" y="14804"/>
                    <a:pt x="3497" y="14458"/>
                    <a:pt x="3497" y="13699"/>
                  </a:cubicBezTo>
                  <a:cubicBezTo>
                    <a:pt x="3497" y="13006"/>
                    <a:pt x="3299" y="12660"/>
                    <a:pt x="2804" y="12182"/>
                  </a:cubicBezTo>
                  <a:cubicBezTo>
                    <a:pt x="2392" y="11836"/>
                    <a:pt x="3431" y="10599"/>
                    <a:pt x="3563" y="10187"/>
                  </a:cubicBezTo>
                  <a:cubicBezTo>
                    <a:pt x="4189" y="8406"/>
                    <a:pt x="1502" y="7449"/>
                    <a:pt x="2326" y="5586"/>
                  </a:cubicBezTo>
                  <a:cubicBezTo>
                    <a:pt x="2606" y="4976"/>
                    <a:pt x="3365" y="4630"/>
                    <a:pt x="3497" y="3937"/>
                  </a:cubicBezTo>
                  <a:cubicBezTo>
                    <a:pt x="3629" y="3327"/>
                    <a:pt x="3629" y="2568"/>
                    <a:pt x="3563" y="1942"/>
                  </a:cubicBezTo>
                  <a:cubicBezTo>
                    <a:pt x="3443" y="951"/>
                    <a:pt x="2803" y="1"/>
                    <a:pt x="1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13"/>
            <p:cNvSpPr/>
            <p:nvPr/>
          </p:nvSpPr>
          <p:spPr>
            <a:xfrm>
              <a:off x="2950250" y="2417725"/>
              <a:ext cx="20625" cy="25900"/>
            </a:xfrm>
            <a:custGeom>
              <a:avLst/>
              <a:gdLst/>
              <a:ahLst/>
              <a:cxnLst/>
              <a:rect l="l" t="t" r="r" b="b"/>
              <a:pathLst>
                <a:path w="825" h="1036" extrusionOk="0">
                  <a:moveTo>
                    <a:pt x="429" y="1"/>
                  </a:moveTo>
                  <a:cubicBezTo>
                    <a:pt x="301" y="1"/>
                    <a:pt x="182" y="71"/>
                    <a:pt x="149" y="211"/>
                  </a:cubicBezTo>
                  <a:cubicBezTo>
                    <a:pt x="66" y="343"/>
                    <a:pt x="1" y="491"/>
                    <a:pt x="66" y="623"/>
                  </a:cubicBezTo>
                  <a:cubicBezTo>
                    <a:pt x="66" y="838"/>
                    <a:pt x="215" y="1035"/>
                    <a:pt x="413" y="1035"/>
                  </a:cubicBezTo>
                  <a:cubicBezTo>
                    <a:pt x="693" y="1035"/>
                    <a:pt x="759" y="838"/>
                    <a:pt x="825" y="623"/>
                  </a:cubicBezTo>
                  <a:cubicBezTo>
                    <a:pt x="825" y="491"/>
                    <a:pt x="825" y="343"/>
                    <a:pt x="759" y="211"/>
                  </a:cubicBezTo>
                  <a:cubicBezTo>
                    <a:pt x="693" y="71"/>
                    <a:pt x="557" y="1"/>
                    <a:pt x="4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13"/>
            <p:cNvSpPr/>
            <p:nvPr/>
          </p:nvSpPr>
          <p:spPr>
            <a:xfrm>
              <a:off x="2878100" y="2478750"/>
              <a:ext cx="195850" cy="173050"/>
            </a:xfrm>
            <a:custGeom>
              <a:avLst/>
              <a:gdLst/>
              <a:ahLst/>
              <a:cxnLst/>
              <a:rect l="l" t="t" r="r" b="b"/>
              <a:pathLst>
                <a:path w="7834" h="6922" extrusionOk="0">
                  <a:moveTo>
                    <a:pt x="3233" y="4580"/>
                  </a:moveTo>
                  <a:lnTo>
                    <a:pt x="3233" y="4580"/>
                  </a:lnTo>
                  <a:cubicBezTo>
                    <a:pt x="3175" y="4755"/>
                    <a:pt x="2476" y="5954"/>
                    <a:pt x="2074" y="5954"/>
                  </a:cubicBezTo>
                  <a:cubicBezTo>
                    <a:pt x="2020" y="5954"/>
                    <a:pt x="1971" y="5932"/>
                    <a:pt x="1930" y="5883"/>
                  </a:cubicBezTo>
                  <a:cubicBezTo>
                    <a:pt x="1518" y="5537"/>
                    <a:pt x="3035" y="4646"/>
                    <a:pt x="3233" y="4580"/>
                  </a:cubicBezTo>
                  <a:close/>
                  <a:moveTo>
                    <a:pt x="3678" y="0"/>
                  </a:moveTo>
                  <a:cubicBezTo>
                    <a:pt x="3629" y="0"/>
                    <a:pt x="3579" y="37"/>
                    <a:pt x="3579" y="111"/>
                  </a:cubicBezTo>
                  <a:cubicBezTo>
                    <a:pt x="3447" y="1134"/>
                    <a:pt x="3579" y="2239"/>
                    <a:pt x="3579" y="3261"/>
                  </a:cubicBezTo>
                  <a:cubicBezTo>
                    <a:pt x="3513" y="3409"/>
                    <a:pt x="3513" y="3541"/>
                    <a:pt x="3513" y="3673"/>
                  </a:cubicBezTo>
                  <a:cubicBezTo>
                    <a:pt x="2689" y="3888"/>
                    <a:pt x="1" y="5471"/>
                    <a:pt x="1172" y="6641"/>
                  </a:cubicBezTo>
                  <a:cubicBezTo>
                    <a:pt x="1371" y="6838"/>
                    <a:pt x="1582" y="6921"/>
                    <a:pt x="1796" y="6921"/>
                  </a:cubicBezTo>
                  <a:cubicBezTo>
                    <a:pt x="2839" y="6921"/>
                    <a:pt x="3948" y="4929"/>
                    <a:pt x="4057" y="4300"/>
                  </a:cubicBezTo>
                  <a:cubicBezTo>
                    <a:pt x="4189" y="4300"/>
                    <a:pt x="4404" y="4234"/>
                    <a:pt x="4535" y="4234"/>
                  </a:cubicBezTo>
                  <a:cubicBezTo>
                    <a:pt x="5228" y="4234"/>
                    <a:pt x="5913" y="4293"/>
                    <a:pt x="6620" y="4293"/>
                  </a:cubicBezTo>
                  <a:cubicBezTo>
                    <a:pt x="6974" y="4293"/>
                    <a:pt x="7333" y="4278"/>
                    <a:pt x="7701" y="4234"/>
                  </a:cubicBezTo>
                  <a:cubicBezTo>
                    <a:pt x="7767" y="4234"/>
                    <a:pt x="7833" y="4020"/>
                    <a:pt x="7701" y="4020"/>
                  </a:cubicBezTo>
                  <a:cubicBezTo>
                    <a:pt x="6531" y="3822"/>
                    <a:pt x="5360" y="3607"/>
                    <a:pt x="4189" y="3607"/>
                  </a:cubicBezTo>
                  <a:cubicBezTo>
                    <a:pt x="4189" y="2437"/>
                    <a:pt x="3991" y="1282"/>
                    <a:pt x="3777" y="111"/>
                  </a:cubicBezTo>
                  <a:cubicBezTo>
                    <a:pt x="3777" y="37"/>
                    <a:pt x="3727" y="0"/>
                    <a:pt x="36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13"/>
            <p:cNvSpPr/>
            <p:nvPr/>
          </p:nvSpPr>
          <p:spPr>
            <a:xfrm>
              <a:off x="3153075" y="2547250"/>
              <a:ext cx="582100" cy="82775"/>
            </a:xfrm>
            <a:custGeom>
              <a:avLst/>
              <a:gdLst/>
              <a:ahLst/>
              <a:cxnLst/>
              <a:rect l="l" t="t" r="r" b="b"/>
              <a:pathLst>
                <a:path w="23284" h="3311" extrusionOk="0">
                  <a:moveTo>
                    <a:pt x="13464" y="0"/>
                  </a:moveTo>
                  <a:cubicBezTo>
                    <a:pt x="13287" y="0"/>
                    <a:pt x="13103" y="33"/>
                    <a:pt x="12912" y="109"/>
                  </a:cubicBezTo>
                  <a:cubicBezTo>
                    <a:pt x="12568" y="233"/>
                    <a:pt x="11650" y="965"/>
                    <a:pt x="11116" y="965"/>
                  </a:cubicBezTo>
                  <a:cubicBezTo>
                    <a:pt x="11010" y="965"/>
                    <a:pt x="10919" y="936"/>
                    <a:pt x="10851" y="867"/>
                  </a:cubicBezTo>
                  <a:cubicBezTo>
                    <a:pt x="10438" y="389"/>
                    <a:pt x="10092" y="109"/>
                    <a:pt x="9416" y="109"/>
                  </a:cubicBezTo>
                  <a:cubicBezTo>
                    <a:pt x="8657" y="109"/>
                    <a:pt x="8311" y="323"/>
                    <a:pt x="7619" y="669"/>
                  </a:cubicBezTo>
                  <a:cubicBezTo>
                    <a:pt x="7469" y="753"/>
                    <a:pt x="7335" y="785"/>
                    <a:pt x="7211" y="785"/>
                  </a:cubicBezTo>
                  <a:cubicBezTo>
                    <a:pt x="6741" y="785"/>
                    <a:pt x="6399" y="319"/>
                    <a:pt x="5800" y="319"/>
                  </a:cubicBezTo>
                  <a:cubicBezTo>
                    <a:pt x="5769" y="319"/>
                    <a:pt x="5738" y="321"/>
                    <a:pt x="5706" y="323"/>
                  </a:cubicBezTo>
                  <a:cubicBezTo>
                    <a:pt x="4881" y="389"/>
                    <a:pt x="4403" y="801"/>
                    <a:pt x="3711" y="1148"/>
                  </a:cubicBezTo>
                  <a:cubicBezTo>
                    <a:pt x="3014" y="1491"/>
                    <a:pt x="2376" y="1644"/>
                    <a:pt x="1690" y="1644"/>
                  </a:cubicBezTo>
                  <a:cubicBezTo>
                    <a:pt x="1288" y="1644"/>
                    <a:pt x="869" y="1591"/>
                    <a:pt x="413" y="1494"/>
                  </a:cubicBezTo>
                  <a:cubicBezTo>
                    <a:pt x="198" y="1494"/>
                    <a:pt x="0" y="1840"/>
                    <a:pt x="281" y="1972"/>
                  </a:cubicBezTo>
                  <a:cubicBezTo>
                    <a:pt x="820" y="2222"/>
                    <a:pt x="1384" y="2369"/>
                    <a:pt x="1942" y="2369"/>
                  </a:cubicBezTo>
                  <a:cubicBezTo>
                    <a:pt x="2306" y="2369"/>
                    <a:pt x="2667" y="2306"/>
                    <a:pt x="3018" y="2170"/>
                  </a:cubicBezTo>
                  <a:cubicBezTo>
                    <a:pt x="3496" y="2038"/>
                    <a:pt x="3908" y="1840"/>
                    <a:pt x="4321" y="1626"/>
                  </a:cubicBezTo>
                  <a:cubicBezTo>
                    <a:pt x="4868" y="1320"/>
                    <a:pt x="5238" y="1139"/>
                    <a:pt x="5615" y="1139"/>
                  </a:cubicBezTo>
                  <a:cubicBezTo>
                    <a:pt x="5908" y="1139"/>
                    <a:pt x="6206" y="1249"/>
                    <a:pt x="6596" y="1494"/>
                  </a:cubicBezTo>
                  <a:cubicBezTo>
                    <a:pt x="6754" y="1593"/>
                    <a:pt x="6905" y="1634"/>
                    <a:pt x="7053" y="1634"/>
                  </a:cubicBezTo>
                  <a:cubicBezTo>
                    <a:pt x="7612" y="1634"/>
                    <a:pt x="8109" y="1051"/>
                    <a:pt x="8657" y="933"/>
                  </a:cubicBezTo>
                  <a:cubicBezTo>
                    <a:pt x="8815" y="908"/>
                    <a:pt x="8963" y="895"/>
                    <a:pt x="9102" y="895"/>
                  </a:cubicBezTo>
                  <a:cubicBezTo>
                    <a:pt x="9691" y="895"/>
                    <a:pt x="10133" y="1120"/>
                    <a:pt x="10587" y="1560"/>
                  </a:cubicBezTo>
                  <a:cubicBezTo>
                    <a:pt x="10692" y="1665"/>
                    <a:pt x="10893" y="1781"/>
                    <a:pt x="11070" y="1781"/>
                  </a:cubicBezTo>
                  <a:cubicBezTo>
                    <a:pt x="11114" y="1781"/>
                    <a:pt x="11157" y="1774"/>
                    <a:pt x="11197" y="1758"/>
                  </a:cubicBezTo>
                  <a:cubicBezTo>
                    <a:pt x="11992" y="1556"/>
                    <a:pt x="12700" y="746"/>
                    <a:pt x="13476" y="746"/>
                  </a:cubicBezTo>
                  <a:cubicBezTo>
                    <a:pt x="13714" y="746"/>
                    <a:pt x="13959" y="822"/>
                    <a:pt x="14214" y="1016"/>
                  </a:cubicBezTo>
                  <a:cubicBezTo>
                    <a:pt x="15039" y="1560"/>
                    <a:pt x="15731" y="2104"/>
                    <a:pt x="16770" y="2104"/>
                  </a:cubicBezTo>
                  <a:cubicBezTo>
                    <a:pt x="17314" y="2104"/>
                    <a:pt x="17661" y="2104"/>
                    <a:pt x="18139" y="1758"/>
                  </a:cubicBezTo>
                  <a:cubicBezTo>
                    <a:pt x="18485" y="1560"/>
                    <a:pt x="18749" y="1082"/>
                    <a:pt x="19161" y="867"/>
                  </a:cubicBezTo>
                  <a:cubicBezTo>
                    <a:pt x="19487" y="752"/>
                    <a:pt x="19947" y="682"/>
                    <a:pt x="20381" y="682"/>
                  </a:cubicBezTo>
                  <a:cubicBezTo>
                    <a:pt x="20694" y="682"/>
                    <a:pt x="20995" y="718"/>
                    <a:pt x="21222" y="801"/>
                  </a:cubicBezTo>
                  <a:cubicBezTo>
                    <a:pt x="21717" y="867"/>
                    <a:pt x="22739" y="1280"/>
                    <a:pt x="22459" y="2038"/>
                  </a:cubicBezTo>
                  <a:cubicBezTo>
                    <a:pt x="22261" y="2402"/>
                    <a:pt x="22113" y="2591"/>
                    <a:pt x="22027" y="2591"/>
                  </a:cubicBezTo>
                  <a:cubicBezTo>
                    <a:pt x="21933" y="2591"/>
                    <a:pt x="21912" y="2369"/>
                    <a:pt x="21981" y="1906"/>
                  </a:cubicBezTo>
                  <a:cubicBezTo>
                    <a:pt x="22047" y="1906"/>
                    <a:pt x="22047" y="1758"/>
                    <a:pt x="21981" y="1758"/>
                  </a:cubicBezTo>
                  <a:cubicBezTo>
                    <a:pt x="21569" y="1758"/>
                    <a:pt x="21371" y="1758"/>
                    <a:pt x="21156" y="2104"/>
                  </a:cubicBezTo>
                  <a:cubicBezTo>
                    <a:pt x="20959" y="2318"/>
                    <a:pt x="21025" y="2863"/>
                    <a:pt x="21222" y="3077"/>
                  </a:cubicBezTo>
                  <a:cubicBezTo>
                    <a:pt x="21391" y="3241"/>
                    <a:pt x="21594" y="3311"/>
                    <a:pt x="21804" y="3311"/>
                  </a:cubicBezTo>
                  <a:cubicBezTo>
                    <a:pt x="22373" y="3311"/>
                    <a:pt x="22989" y="2795"/>
                    <a:pt x="23086" y="2252"/>
                  </a:cubicBezTo>
                  <a:cubicBezTo>
                    <a:pt x="23284" y="1016"/>
                    <a:pt x="22261" y="257"/>
                    <a:pt x="21156" y="109"/>
                  </a:cubicBezTo>
                  <a:cubicBezTo>
                    <a:pt x="20904" y="59"/>
                    <a:pt x="20648" y="38"/>
                    <a:pt x="20395" y="38"/>
                  </a:cubicBezTo>
                  <a:cubicBezTo>
                    <a:pt x="19971" y="38"/>
                    <a:pt x="19553" y="98"/>
                    <a:pt x="19161" y="191"/>
                  </a:cubicBezTo>
                  <a:cubicBezTo>
                    <a:pt x="18485" y="323"/>
                    <a:pt x="18139" y="1082"/>
                    <a:pt x="17512" y="1345"/>
                  </a:cubicBezTo>
                  <a:cubicBezTo>
                    <a:pt x="17267" y="1455"/>
                    <a:pt x="17035" y="1502"/>
                    <a:pt x="16814" y="1502"/>
                  </a:cubicBezTo>
                  <a:cubicBezTo>
                    <a:pt x="15562" y="1502"/>
                    <a:pt x="14658" y="0"/>
                    <a:pt x="134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13"/>
            <p:cNvSpPr/>
            <p:nvPr/>
          </p:nvSpPr>
          <p:spPr>
            <a:xfrm>
              <a:off x="3108550" y="2580875"/>
              <a:ext cx="25575" cy="18975"/>
            </a:xfrm>
            <a:custGeom>
              <a:avLst/>
              <a:gdLst/>
              <a:ahLst/>
              <a:cxnLst/>
              <a:rect l="l" t="t" r="r" b="b"/>
              <a:pathLst>
                <a:path w="1023" h="759" extrusionOk="0">
                  <a:moveTo>
                    <a:pt x="413" y="0"/>
                  </a:moveTo>
                  <a:cubicBezTo>
                    <a:pt x="198" y="0"/>
                    <a:pt x="1" y="149"/>
                    <a:pt x="1" y="413"/>
                  </a:cubicBezTo>
                  <a:cubicBezTo>
                    <a:pt x="1" y="627"/>
                    <a:pt x="198" y="759"/>
                    <a:pt x="413" y="759"/>
                  </a:cubicBezTo>
                  <a:cubicBezTo>
                    <a:pt x="545" y="759"/>
                    <a:pt x="677" y="759"/>
                    <a:pt x="825" y="693"/>
                  </a:cubicBezTo>
                  <a:cubicBezTo>
                    <a:pt x="1023" y="561"/>
                    <a:pt x="1023" y="215"/>
                    <a:pt x="825" y="83"/>
                  </a:cubicBezTo>
                  <a:cubicBezTo>
                    <a:pt x="677" y="0"/>
                    <a:pt x="545" y="0"/>
                    <a:pt x="4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3" name="Google Shape;343;p13"/>
          <p:cNvGrpSpPr/>
          <p:nvPr/>
        </p:nvGrpSpPr>
        <p:grpSpPr>
          <a:xfrm rot="5400000">
            <a:off x="152404" y="152395"/>
            <a:ext cx="1606159" cy="1556498"/>
            <a:chOff x="2878100" y="1821225"/>
            <a:chExt cx="857075" cy="830575"/>
          </a:xfrm>
        </p:grpSpPr>
        <p:sp>
          <p:nvSpPr>
            <p:cNvPr id="344" name="Google Shape;344;p13"/>
            <p:cNvSpPr/>
            <p:nvPr/>
          </p:nvSpPr>
          <p:spPr>
            <a:xfrm>
              <a:off x="2912725" y="1821225"/>
              <a:ext cx="104750" cy="574175"/>
            </a:xfrm>
            <a:custGeom>
              <a:avLst/>
              <a:gdLst/>
              <a:ahLst/>
              <a:cxnLst/>
              <a:rect l="l" t="t" r="r" b="b"/>
              <a:pathLst>
                <a:path w="4190" h="22967" extrusionOk="0">
                  <a:moveTo>
                    <a:pt x="1756" y="1"/>
                  </a:moveTo>
                  <a:cubicBezTo>
                    <a:pt x="1653" y="1"/>
                    <a:pt x="1546" y="10"/>
                    <a:pt x="1436" y="29"/>
                  </a:cubicBezTo>
                  <a:cubicBezTo>
                    <a:pt x="677" y="95"/>
                    <a:pt x="1" y="1200"/>
                    <a:pt x="611" y="1876"/>
                  </a:cubicBezTo>
                  <a:cubicBezTo>
                    <a:pt x="734" y="1999"/>
                    <a:pt x="945" y="2073"/>
                    <a:pt x="1152" y="2073"/>
                  </a:cubicBezTo>
                  <a:cubicBezTo>
                    <a:pt x="1305" y="2073"/>
                    <a:pt x="1455" y="2033"/>
                    <a:pt x="1567" y="1942"/>
                  </a:cubicBezTo>
                  <a:cubicBezTo>
                    <a:pt x="1914" y="1744"/>
                    <a:pt x="1848" y="1530"/>
                    <a:pt x="1914" y="1117"/>
                  </a:cubicBezTo>
                  <a:cubicBezTo>
                    <a:pt x="1914" y="1079"/>
                    <a:pt x="1870" y="1041"/>
                    <a:pt x="1833" y="1041"/>
                  </a:cubicBezTo>
                  <a:cubicBezTo>
                    <a:pt x="1805" y="1041"/>
                    <a:pt x="1782" y="1062"/>
                    <a:pt x="1782" y="1117"/>
                  </a:cubicBezTo>
                  <a:cubicBezTo>
                    <a:pt x="1625" y="1132"/>
                    <a:pt x="1495" y="1139"/>
                    <a:pt x="1393" y="1139"/>
                  </a:cubicBezTo>
                  <a:cubicBezTo>
                    <a:pt x="915" y="1139"/>
                    <a:pt x="1025" y="979"/>
                    <a:pt x="1650" y="639"/>
                  </a:cubicBezTo>
                  <a:cubicBezTo>
                    <a:pt x="1730" y="608"/>
                    <a:pt x="1805" y="594"/>
                    <a:pt x="1878" y="594"/>
                  </a:cubicBezTo>
                  <a:cubicBezTo>
                    <a:pt x="2419" y="594"/>
                    <a:pt x="2756" y="1388"/>
                    <a:pt x="2887" y="1810"/>
                  </a:cubicBezTo>
                  <a:cubicBezTo>
                    <a:pt x="3019" y="2437"/>
                    <a:pt x="3019" y="3393"/>
                    <a:pt x="2738" y="3937"/>
                  </a:cubicBezTo>
                  <a:cubicBezTo>
                    <a:pt x="2606" y="4349"/>
                    <a:pt x="2128" y="4630"/>
                    <a:pt x="1914" y="4976"/>
                  </a:cubicBezTo>
                  <a:cubicBezTo>
                    <a:pt x="1567" y="5454"/>
                    <a:pt x="1567" y="5800"/>
                    <a:pt x="1567" y="6345"/>
                  </a:cubicBezTo>
                  <a:cubicBezTo>
                    <a:pt x="1567" y="7383"/>
                    <a:pt x="2128" y="8060"/>
                    <a:pt x="2672" y="8884"/>
                  </a:cubicBezTo>
                  <a:cubicBezTo>
                    <a:pt x="3497" y="9989"/>
                    <a:pt x="2128" y="10879"/>
                    <a:pt x="1914" y="11918"/>
                  </a:cubicBezTo>
                  <a:cubicBezTo>
                    <a:pt x="1848" y="12116"/>
                    <a:pt x="1980" y="12396"/>
                    <a:pt x="2128" y="12528"/>
                  </a:cubicBezTo>
                  <a:cubicBezTo>
                    <a:pt x="2606" y="13072"/>
                    <a:pt x="2887" y="13633"/>
                    <a:pt x="2738" y="14392"/>
                  </a:cubicBezTo>
                  <a:cubicBezTo>
                    <a:pt x="2606" y="15068"/>
                    <a:pt x="1650" y="15760"/>
                    <a:pt x="2128" y="16519"/>
                  </a:cubicBezTo>
                  <a:cubicBezTo>
                    <a:pt x="2738" y="17409"/>
                    <a:pt x="2606" y="17821"/>
                    <a:pt x="2062" y="18712"/>
                  </a:cubicBezTo>
                  <a:cubicBezTo>
                    <a:pt x="1848" y="19124"/>
                    <a:pt x="1650" y="19602"/>
                    <a:pt x="1502" y="20080"/>
                  </a:cubicBezTo>
                  <a:cubicBezTo>
                    <a:pt x="1155" y="20987"/>
                    <a:pt x="1304" y="21944"/>
                    <a:pt x="1716" y="22834"/>
                  </a:cubicBezTo>
                  <a:cubicBezTo>
                    <a:pt x="1760" y="22928"/>
                    <a:pt x="1828" y="22966"/>
                    <a:pt x="1898" y="22966"/>
                  </a:cubicBezTo>
                  <a:cubicBezTo>
                    <a:pt x="2040" y="22966"/>
                    <a:pt x="2194" y="22812"/>
                    <a:pt x="2194" y="22636"/>
                  </a:cubicBezTo>
                  <a:cubicBezTo>
                    <a:pt x="1914" y="21466"/>
                    <a:pt x="1980" y="20493"/>
                    <a:pt x="2540" y="19404"/>
                  </a:cubicBezTo>
                  <a:cubicBezTo>
                    <a:pt x="2887" y="18712"/>
                    <a:pt x="3299" y="18168"/>
                    <a:pt x="3365" y="17343"/>
                  </a:cubicBezTo>
                  <a:cubicBezTo>
                    <a:pt x="3365" y="16585"/>
                    <a:pt x="2606" y="16238"/>
                    <a:pt x="3019" y="15480"/>
                  </a:cubicBezTo>
                  <a:cubicBezTo>
                    <a:pt x="3299" y="14804"/>
                    <a:pt x="3497" y="14458"/>
                    <a:pt x="3497" y="13699"/>
                  </a:cubicBezTo>
                  <a:cubicBezTo>
                    <a:pt x="3497" y="13006"/>
                    <a:pt x="3299" y="12660"/>
                    <a:pt x="2804" y="12182"/>
                  </a:cubicBezTo>
                  <a:cubicBezTo>
                    <a:pt x="2392" y="11836"/>
                    <a:pt x="3431" y="10599"/>
                    <a:pt x="3563" y="10187"/>
                  </a:cubicBezTo>
                  <a:cubicBezTo>
                    <a:pt x="4189" y="8406"/>
                    <a:pt x="1502" y="7449"/>
                    <a:pt x="2326" y="5586"/>
                  </a:cubicBezTo>
                  <a:cubicBezTo>
                    <a:pt x="2606" y="4976"/>
                    <a:pt x="3365" y="4630"/>
                    <a:pt x="3497" y="3937"/>
                  </a:cubicBezTo>
                  <a:cubicBezTo>
                    <a:pt x="3629" y="3327"/>
                    <a:pt x="3629" y="2568"/>
                    <a:pt x="3563" y="1942"/>
                  </a:cubicBezTo>
                  <a:cubicBezTo>
                    <a:pt x="3443" y="951"/>
                    <a:pt x="2803" y="1"/>
                    <a:pt x="1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13"/>
            <p:cNvSpPr/>
            <p:nvPr/>
          </p:nvSpPr>
          <p:spPr>
            <a:xfrm>
              <a:off x="2950250" y="2417725"/>
              <a:ext cx="20625" cy="25900"/>
            </a:xfrm>
            <a:custGeom>
              <a:avLst/>
              <a:gdLst/>
              <a:ahLst/>
              <a:cxnLst/>
              <a:rect l="l" t="t" r="r" b="b"/>
              <a:pathLst>
                <a:path w="825" h="1036" extrusionOk="0">
                  <a:moveTo>
                    <a:pt x="429" y="1"/>
                  </a:moveTo>
                  <a:cubicBezTo>
                    <a:pt x="301" y="1"/>
                    <a:pt x="182" y="71"/>
                    <a:pt x="149" y="211"/>
                  </a:cubicBezTo>
                  <a:cubicBezTo>
                    <a:pt x="66" y="343"/>
                    <a:pt x="1" y="491"/>
                    <a:pt x="66" y="623"/>
                  </a:cubicBezTo>
                  <a:cubicBezTo>
                    <a:pt x="66" y="838"/>
                    <a:pt x="215" y="1035"/>
                    <a:pt x="413" y="1035"/>
                  </a:cubicBezTo>
                  <a:cubicBezTo>
                    <a:pt x="693" y="1035"/>
                    <a:pt x="759" y="838"/>
                    <a:pt x="825" y="623"/>
                  </a:cubicBezTo>
                  <a:cubicBezTo>
                    <a:pt x="825" y="491"/>
                    <a:pt x="825" y="343"/>
                    <a:pt x="759" y="211"/>
                  </a:cubicBezTo>
                  <a:cubicBezTo>
                    <a:pt x="693" y="71"/>
                    <a:pt x="557" y="1"/>
                    <a:pt x="4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13"/>
            <p:cNvSpPr/>
            <p:nvPr/>
          </p:nvSpPr>
          <p:spPr>
            <a:xfrm>
              <a:off x="2878100" y="2478750"/>
              <a:ext cx="195850" cy="173050"/>
            </a:xfrm>
            <a:custGeom>
              <a:avLst/>
              <a:gdLst/>
              <a:ahLst/>
              <a:cxnLst/>
              <a:rect l="l" t="t" r="r" b="b"/>
              <a:pathLst>
                <a:path w="7834" h="6922" extrusionOk="0">
                  <a:moveTo>
                    <a:pt x="3233" y="4580"/>
                  </a:moveTo>
                  <a:lnTo>
                    <a:pt x="3233" y="4580"/>
                  </a:lnTo>
                  <a:cubicBezTo>
                    <a:pt x="3175" y="4755"/>
                    <a:pt x="2476" y="5954"/>
                    <a:pt x="2074" y="5954"/>
                  </a:cubicBezTo>
                  <a:cubicBezTo>
                    <a:pt x="2020" y="5954"/>
                    <a:pt x="1971" y="5932"/>
                    <a:pt x="1930" y="5883"/>
                  </a:cubicBezTo>
                  <a:cubicBezTo>
                    <a:pt x="1518" y="5537"/>
                    <a:pt x="3035" y="4646"/>
                    <a:pt x="3233" y="4580"/>
                  </a:cubicBezTo>
                  <a:close/>
                  <a:moveTo>
                    <a:pt x="3678" y="0"/>
                  </a:moveTo>
                  <a:cubicBezTo>
                    <a:pt x="3629" y="0"/>
                    <a:pt x="3579" y="37"/>
                    <a:pt x="3579" y="111"/>
                  </a:cubicBezTo>
                  <a:cubicBezTo>
                    <a:pt x="3447" y="1134"/>
                    <a:pt x="3579" y="2239"/>
                    <a:pt x="3579" y="3261"/>
                  </a:cubicBezTo>
                  <a:cubicBezTo>
                    <a:pt x="3513" y="3409"/>
                    <a:pt x="3513" y="3541"/>
                    <a:pt x="3513" y="3673"/>
                  </a:cubicBezTo>
                  <a:cubicBezTo>
                    <a:pt x="2689" y="3888"/>
                    <a:pt x="1" y="5471"/>
                    <a:pt x="1172" y="6641"/>
                  </a:cubicBezTo>
                  <a:cubicBezTo>
                    <a:pt x="1371" y="6838"/>
                    <a:pt x="1582" y="6921"/>
                    <a:pt x="1796" y="6921"/>
                  </a:cubicBezTo>
                  <a:cubicBezTo>
                    <a:pt x="2839" y="6921"/>
                    <a:pt x="3948" y="4929"/>
                    <a:pt x="4057" y="4300"/>
                  </a:cubicBezTo>
                  <a:cubicBezTo>
                    <a:pt x="4189" y="4300"/>
                    <a:pt x="4404" y="4234"/>
                    <a:pt x="4535" y="4234"/>
                  </a:cubicBezTo>
                  <a:cubicBezTo>
                    <a:pt x="5228" y="4234"/>
                    <a:pt x="5913" y="4293"/>
                    <a:pt x="6620" y="4293"/>
                  </a:cubicBezTo>
                  <a:cubicBezTo>
                    <a:pt x="6974" y="4293"/>
                    <a:pt x="7333" y="4278"/>
                    <a:pt x="7701" y="4234"/>
                  </a:cubicBezTo>
                  <a:cubicBezTo>
                    <a:pt x="7767" y="4234"/>
                    <a:pt x="7833" y="4020"/>
                    <a:pt x="7701" y="4020"/>
                  </a:cubicBezTo>
                  <a:cubicBezTo>
                    <a:pt x="6531" y="3822"/>
                    <a:pt x="5360" y="3607"/>
                    <a:pt x="4189" y="3607"/>
                  </a:cubicBezTo>
                  <a:cubicBezTo>
                    <a:pt x="4189" y="2437"/>
                    <a:pt x="3991" y="1282"/>
                    <a:pt x="3777" y="111"/>
                  </a:cubicBezTo>
                  <a:cubicBezTo>
                    <a:pt x="3777" y="37"/>
                    <a:pt x="3727" y="0"/>
                    <a:pt x="36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13"/>
            <p:cNvSpPr/>
            <p:nvPr/>
          </p:nvSpPr>
          <p:spPr>
            <a:xfrm>
              <a:off x="3153075" y="2547250"/>
              <a:ext cx="582100" cy="82775"/>
            </a:xfrm>
            <a:custGeom>
              <a:avLst/>
              <a:gdLst/>
              <a:ahLst/>
              <a:cxnLst/>
              <a:rect l="l" t="t" r="r" b="b"/>
              <a:pathLst>
                <a:path w="23284" h="3311" extrusionOk="0">
                  <a:moveTo>
                    <a:pt x="13464" y="0"/>
                  </a:moveTo>
                  <a:cubicBezTo>
                    <a:pt x="13287" y="0"/>
                    <a:pt x="13103" y="33"/>
                    <a:pt x="12912" y="109"/>
                  </a:cubicBezTo>
                  <a:cubicBezTo>
                    <a:pt x="12568" y="233"/>
                    <a:pt x="11650" y="965"/>
                    <a:pt x="11116" y="965"/>
                  </a:cubicBezTo>
                  <a:cubicBezTo>
                    <a:pt x="11010" y="965"/>
                    <a:pt x="10919" y="936"/>
                    <a:pt x="10851" y="867"/>
                  </a:cubicBezTo>
                  <a:cubicBezTo>
                    <a:pt x="10438" y="389"/>
                    <a:pt x="10092" y="109"/>
                    <a:pt x="9416" y="109"/>
                  </a:cubicBezTo>
                  <a:cubicBezTo>
                    <a:pt x="8657" y="109"/>
                    <a:pt x="8311" y="323"/>
                    <a:pt x="7619" y="669"/>
                  </a:cubicBezTo>
                  <a:cubicBezTo>
                    <a:pt x="7469" y="753"/>
                    <a:pt x="7335" y="785"/>
                    <a:pt x="7211" y="785"/>
                  </a:cubicBezTo>
                  <a:cubicBezTo>
                    <a:pt x="6741" y="785"/>
                    <a:pt x="6399" y="319"/>
                    <a:pt x="5800" y="319"/>
                  </a:cubicBezTo>
                  <a:cubicBezTo>
                    <a:pt x="5769" y="319"/>
                    <a:pt x="5738" y="321"/>
                    <a:pt x="5706" y="323"/>
                  </a:cubicBezTo>
                  <a:cubicBezTo>
                    <a:pt x="4881" y="389"/>
                    <a:pt x="4403" y="801"/>
                    <a:pt x="3711" y="1148"/>
                  </a:cubicBezTo>
                  <a:cubicBezTo>
                    <a:pt x="3014" y="1491"/>
                    <a:pt x="2376" y="1644"/>
                    <a:pt x="1690" y="1644"/>
                  </a:cubicBezTo>
                  <a:cubicBezTo>
                    <a:pt x="1288" y="1644"/>
                    <a:pt x="869" y="1591"/>
                    <a:pt x="413" y="1494"/>
                  </a:cubicBezTo>
                  <a:cubicBezTo>
                    <a:pt x="198" y="1494"/>
                    <a:pt x="0" y="1840"/>
                    <a:pt x="281" y="1972"/>
                  </a:cubicBezTo>
                  <a:cubicBezTo>
                    <a:pt x="820" y="2222"/>
                    <a:pt x="1384" y="2369"/>
                    <a:pt x="1942" y="2369"/>
                  </a:cubicBezTo>
                  <a:cubicBezTo>
                    <a:pt x="2306" y="2369"/>
                    <a:pt x="2667" y="2306"/>
                    <a:pt x="3018" y="2170"/>
                  </a:cubicBezTo>
                  <a:cubicBezTo>
                    <a:pt x="3496" y="2038"/>
                    <a:pt x="3908" y="1840"/>
                    <a:pt x="4321" y="1626"/>
                  </a:cubicBezTo>
                  <a:cubicBezTo>
                    <a:pt x="4868" y="1320"/>
                    <a:pt x="5238" y="1139"/>
                    <a:pt x="5615" y="1139"/>
                  </a:cubicBezTo>
                  <a:cubicBezTo>
                    <a:pt x="5908" y="1139"/>
                    <a:pt x="6206" y="1249"/>
                    <a:pt x="6596" y="1494"/>
                  </a:cubicBezTo>
                  <a:cubicBezTo>
                    <a:pt x="6754" y="1593"/>
                    <a:pt x="6905" y="1634"/>
                    <a:pt x="7053" y="1634"/>
                  </a:cubicBezTo>
                  <a:cubicBezTo>
                    <a:pt x="7612" y="1634"/>
                    <a:pt x="8109" y="1051"/>
                    <a:pt x="8657" y="933"/>
                  </a:cubicBezTo>
                  <a:cubicBezTo>
                    <a:pt x="8815" y="908"/>
                    <a:pt x="8963" y="895"/>
                    <a:pt x="9102" y="895"/>
                  </a:cubicBezTo>
                  <a:cubicBezTo>
                    <a:pt x="9691" y="895"/>
                    <a:pt x="10133" y="1120"/>
                    <a:pt x="10587" y="1560"/>
                  </a:cubicBezTo>
                  <a:cubicBezTo>
                    <a:pt x="10692" y="1665"/>
                    <a:pt x="10893" y="1781"/>
                    <a:pt x="11070" y="1781"/>
                  </a:cubicBezTo>
                  <a:cubicBezTo>
                    <a:pt x="11114" y="1781"/>
                    <a:pt x="11157" y="1774"/>
                    <a:pt x="11197" y="1758"/>
                  </a:cubicBezTo>
                  <a:cubicBezTo>
                    <a:pt x="11992" y="1556"/>
                    <a:pt x="12700" y="746"/>
                    <a:pt x="13476" y="746"/>
                  </a:cubicBezTo>
                  <a:cubicBezTo>
                    <a:pt x="13714" y="746"/>
                    <a:pt x="13959" y="822"/>
                    <a:pt x="14214" y="1016"/>
                  </a:cubicBezTo>
                  <a:cubicBezTo>
                    <a:pt x="15039" y="1560"/>
                    <a:pt x="15731" y="2104"/>
                    <a:pt x="16770" y="2104"/>
                  </a:cubicBezTo>
                  <a:cubicBezTo>
                    <a:pt x="17314" y="2104"/>
                    <a:pt x="17661" y="2104"/>
                    <a:pt x="18139" y="1758"/>
                  </a:cubicBezTo>
                  <a:cubicBezTo>
                    <a:pt x="18485" y="1560"/>
                    <a:pt x="18749" y="1082"/>
                    <a:pt x="19161" y="867"/>
                  </a:cubicBezTo>
                  <a:cubicBezTo>
                    <a:pt x="19487" y="752"/>
                    <a:pt x="19947" y="682"/>
                    <a:pt x="20381" y="682"/>
                  </a:cubicBezTo>
                  <a:cubicBezTo>
                    <a:pt x="20694" y="682"/>
                    <a:pt x="20995" y="718"/>
                    <a:pt x="21222" y="801"/>
                  </a:cubicBezTo>
                  <a:cubicBezTo>
                    <a:pt x="21717" y="867"/>
                    <a:pt x="22739" y="1280"/>
                    <a:pt x="22459" y="2038"/>
                  </a:cubicBezTo>
                  <a:cubicBezTo>
                    <a:pt x="22261" y="2402"/>
                    <a:pt x="22113" y="2591"/>
                    <a:pt x="22027" y="2591"/>
                  </a:cubicBezTo>
                  <a:cubicBezTo>
                    <a:pt x="21933" y="2591"/>
                    <a:pt x="21912" y="2369"/>
                    <a:pt x="21981" y="1906"/>
                  </a:cubicBezTo>
                  <a:cubicBezTo>
                    <a:pt x="22047" y="1906"/>
                    <a:pt x="22047" y="1758"/>
                    <a:pt x="21981" y="1758"/>
                  </a:cubicBezTo>
                  <a:cubicBezTo>
                    <a:pt x="21569" y="1758"/>
                    <a:pt x="21371" y="1758"/>
                    <a:pt x="21156" y="2104"/>
                  </a:cubicBezTo>
                  <a:cubicBezTo>
                    <a:pt x="20959" y="2318"/>
                    <a:pt x="21025" y="2863"/>
                    <a:pt x="21222" y="3077"/>
                  </a:cubicBezTo>
                  <a:cubicBezTo>
                    <a:pt x="21391" y="3241"/>
                    <a:pt x="21594" y="3311"/>
                    <a:pt x="21804" y="3311"/>
                  </a:cubicBezTo>
                  <a:cubicBezTo>
                    <a:pt x="22373" y="3311"/>
                    <a:pt x="22989" y="2795"/>
                    <a:pt x="23086" y="2252"/>
                  </a:cubicBezTo>
                  <a:cubicBezTo>
                    <a:pt x="23284" y="1016"/>
                    <a:pt x="22261" y="257"/>
                    <a:pt x="21156" y="109"/>
                  </a:cubicBezTo>
                  <a:cubicBezTo>
                    <a:pt x="20904" y="59"/>
                    <a:pt x="20648" y="38"/>
                    <a:pt x="20395" y="38"/>
                  </a:cubicBezTo>
                  <a:cubicBezTo>
                    <a:pt x="19971" y="38"/>
                    <a:pt x="19553" y="98"/>
                    <a:pt x="19161" y="191"/>
                  </a:cubicBezTo>
                  <a:cubicBezTo>
                    <a:pt x="18485" y="323"/>
                    <a:pt x="18139" y="1082"/>
                    <a:pt x="17512" y="1345"/>
                  </a:cubicBezTo>
                  <a:cubicBezTo>
                    <a:pt x="17267" y="1455"/>
                    <a:pt x="17035" y="1502"/>
                    <a:pt x="16814" y="1502"/>
                  </a:cubicBezTo>
                  <a:cubicBezTo>
                    <a:pt x="15562" y="1502"/>
                    <a:pt x="14658" y="0"/>
                    <a:pt x="134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13"/>
            <p:cNvSpPr/>
            <p:nvPr/>
          </p:nvSpPr>
          <p:spPr>
            <a:xfrm>
              <a:off x="3108550" y="2580875"/>
              <a:ext cx="25575" cy="18975"/>
            </a:xfrm>
            <a:custGeom>
              <a:avLst/>
              <a:gdLst/>
              <a:ahLst/>
              <a:cxnLst/>
              <a:rect l="l" t="t" r="r" b="b"/>
              <a:pathLst>
                <a:path w="1023" h="759" extrusionOk="0">
                  <a:moveTo>
                    <a:pt x="413" y="0"/>
                  </a:moveTo>
                  <a:cubicBezTo>
                    <a:pt x="198" y="0"/>
                    <a:pt x="1" y="149"/>
                    <a:pt x="1" y="413"/>
                  </a:cubicBezTo>
                  <a:cubicBezTo>
                    <a:pt x="1" y="627"/>
                    <a:pt x="198" y="759"/>
                    <a:pt x="413" y="759"/>
                  </a:cubicBezTo>
                  <a:cubicBezTo>
                    <a:pt x="545" y="759"/>
                    <a:pt x="677" y="759"/>
                    <a:pt x="825" y="693"/>
                  </a:cubicBezTo>
                  <a:cubicBezTo>
                    <a:pt x="1023" y="561"/>
                    <a:pt x="1023" y="215"/>
                    <a:pt x="825" y="83"/>
                  </a:cubicBezTo>
                  <a:cubicBezTo>
                    <a:pt x="677" y="0"/>
                    <a:pt x="545" y="0"/>
                    <a:pt x="4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9" name="Google Shape;349;p13"/>
          <p:cNvGrpSpPr/>
          <p:nvPr/>
        </p:nvGrpSpPr>
        <p:grpSpPr>
          <a:xfrm flipH="1">
            <a:off x="7385454" y="3459420"/>
            <a:ext cx="1606159" cy="1556498"/>
            <a:chOff x="2878100" y="1821225"/>
            <a:chExt cx="857075" cy="830575"/>
          </a:xfrm>
        </p:grpSpPr>
        <p:sp>
          <p:nvSpPr>
            <p:cNvPr id="350" name="Google Shape;350;p13"/>
            <p:cNvSpPr/>
            <p:nvPr/>
          </p:nvSpPr>
          <p:spPr>
            <a:xfrm>
              <a:off x="2912725" y="1821225"/>
              <a:ext cx="104750" cy="574175"/>
            </a:xfrm>
            <a:custGeom>
              <a:avLst/>
              <a:gdLst/>
              <a:ahLst/>
              <a:cxnLst/>
              <a:rect l="l" t="t" r="r" b="b"/>
              <a:pathLst>
                <a:path w="4190" h="22967" extrusionOk="0">
                  <a:moveTo>
                    <a:pt x="1756" y="1"/>
                  </a:moveTo>
                  <a:cubicBezTo>
                    <a:pt x="1653" y="1"/>
                    <a:pt x="1546" y="10"/>
                    <a:pt x="1436" y="29"/>
                  </a:cubicBezTo>
                  <a:cubicBezTo>
                    <a:pt x="677" y="95"/>
                    <a:pt x="1" y="1200"/>
                    <a:pt x="611" y="1876"/>
                  </a:cubicBezTo>
                  <a:cubicBezTo>
                    <a:pt x="734" y="1999"/>
                    <a:pt x="945" y="2073"/>
                    <a:pt x="1152" y="2073"/>
                  </a:cubicBezTo>
                  <a:cubicBezTo>
                    <a:pt x="1305" y="2073"/>
                    <a:pt x="1455" y="2033"/>
                    <a:pt x="1567" y="1942"/>
                  </a:cubicBezTo>
                  <a:cubicBezTo>
                    <a:pt x="1914" y="1744"/>
                    <a:pt x="1848" y="1530"/>
                    <a:pt x="1914" y="1117"/>
                  </a:cubicBezTo>
                  <a:cubicBezTo>
                    <a:pt x="1914" y="1079"/>
                    <a:pt x="1870" y="1041"/>
                    <a:pt x="1833" y="1041"/>
                  </a:cubicBezTo>
                  <a:cubicBezTo>
                    <a:pt x="1805" y="1041"/>
                    <a:pt x="1782" y="1062"/>
                    <a:pt x="1782" y="1117"/>
                  </a:cubicBezTo>
                  <a:cubicBezTo>
                    <a:pt x="1625" y="1132"/>
                    <a:pt x="1495" y="1139"/>
                    <a:pt x="1393" y="1139"/>
                  </a:cubicBezTo>
                  <a:cubicBezTo>
                    <a:pt x="915" y="1139"/>
                    <a:pt x="1025" y="979"/>
                    <a:pt x="1650" y="639"/>
                  </a:cubicBezTo>
                  <a:cubicBezTo>
                    <a:pt x="1730" y="608"/>
                    <a:pt x="1805" y="594"/>
                    <a:pt x="1878" y="594"/>
                  </a:cubicBezTo>
                  <a:cubicBezTo>
                    <a:pt x="2419" y="594"/>
                    <a:pt x="2756" y="1388"/>
                    <a:pt x="2887" y="1810"/>
                  </a:cubicBezTo>
                  <a:cubicBezTo>
                    <a:pt x="3019" y="2437"/>
                    <a:pt x="3019" y="3393"/>
                    <a:pt x="2738" y="3937"/>
                  </a:cubicBezTo>
                  <a:cubicBezTo>
                    <a:pt x="2606" y="4349"/>
                    <a:pt x="2128" y="4630"/>
                    <a:pt x="1914" y="4976"/>
                  </a:cubicBezTo>
                  <a:cubicBezTo>
                    <a:pt x="1567" y="5454"/>
                    <a:pt x="1567" y="5800"/>
                    <a:pt x="1567" y="6345"/>
                  </a:cubicBezTo>
                  <a:cubicBezTo>
                    <a:pt x="1567" y="7383"/>
                    <a:pt x="2128" y="8060"/>
                    <a:pt x="2672" y="8884"/>
                  </a:cubicBezTo>
                  <a:cubicBezTo>
                    <a:pt x="3497" y="9989"/>
                    <a:pt x="2128" y="10879"/>
                    <a:pt x="1914" y="11918"/>
                  </a:cubicBezTo>
                  <a:cubicBezTo>
                    <a:pt x="1848" y="12116"/>
                    <a:pt x="1980" y="12396"/>
                    <a:pt x="2128" y="12528"/>
                  </a:cubicBezTo>
                  <a:cubicBezTo>
                    <a:pt x="2606" y="13072"/>
                    <a:pt x="2887" y="13633"/>
                    <a:pt x="2738" y="14392"/>
                  </a:cubicBezTo>
                  <a:cubicBezTo>
                    <a:pt x="2606" y="15068"/>
                    <a:pt x="1650" y="15760"/>
                    <a:pt x="2128" y="16519"/>
                  </a:cubicBezTo>
                  <a:cubicBezTo>
                    <a:pt x="2738" y="17409"/>
                    <a:pt x="2606" y="17821"/>
                    <a:pt x="2062" y="18712"/>
                  </a:cubicBezTo>
                  <a:cubicBezTo>
                    <a:pt x="1848" y="19124"/>
                    <a:pt x="1650" y="19602"/>
                    <a:pt x="1502" y="20080"/>
                  </a:cubicBezTo>
                  <a:cubicBezTo>
                    <a:pt x="1155" y="20987"/>
                    <a:pt x="1304" y="21944"/>
                    <a:pt x="1716" y="22834"/>
                  </a:cubicBezTo>
                  <a:cubicBezTo>
                    <a:pt x="1760" y="22928"/>
                    <a:pt x="1828" y="22966"/>
                    <a:pt x="1898" y="22966"/>
                  </a:cubicBezTo>
                  <a:cubicBezTo>
                    <a:pt x="2040" y="22966"/>
                    <a:pt x="2194" y="22812"/>
                    <a:pt x="2194" y="22636"/>
                  </a:cubicBezTo>
                  <a:cubicBezTo>
                    <a:pt x="1914" y="21466"/>
                    <a:pt x="1980" y="20493"/>
                    <a:pt x="2540" y="19404"/>
                  </a:cubicBezTo>
                  <a:cubicBezTo>
                    <a:pt x="2887" y="18712"/>
                    <a:pt x="3299" y="18168"/>
                    <a:pt x="3365" y="17343"/>
                  </a:cubicBezTo>
                  <a:cubicBezTo>
                    <a:pt x="3365" y="16585"/>
                    <a:pt x="2606" y="16238"/>
                    <a:pt x="3019" y="15480"/>
                  </a:cubicBezTo>
                  <a:cubicBezTo>
                    <a:pt x="3299" y="14804"/>
                    <a:pt x="3497" y="14458"/>
                    <a:pt x="3497" y="13699"/>
                  </a:cubicBezTo>
                  <a:cubicBezTo>
                    <a:pt x="3497" y="13006"/>
                    <a:pt x="3299" y="12660"/>
                    <a:pt x="2804" y="12182"/>
                  </a:cubicBezTo>
                  <a:cubicBezTo>
                    <a:pt x="2392" y="11836"/>
                    <a:pt x="3431" y="10599"/>
                    <a:pt x="3563" y="10187"/>
                  </a:cubicBezTo>
                  <a:cubicBezTo>
                    <a:pt x="4189" y="8406"/>
                    <a:pt x="1502" y="7449"/>
                    <a:pt x="2326" y="5586"/>
                  </a:cubicBezTo>
                  <a:cubicBezTo>
                    <a:pt x="2606" y="4976"/>
                    <a:pt x="3365" y="4630"/>
                    <a:pt x="3497" y="3937"/>
                  </a:cubicBezTo>
                  <a:cubicBezTo>
                    <a:pt x="3629" y="3327"/>
                    <a:pt x="3629" y="2568"/>
                    <a:pt x="3563" y="1942"/>
                  </a:cubicBezTo>
                  <a:cubicBezTo>
                    <a:pt x="3443" y="951"/>
                    <a:pt x="2803" y="1"/>
                    <a:pt x="1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13"/>
            <p:cNvSpPr/>
            <p:nvPr/>
          </p:nvSpPr>
          <p:spPr>
            <a:xfrm>
              <a:off x="2950250" y="2417725"/>
              <a:ext cx="20625" cy="25900"/>
            </a:xfrm>
            <a:custGeom>
              <a:avLst/>
              <a:gdLst/>
              <a:ahLst/>
              <a:cxnLst/>
              <a:rect l="l" t="t" r="r" b="b"/>
              <a:pathLst>
                <a:path w="825" h="1036" extrusionOk="0">
                  <a:moveTo>
                    <a:pt x="429" y="1"/>
                  </a:moveTo>
                  <a:cubicBezTo>
                    <a:pt x="301" y="1"/>
                    <a:pt x="182" y="71"/>
                    <a:pt x="149" y="211"/>
                  </a:cubicBezTo>
                  <a:cubicBezTo>
                    <a:pt x="66" y="343"/>
                    <a:pt x="1" y="491"/>
                    <a:pt x="66" y="623"/>
                  </a:cubicBezTo>
                  <a:cubicBezTo>
                    <a:pt x="66" y="838"/>
                    <a:pt x="215" y="1035"/>
                    <a:pt x="413" y="1035"/>
                  </a:cubicBezTo>
                  <a:cubicBezTo>
                    <a:pt x="693" y="1035"/>
                    <a:pt x="759" y="838"/>
                    <a:pt x="825" y="623"/>
                  </a:cubicBezTo>
                  <a:cubicBezTo>
                    <a:pt x="825" y="491"/>
                    <a:pt x="825" y="343"/>
                    <a:pt x="759" y="211"/>
                  </a:cubicBezTo>
                  <a:cubicBezTo>
                    <a:pt x="693" y="71"/>
                    <a:pt x="557" y="1"/>
                    <a:pt x="4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13"/>
            <p:cNvSpPr/>
            <p:nvPr/>
          </p:nvSpPr>
          <p:spPr>
            <a:xfrm>
              <a:off x="2878100" y="2478750"/>
              <a:ext cx="195850" cy="173050"/>
            </a:xfrm>
            <a:custGeom>
              <a:avLst/>
              <a:gdLst/>
              <a:ahLst/>
              <a:cxnLst/>
              <a:rect l="l" t="t" r="r" b="b"/>
              <a:pathLst>
                <a:path w="7834" h="6922" extrusionOk="0">
                  <a:moveTo>
                    <a:pt x="3233" y="4580"/>
                  </a:moveTo>
                  <a:lnTo>
                    <a:pt x="3233" y="4580"/>
                  </a:lnTo>
                  <a:cubicBezTo>
                    <a:pt x="3175" y="4755"/>
                    <a:pt x="2476" y="5954"/>
                    <a:pt x="2074" y="5954"/>
                  </a:cubicBezTo>
                  <a:cubicBezTo>
                    <a:pt x="2020" y="5954"/>
                    <a:pt x="1971" y="5932"/>
                    <a:pt x="1930" y="5883"/>
                  </a:cubicBezTo>
                  <a:cubicBezTo>
                    <a:pt x="1518" y="5537"/>
                    <a:pt x="3035" y="4646"/>
                    <a:pt x="3233" y="4580"/>
                  </a:cubicBezTo>
                  <a:close/>
                  <a:moveTo>
                    <a:pt x="3678" y="0"/>
                  </a:moveTo>
                  <a:cubicBezTo>
                    <a:pt x="3629" y="0"/>
                    <a:pt x="3579" y="37"/>
                    <a:pt x="3579" y="111"/>
                  </a:cubicBezTo>
                  <a:cubicBezTo>
                    <a:pt x="3447" y="1134"/>
                    <a:pt x="3579" y="2239"/>
                    <a:pt x="3579" y="3261"/>
                  </a:cubicBezTo>
                  <a:cubicBezTo>
                    <a:pt x="3513" y="3409"/>
                    <a:pt x="3513" y="3541"/>
                    <a:pt x="3513" y="3673"/>
                  </a:cubicBezTo>
                  <a:cubicBezTo>
                    <a:pt x="2689" y="3888"/>
                    <a:pt x="1" y="5471"/>
                    <a:pt x="1172" y="6641"/>
                  </a:cubicBezTo>
                  <a:cubicBezTo>
                    <a:pt x="1371" y="6838"/>
                    <a:pt x="1582" y="6921"/>
                    <a:pt x="1796" y="6921"/>
                  </a:cubicBezTo>
                  <a:cubicBezTo>
                    <a:pt x="2839" y="6921"/>
                    <a:pt x="3948" y="4929"/>
                    <a:pt x="4057" y="4300"/>
                  </a:cubicBezTo>
                  <a:cubicBezTo>
                    <a:pt x="4189" y="4300"/>
                    <a:pt x="4404" y="4234"/>
                    <a:pt x="4535" y="4234"/>
                  </a:cubicBezTo>
                  <a:cubicBezTo>
                    <a:pt x="5228" y="4234"/>
                    <a:pt x="5913" y="4293"/>
                    <a:pt x="6620" y="4293"/>
                  </a:cubicBezTo>
                  <a:cubicBezTo>
                    <a:pt x="6974" y="4293"/>
                    <a:pt x="7333" y="4278"/>
                    <a:pt x="7701" y="4234"/>
                  </a:cubicBezTo>
                  <a:cubicBezTo>
                    <a:pt x="7767" y="4234"/>
                    <a:pt x="7833" y="4020"/>
                    <a:pt x="7701" y="4020"/>
                  </a:cubicBezTo>
                  <a:cubicBezTo>
                    <a:pt x="6531" y="3822"/>
                    <a:pt x="5360" y="3607"/>
                    <a:pt x="4189" y="3607"/>
                  </a:cubicBezTo>
                  <a:cubicBezTo>
                    <a:pt x="4189" y="2437"/>
                    <a:pt x="3991" y="1282"/>
                    <a:pt x="3777" y="111"/>
                  </a:cubicBezTo>
                  <a:cubicBezTo>
                    <a:pt x="3777" y="37"/>
                    <a:pt x="3727" y="0"/>
                    <a:pt x="36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13"/>
            <p:cNvSpPr/>
            <p:nvPr/>
          </p:nvSpPr>
          <p:spPr>
            <a:xfrm>
              <a:off x="3153075" y="2547250"/>
              <a:ext cx="582100" cy="82775"/>
            </a:xfrm>
            <a:custGeom>
              <a:avLst/>
              <a:gdLst/>
              <a:ahLst/>
              <a:cxnLst/>
              <a:rect l="l" t="t" r="r" b="b"/>
              <a:pathLst>
                <a:path w="23284" h="3311" extrusionOk="0">
                  <a:moveTo>
                    <a:pt x="13464" y="0"/>
                  </a:moveTo>
                  <a:cubicBezTo>
                    <a:pt x="13287" y="0"/>
                    <a:pt x="13103" y="33"/>
                    <a:pt x="12912" y="109"/>
                  </a:cubicBezTo>
                  <a:cubicBezTo>
                    <a:pt x="12568" y="233"/>
                    <a:pt x="11650" y="965"/>
                    <a:pt x="11116" y="965"/>
                  </a:cubicBezTo>
                  <a:cubicBezTo>
                    <a:pt x="11010" y="965"/>
                    <a:pt x="10919" y="936"/>
                    <a:pt x="10851" y="867"/>
                  </a:cubicBezTo>
                  <a:cubicBezTo>
                    <a:pt x="10438" y="389"/>
                    <a:pt x="10092" y="109"/>
                    <a:pt x="9416" y="109"/>
                  </a:cubicBezTo>
                  <a:cubicBezTo>
                    <a:pt x="8657" y="109"/>
                    <a:pt x="8311" y="323"/>
                    <a:pt x="7619" y="669"/>
                  </a:cubicBezTo>
                  <a:cubicBezTo>
                    <a:pt x="7469" y="753"/>
                    <a:pt x="7335" y="785"/>
                    <a:pt x="7211" y="785"/>
                  </a:cubicBezTo>
                  <a:cubicBezTo>
                    <a:pt x="6741" y="785"/>
                    <a:pt x="6399" y="319"/>
                    <a:pt x="5800" y="319"/>
                  </a:cubicBezTo>
                  <a:cubicBezTo>
                    <a:pt x="5769" y="319"/>
                    <a:pt x="5738" y="321"/>
                    <a:pt x="5706" y="323"/>
                  </a:cubicBezTo>
                  <a:cubicBezTo>
                    <a:pt x="4881" y="389"/>
                    <a:pt x="4403" y="801"/>
                    <a:pt x="3711" y="1148"/>
                  </a:cubicBezTo>
                  <a:cubicBezTo>
                    <a:pt x="3014" y="1491"/>
                    <a:pt x="2376" y="1644"/>
                    <a:pt x="1690" y="1644"/>
                  </a:cubicBezTo>
                  <a:cubicBezTo>
                    <a:pt x="1288" y="1644"/>
                    <a:pt x="869" y="1591"/>
                    <a:pt x="413" y="1494"/>
                  </a:cubicBezTo>
                  <a:cubicBezTo>
                    <a:pt x="198" y="1494"/>
                    <a:pt x="0" y="1840"/>
                    <a:pt x="281" y="1972"/>
                  </a:cubicBezTo>
                  <a:cubicBezTo>
                    <a:pt x="820" y="2222"/>
                    <a:pt x="1384" y="2369"/>
                    <a:pt x="1942" y="2369"/>
                  </a:cubicBezTo>
                  <a:cubicBezTo>
                    <a:pt x="2306" y="2369"/>
                    <a:pt x="2667" y="2306"/>
                    <a:pt x="3018" y="2170"/>
                  </a:cubicBezTo>
                  <a:cubicBezTo>
                    <a:pt x="3496" y="2038"/>
                    <a:pt x="3908" y="1840"/>
                    <a:pt x="4321" y="1626"/>
                  </a:cubicBezTo>
                  <a:cubicBezTo>
                    <a:pt x="4868" y="1320"/>
                    <a:pt x="5238" y="1139"/>
                    <a:pt x="5615" y="1139"/>
                  </a:cubicBezTo>
                  <a:cubicBezTo>
                    <a:pt x="5908" y="1139"/>
                    <a:pt x="6206" y="1249"/>
                    <a:pt x="6596" y="1494"/>
                  </a:cubicBezTo>
                  <a:cubicBezTo>
                    <a:pt x="6754" y="1593"/>
                    <a:pt x="6905" y="1634"/>
                    <a:pt x="7053" y="1634"/>
                  </a:cubicBezTo>
                  <a:cubicBezTo>
                    <a:pt x="7612" y="1634"/>
                    <a:pt x="8109" y="1051"/>
                    <a:pt x="8657" y="933"/>
                  </a:cubicBezTo>
                  <a:cubicBezTo>
                    <a:pt x="8815" y="908"/>
                    <a:pt x="8963" y="895"/>
                    <a:pt x="9102" y="895"/>
                  </a:cubicBezTo>
                  <a:cubicBezTo>
                    <a:pt x="9691" y="895"/>
                    <a:pt x="10133" y="1120"/>
                    <a:pt x="10587" y="1560"/>
                  </a:cubicBezTo>
                  <a:cubicBezTo>
                    <a:pt x="10692" y="1665"/>
                    <a:pt x="10893" y="1781"/>
                    <a:pt x="11070" y="1781"/>
                  </a:cubicBezTo>
                  <a:cubicBezTo>
                    <a:pt x="11114" y="1781"/>
                    <a:pt x="11157" y="1774"/>
                    <a:pt x="11197" y="1758"/>
                  </a:cubicBezTo>
                  <a:cubicBezTo>
                    <a:pt x="11992" y="1556"/>
                    <a:pt x="12700" y="746"/>
                    <a:pt x="13476" y="746"/>
                  </a:cubicBezTo>
                  <a:cubicBezTo>
                    <a:pt x="13714" y="746"/>
                    <a:pt x="13959" y="822"/>
                    <a:pt x="14214" y="1016"/>
                  </a:cubicBezTo>
                  <a:cubicBezTo>
                    <a:pt x="15039" y="1560"/>
                    <a:pt x="15731" y="2104"/>
                    <a:pt x="16770" y="2104"/>
                  </a:cubicBezTo>
                  <a:cubicBezTo>
                    <a:pt x="17314" y="2104"/>
                    <a:pt x="17661" y="2104"/>
                    <a:pt x="18139" y="1758"/>
                  </a:cubicBezTo>
                  <a:cubicBezTo>
                    <a:pt x="18485" y="1560"/>
                    <a:pt x="18749" y="1082"/>
                    <a:pt x="19161" y="867"/>
                  </a:cubicBezTo>
                  <a:cubicBezTo>
                    <a:pt x="19487" y="752"/>
                    <a:pt x="19947" y="682"/>
                    <a:pt x="20381" y="682"/>
                  </a:cubicBezTo>
                  <a:cubicBezTo>
                    <a:pt x="20694" y="682"/>
                    <a:pt x="20995" y="718"/>
                    <a:pt x="21222" y="801"/>
                  </a:cubicBezTo>
                  <a:cubicBezTo>
                    <a:pt x="21717" y="867"/>
                    <a:pt x="22739" y="1280"/>
                    <a:pt x="22459" y="2038"/>
                  </a:cubicBezTo>
                  <a:cubicBezTo>
                    <a:pt x="22261" y="2402"/>
                    <a:pt x="22113" y="2591"/>
                    <a:pt x="22027" y="2591"/>
                  </a:cubicBezTo>
                  <a:cubicBezTo>
                    <a:pt x="21933" y="2591"/>
                    <a:pt x="21912" y="2369"/>
                    <a:pt x="21981" y="1906"/>
                  </a:cubicBezTo>
                  <a:cubicBezTo>
                    <a:pt x="22047" y="1906"/>
                    <a:pt x="22047" y="1758"/>
                    <a:pt x="21981" y="1758"/>
                  </a:cubicBezTo>
                  <a:cubicBezTo>
                    <a:pt x="21569" y="1758"/>
                    <a:pt x="21371" y="1758"/>
                    <a:pt x="21156" y="2104"/>
                  </a:cubicBezTo>
                  <a:cubicBezTo>
                    <a:pt x="20959" y="2318"/>
                    <a:pt x="21025" y="2863"/>
                    <a:pt x="21222" y="3077"/>
                  </a:cubicBezTo>
                  <a:cubicBezTo>
                    <a:pt x="21391" y="3241"/>
                    <a:pt x="21594" y="3311"/>
                    <a:pt x="21804" y="3311"/>
                  </a:cubicBezTo>
                  <a:cubicBezTo>
                    <a:pt x="22373" y="3311"/>
                    <a:pt x="22989" y="2795"/>
                    <a:pt x="23086" y="2252"/>
                  </a:cubicBezTo>
                  <a:cubicBezTo>
                    <a:pt x="23284" y="1016"/>
                    <a:pt x="22261" y="257"/>
                    <a:pt x="21156" y="109"/>
                  </a:cubicBezTo>
                  <a:cubicBezTo>
                    <a:pt x="20904" y="59"/>
                    <a:pt x="20648" y="38"/>
                    <a:pt x="20395" y="38"/>
                  </a:cubicBezTo>
                  <a:cubicBezTo>
                    <a:pt x="19971" y="38"/>
                    <a:pt x="19553" y="98"/>
                    <a:pt x="19161" y="191"/>
                  </a:cubicBezTo>
                  <a:cubicBezTo>
                    <a:pt x="18485" y="323"/>
                    <a:pt x="18139" y="1082"/>
                    <a:pt x="17512" y="1345"/>
                  </a:cubicBezTo>
                  <a:cubicBezTo>
                    <a:pt x="17267" y="1455"/>
                    <a:pt x="17035" y="1502"/>
                    <a:pt x="16814" y="1502"/>
                  </a:cubicBezTo>
                  <a:cubicBezTo>
                    <a:pt x="15562" y="1502"/>
                    <a:pt x="14658" y="0"/>
                    <a:pt x="134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13"/>
            <p:cNvSpPr/>
            <p:nvPr/>
          </p:nvSpPr>
          <p:spPr>
            <a:xfrm>
              <a:off x="3108550" y="2580875"/>
              <a:ext cx="25575" cy="18975"/>
            </a:xfrm>
            <a:custGeom>
              <a:avLst/>
              <a:gdLst/>
              <a:ahLst/>
              <a:cxnLst/>
              <a:rect l="l" t="t" r="r" b="b"/>
              <a:pathLst>
                <a:path w="1023" h="759" extrusionOk="0">
                  <a:moveTo>
                    <a:pt x="413" y="0"/>
                  </a:moveTo>
                  <a:cubicBezTo>
                    <a:pt x="198" y="0"/>
                    <a:pt x="1" y="149"/>
                    <a:pt x="1" y="413"/>
                  </a:cubicBezTo>
                  <a:cubicBezTo>
                    <a:pt x="1" y="627"/>
                    <a:pt x="198" y="759"/>
                    <a:pt x="413" y="759"/>
                  </a:cubicBezTo>
                  <a:cubicBezTo>
                    <a:pt x="545" y="759"/>
                    <a:pt x="677" y="759"/>
                    <a:pt x="825" y="693"/>
                  </a:cubicBezTo>
                  <a:cubicBezTo>
                    <a:pt x="1023" y="561"/>
                    <a:pt x="1023" y="215"/>
                    <a:pt x="825" y="83"/>
                  </a:cubicBezTo>
                  <a:cubicBezTo>
                    <a:pt x="677" y="0"/>
                    <a:pt x="545" y="0"/>
                    <a:pt x="4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5" name="Google Shape;355;p13"/>
          <p:cNvGrpSpPr/>
          <p:nvPr/>
        </p:nvGrpSpPr>
        <p:grpSpPr>
          <a:xfrm rot="-5400000" flipH="1">
            <a:off x="7385454" y="177220"/>
            <a:ext cx="1606159" cy="1556498"/>
            <a:chOff x="2878100" y="1821225"/>
            <a:chExt cx="857075" cy="830575"/>
          </a:xfrm>
        </p:grpSpPr>
        <p:sp>
          <p:nvSpPr>
            <p:cNvPr id="356" name="Google Shape;356;p13"/>
            <p:cNvSpPr/>
            <p:nvPr/>
          </p:nvSpPr>
          <p:spPr>
            <a:xfrm>
              <a:off x="2912725" y="1821225"/>
              <a:ext cx="104750" cy="574175"/>
            </a:xfrm>
            <a:custGeom>
              <a:avLst/>
              <a:gdLst/>
              <a:ahLst/>
              <a:cxnLst/>
              <a:rect l="l" t="t" r="r" b="b"/>
              <a:pathLst>
                <a:path w="4190" h="22967" extrusionOk="0">
                  <a:moveTo>
                    <a:pt x="1756" y="1"/>
                  </a:moveTo>
                  <a:cubicBezTo>
                    <a:pt x="1653" y="1"/>
                    <a:pt x="1546" y="10"/>
                    <a:pt x="1436" y="29"/>
                  </a:cubicBezTo>
                  <a:cubicBezTo>
                    <a:pt x="677" y="95"/>
                    <a:pt x="1" y="1200"/>
                    <a:pt x="611" y="1876"/>
                  </a:cubicBezTo>
                  <a:cubicBezTo>
                    <a:pt x="734" y="1999"/>
                    <a:pt x="945" y="2073"/>
                    <a:pt x="1152" y="2073"/>
                  </a:cubicBezTo>
                  <a:cubicBezTo>
                    <a:pt x="1305" y="2073"/>
                    <a:pt x="1455" y="2033"/>
                    <a:pt x="1567" y="1942"/>
                  </a:cubicBezTo>
                  <a:cubicBezTo>
                    <a:pt x="1914" y="1744"/>
                    <a:pt x="1848" y="1530"/>
                    <a:pt x="1914" y="1117"/>
                  </a:cubicBezTo>
                  <a:cubicBezTo>
                    <a:pt x="1914" y="1079"/>
                    <a:pt x="1870" y="1041"/>
                    <a:pt x="1833" y="1041"/>
                  </a:cubicBezTo>
                  <a:cubicBezTo>
                    <a:pt x="1805" y="1041"/>
                    <a:pt x="1782" y="1062"/>
                    <a:pt x="1782" y="1117"/>
                  </a:cubicBezTo>
                  <a:cubicBezTo>
                    <a:pt x="1625" y="1132"/>
                    <a:pt x="1495" y="1139"/>
                    <a:pt x="1393" y="1139"/>
                  </a:cubicBezTo>
                  <a:cubicBezTo>
                    <a:pt x="915" y="1139"/>
                    <a:pt x="1025" y="979"/>
                    <a:pt x="1650" y="639"/>
                  </a:cubicBezTo>
                  <a:cubicBezTo>
                    <a:pt x="1730" y="608"/>
                    <a:pt x="1805" y="594"/>
                    <a:pt x="1878" y="594"/>
                  </a:cubicBezTo>
                  <a:cubicBezTo>
                    <a:pt x="2419" y="594"/>
                    <a:pt x="2756" y="1388"/>
                    <a:pt x="2887" y="1810"/>
                  </a:cubicBezTo>
                  <a:cubicBezTo>
                    <a:pt x="3019" y="2437"/>
                    <a:pt x="3019" y="3393"/>
                    <a:pt x="2738" y="3937"/>
                  </a:cubicBezTo>
                  <a:cubicBezTo>
                    <a:pt x="2606" y="4349"/>
                    <a:pt x="2128" y="4630"/>
                    <a:pt x="1914" y="4976"/>
                  </a:cubicBezTo>
                  <a:cubicBezTo>
                    <a:pt x="1567" y="5454"/>
                    <a:pt x="1567" y="5800"/>
                    <a:pt x="1567" y="6345"/>
                  </a:cubicBezTo>
                  <a:cubicBezTo>
                    <a:pt x="1567" y="7383"/>
                    <a:pt x="2128" y="8060"/>
                    <a:pt x="2672" y="8884"/>
                  </a:cubicBezTo>
                  <a:cubicBezTo>
                    <a:pt x="3497" y="9989"/>
                    <a:pt x="2128" y="10879"/>
                    <a:pt x="1914" y="11918"/>
                  </a:cubicBezTo>
                  <a:cubicBezTo>
                    <a:pt x="1848" y="12116"/>
                    <a:pt x="1980" y="12396"/>
                    <a:pt x="2128" y="12528"/>
                  </a:cubicBezTo>
                  <a:cubicBezTo>
                    <a:pt x="2606" y="13072"/>
                    <a:pt x="2887" y="13633"/>
                    <a:pt x="2738" y="14392"/>
                  </a:cubicBezTo>
                  <a:cubicBezTo>
                    <a:pt x="2606" y="15068"/>
                    <a:pt x="1650" y="15760"/>
                    <a:pt x="2128" y="16519"/>
                  </a:cubicBezTo>
                  <a:cubicBezTo>
                    <a:pt x="2738" y="17409"/>
                    <a:pt x="2606" y="17821"/>
                    <a:pt x="2062" y="18712"/>
                  </a:cubicBezTo>
                  <a:cubicBezTo>
                    <a:pt x="1848" y="19124"/>
                    <a:pt x="1650" y="19602"/>
                    <a:pt x="1502" y="20080"/>
                  </a:cubicBezTo>
                  <a:cubicBezTo>
                    <a:pt x="1155" y="20987"/>
                    <a:pt x="1304" y="21944"/>
                    <a:pt x="1716" y="22834"/>
                  </a:cubicBezTo>
                  <a:cubicBezTo>
                    <a:pt x="1760" y="22928"/>
                    <a:pt x="1828" y="22966"/>
                    <a:pt x="1898" y="22966"/>
                  </a:cubicBezTo>
                  <a:cubicBezTo>
                    <a:pt x="2040" y="22966"/>
                    <a:pt x="2194" y="22812"/>
                    <a:pt x="2194" y="22636"/>
                  </a:cubicBezTo>
                  <a:cubicBezTo>
                    <a:pt x="1914" y="21466"/>
                    <a:pt x="1980" y="20493"/>
                    <a:pt x="2540" y="19404"/>
                  </a:cubicBezTo>
                  <a:cubicBezTo>
                    <a:pt x="2887" y="18712"/>
                    <a:pt x="3299" y="18168"/>
                    <a:pt x="3365" y="17343"/>
                  </a:cubicBezTo>
                  <a:cubicBezTo>
                    <a:pt x="3365" y="16585"/>
                    <a:pt x="2606" y="16238"/>
                    <a:pt x="3019" y="15480"/>
                  </a:cubicBezTo>
                  <a:cubicBezTo>
                    <a:pt x="3299" y="14804"/>
                    <a:pt x="3497" y="14458"/>
                    <a:pt x="3497" y="13699"/>
                  </a:cubicBezTo>
                  <a:cubicBezTo>
                    <a:pt x="3497" y="13006"/>
                    <a:pt x="3299" y="12660"/>
                    <a:pt x="2804" y="12182"/>
                  </a:cubicBezTo>
                  <a:cubicBezTo>
                    <a:pt x="2392" y="11836"/>
                    <a:pt x="3431" y="10599"/>
                    <a:pt x="3563" y="10187"/>
                  </a:cubicBezTo>
                  <a:cubicBezTo>
                    <a:pt x="4189" y="8406"/>
                    <a:pt x="1502" y="7449"/>
                    <a:pt x="2326" y="5586"/>
                  </a:cubicBezTo>
                  <a:cubicBezTo>
                    <a:pt x="2606" y="4976"/>
                    <a:pt x="3365" y="4630"/>
                    <a:pt x="3497" y="3937"/>
                  </a:cubicBezTo>
                  <a:cubicBezTo>
                    <a:pt x="3629" y="3327"/>
                    <a:pt x="3629" y="2568"/>
                    <a:pt x="3563" y="1942"/>
                  </a:cubicBezTo>
                  <a:cubicBezTo>
                    <a:pt x="3443" y="951"/>
                    <a:pt x="2803" y="1"/>
                    <a:pt x="1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13"/>
            <p:cNvSpPr/>
            <p:nvPr/>
          </p:nvSpPr>
          <p:spPr>
            <a:xfrm>
              <a:off x="2950250" y="2417725"/>
              <a:ext cx="20625" cy="25900"/>
            </a:xfrm>
            <a:custGeom>
              <a:avLst/>
              <a:gdLst/>
              <a:ahLst/>
              <a:cxnLst/>
              <a:rect l="l" t="t" r="r" b="b"/>
              <a:pathLst>
                <a:path w="825" h="1036" extrusionOk="0">
                  <a:moveTo>
                    <a:pt x="429" y="1"/>
                  </a:moveTo>
                  <a:cubicBezTo>
                    <a:pt x="301" y="1"/>
                    <a:pt x="182" y="71"/>
                    <a:pt x="149" y="211"/>
                  </a:cubicBezTo>
                  <a:cubicBezTo>
                    <a:pt x="66" y="343"/>
                    <a:pt x="1" y="491"/>
                    <a:pt x="66" y="623"/>
                  </a:cubicBezTo>
                  <a:cubicBezTo>
                    <a:pt x="66" y="838"/>
                    <a:pt x="215" y="1035"/>
                    <a:pt x="413" y="1035"/>
                  </a:cubicBezTo>
                  <a:cubicBezTo>
                    <a:pt x="693" y="1035"/>
                    <a:pt x="759" y="838"/>
                    <a:pt x="825" y="623"/>
                  </a:cubicBezTo>
                  <a:cubicBezTo>
                    <a:pt x="825" y="491"/>
                    <a:pt x="825" y="343"/>
                    <a:pt x="759" y="211"/>
                  </a:cubicBezTo>
                  <a:cubicBezTo>
                    <a:pt x="693" y="71"/>
                    <a:pt x="557" y="1"/>
                    <a:pt x="4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13"/>
            <p:cNvSpPr/>
            <p:nvPr/>
          </p:nvSpPr>
          <p:spPr>
            <a:xfrm>
              <a:off x="2878100" y="2478750"/>
              <a:ext cx="195850" cy="173050"/>
            </a:xfrm>
            <a:custGeom>
              <a:avLst/>
              <a:gdLst/>
              <a:ahLst/>
              <a:cxnLst/>
              <a:rect l="l" t="t" r="r" b="b"/>
              <a:pathLst>
                <a:path w="7834" h="6922" extrusionOk="0">
                  <a:moveTo>
                    <a:pt x="3233" y="4580"/>
                  </a:moveTo>
                  <a:lnTo>
                    <a:pt x="3233" y="4580"/>
                  </a:lnTo>
                  <a:cubicBezTo>
                    <a:pt x="3175" y="4755"/>
                    <a:pt x="2476" y="5954"/>
                    <a:pt x="2074" y="5954"/>
                  </a:cubicBezTo>
                  <a:cubicBezTo>
                    <a:pt x="2020" y="5954"/>
                    <a:pt x="1971" y="5932"/>
                    <a:pt x="1930" y="5883"/>
                  </a:cubicBezTo>
                  <a:cubicBezTo>
                    <a:pt x="1518" y="5537"/>
                    <a:pt x="3035" y="4646"/>
                    <a:pt x="3233" y="4580"/>
                  </a:cubicBezTo>
                  <a:close/>
                  <a:moveTo>
                    <a:pt x="3678" y="0"/>
                  </a:moveTo>
                  <a:cubicBezTo>
                    <a:pt x="3629" y="0"/>
                    <a:pt x="3579" y="37"/>
                    <a:pt x="3579" y="111"/>
                  </a:cubicBezTo>
                  <a:cubicBezTo>
                    <a:pt x="3447" y="1134"/>
                    <a:pt x="3579" y="2239"/>
                    <a:pt x="3579" y="3261"/>
                  </a:cubicBezTo>
                  <a:cubicBezTo>
                    <a:pt x="3513" y="3409"/>
                    <a:pt x="3513" y="3541"/>
                    <a:pt x="3513" y="3673"/>
                  </a:cubicBezTo>
                  <a:cubicBezTo>
                    <a:pt x="2689" y="3888"/>
                    <a:pt x="1" y="5471"/>
                    <a:pt x="1172" y="6641"/>
                  </a:cubicBezTo>
                  <a:cubicBezTo>
                    <a:pt x="1371" y="6838"/>
                    <a:pt x="1582" y="6921"/>
                    <a:pt x="1796" y="6921"/>
                  </a:cubicBezTo>
                  <a:cubicBezTo>
                    <a:pt x="2839" y="6921"/>
                    <a:pt x="3948" y="4929"/>
                    <a:pt x="4057" y="4300"/>
                  </a:cubicBezTo>
                  <a:cubicBezTo>
                    <a:pt x="4189" y="4300"/>
                    <a:pt x="4404" y="4234"/>
                    <a:pt x="4535" y="4234"/>
                  </a:cubicBezTo>
                  <a:cubicBezTo>
                    <a:pt x="5228" y="4234"/>
                    <a:pt x="5913" y="4293"/>
                    <a:pt x="6620" y="4293"/>
                  </a:cubicBezTo>
                  <a:cubicBezTo>
                    <a:pt x="6974" y="4293"/>
                    <a:pt x="7333" y="4278"/>
                    <a:pt x="7701" y="4234"/>
                  </a:cubicBezTo>
                  <a:cubicBezTo>
                    <a:pt x="7767" y="4234"/>
                    <a:pt x="7833" y="4020"/>
                    <a:pt x="7701" y="4020"/>
                  </a:cubicBezTo>
                  <a:cubicBezTo>
                    <a:pt x="6531" y="3822"/>
                    <a:pt x="5360" y="3607"/>
                    <a:pt x="4189" y="3607"/>
                  </a:cubicBezTo>
                  <a:cubicBezTo>
                    <a:pt x="4189" y="2437"/>
                    <a:pt x="3991" y="1282"/>
                    <a:pt x="3777" y="111"/>
                  </a:cubicBezTo>
                  <a:cubicBezTo>
                    <a:pt x="3777" y="37"/>
                    <a:pt x="3727" y="0"/>
                    <a:pt x="36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13"/>
            <p:cNvSpPr/>
            <p:nvPr/>
          </p:nvSpPr>
          <p:spPr>
            <a:xfrm>
              <a:off x="3153075" y="2547250"/>
              <a:ext cx="582100" cy="82775"/>
            </a:xfrm>
            <a:custGeom>
              <a:avLst/>
              <a:gdLst/>
              <a:ahLst/>
              <a:cxnLst/>
              <a:rect l="l" t="t" r="r" b="b"/>
              <a:pathLst>
                <a:path w="23284" h="3311" extrusionOk="0">
                  <a:moveTo>
                    <a:pt x="13464" y="0"/>
                  </a:moveTo>
                  <a:cubicBezTo>
                    <a:pt x="13287" y="0"/>
                    <a:pt x="13103" y="33"/>
                    <a:pt x="12912" y="109"/>
                  </a:cubicBezTo>
                  <a:cubicBezTo>
                    <a:pt x="12568" y="233"/>
                    <a:pt x="11650" y="965"/>
                    <a:pt x="11116" y="965"/>
                  </a:cubicBezTo>
                  <a:cubicBezTo>
                    <a:pt x="11010" y="965"/>
                    <a:pt x="10919" y="936"/>
                    <a:pt x="10851" y="867"/>
                  </a:cubicBezTo>
                  <a:cubicBezTo>
                    <a:pt x="10438" y="389"/>
                    <a:pt x="10092" y="109"/>
                    <a:pt x="9416" y="109"/>
                  </a:cubicBezTo>
                  <a:cubicBezTo>
                    <a:pt x="8657" y="109"/>
                    <a:pt x="8311" y="323"/>
                    <a:pt x="7619" y="669"/>
                  </a:cubicBezTo>
                  <a:cubicBezTo>
                    <a:pt x="7469" y="753"/>
                    <a:pt x="7335" y="785"/>
                    <a:pt x="7211" y="785"/>
                  </a:cubicBezTo>
                  <a:cubicBezTo>
                    <a:pt x="6741" y="785"/>
                    <a:pt x="6399" y="319"/>
                    <a:pt x="5800" y="319"/>
                  </a:cubicBezTo>
                  <a:cubicBezTo>
                    <a:pt x="5769" y="319"/>
                    <a:pt x="5738" y="321"/>
                    <a:pt x="5706" y="323"/>
                  </a:cubicBezTo>
                  <a:cubicBezTo>
                    <a:pt x="4881" y="389"/>
                    <a:pt x="4403" y="801"/>
                    <a:pt x="3711" y="1148"/>
                  </a:cubicBezTo>
                  <a:cubicBezTo>
                    <a:pt x="3014" y="1491"/>
                    <a:pt x="2376" y="1644"/>
                    <a:pt x="1690" y="1644"/>
                  </a:cubicBezTo>
                  <a:cubicBezTo>
                    <a:pt x="1288" y="1644"/>
                    <a:pt x="869" y="1591"/>
                    <a:pt x="413" y="1494"/>
                  </a:cubicBezTo>
                  <a:cubicBezTo>
                    <a:pt x="198" y="1494"/>
                    <a:pt x="0" y="1840"/>
                    <a:pt x="281" y="1972"/>
                  </a:cubicBezTo>
                  <a:cubicBezTo>
                    <a:pt x="820" y="2222"/>
                    <a:pt x="1384" y="2369"/>
                    <a:pt x="1942" y="2369"/>
                  </a:cubicBezTo>
                  <a:cubicBezTo>
                    <a:pt x="2306" y="2369"/>
                    <a:pt x="2667" y="2306"/>
                    <a:pt x="3018" y="2170"/>
                  </a:cubicBezTo>
                  <a:cubicBezTo>
                    <a:pt x="3496" y="2038"/>
                    <a:pt x="3908" y="1840"/>
                    <a:pt x="4321" y="1626"/>
                  </a:cubicBezTo>
                  <a:cubicBezTo>
                    <a:pt x="4868" y="1320"/>
                    <a:pt x="5238" y="1139"/>
                    <a:pt x="5615" y="1139"/>
                  </a:cubicBezTo>
                  <a:cubicBezTo>
                    <a:pt x="5908" y="1139"/>
                    <a:pt x="6206" y="1249"/>
                    <a:pt x="6596" y="1494"/>
                  </a:cubicBezTo>
                  <a:cubicBezTo>
                    <a:pt x="6754" y="1593"/>
                    <a:pt x="6905" y="1634"/>
                    <a:pt x="7053" y="1634"/>
                  </a:cubicBezTo>
                  <a:cubicBezTo>
                    <a:pt x="7612" y="1634"/>
                    <a:pt x="8109" y="1051"/>
                    <a:pt x="8657" y="933"/>
                  </a:cubicBezTo>
                  <a:cubicBezTo>
                    <a:pt x="8815" y="908"/>
                    <a:pt x="8963" y="895"/>
                    <a:pt x="9102" y="895"/>
                  </a:cubicBezTo>
                  <a:cubicBezTo>
                    <a:pt x="9691" y="895"/>
                    <a:pt x="10133" y="1120"/>
                    <a:pt x="10587" y="1560"/>
                  </a:cubicBezTo>
                  <a:cubicBezTo>
                    <a:pt x="10692" y="1665"/>
                    <a:pt x="10893" y="1781"/>
                    <a:pt x="11070" y="1781"/>
                  </a:cubicBezTo>
                  <a:cubicBezTo>
                    <a:pt x="11114" y="1781"/>
                    <a:pt x="11157" y="1774"/>
                    <a:pt x="11197" y="1758"/>
                  </a:cubicBezTo>
                  <a:cubicBezTo>
                    <a:pt x="11992" y="1556"/>
                    <a:pt x="12700" y="746"/>
                    <a:pt x="13476" y="746"/>
                  </a:cubicBezTo>
                  <a:cubicBezTo>
                    <a:pt x="13714" y="746"/>
                    <a:pt x="13959" y="822"/>
                    <a:pt x="14214" y="1016"/>
                  </a:cubicBezTo>
                  <a:cubicBezTo>
                    <a:pt x="15039" y="1560"/>
                    <a:pt x="15731" y="2104"/>
                    <a:pt x="16770" y="2104"/>
                  </a:cubicBezTo>
                  <a:cubicBezTo>
                    <a:pt x="17314" y="2104"/>
                    <a:pt x="17661" y="2104"/>
                    <a:pt x="18139" y="1758"/>
                  </a:cubicBezTo>
                  <a:cubicBezTo>
                    <a:pt x="18485" y="1560"/>
                    <a:pt x="18749" y="1082"/>
                    <a:pt x="19161" y="867"/>
                  </a:cubicBezTo>
                  <a:cubicBezTo>
                    <a:pt x="19487" y="752"/>
                    <a:pt x="19947" y="682"/>
                    <a:pt x="20381" y="682"/>
                  </a:cubicBezTo>
                  <a:cubicBezTo>
                    <a:pt x="20694" y="682"/>
                    <a:pt x="20995" y="718"/>
                    <a:pt x="21222" y="801"/>
                  </a:cubicBezTo>
                  <a:cubicBezTo>
                    <a:pt x="21717" y="867"/>
                    <a:pt x="22739" y="1280"/>
                    <a:pt x="22459" y="2038"/>
                  </a:cubicBezTo>
                  <a:cubicBezTo>
                    <a:pt x="22261" y="2402"/>
                    <a:pt x="22113" y="2591"/>
                    <a:pt x="22027" y="2591"/>
                  </a:cubicBezTo>
                  <a:cubicBezTo>
                    <a:pt x="21933" y="2591"/>
                    <a:pt x="21912" y="2369"/>
                    <a:pt x="21981" y="1906"/>
                  </a:cubicBezTo>
                  <a:cubicBezTo>
                    <a:pt x="22047" y="1906"/>
                    <a:pt x="22047" y="1758"/>
                    <a:pt x="21981" y="1758"/>
                  </a:cubicBezTo>
                  <a:cubicBezTo>
                    <a:pt x="21569" y="1758"/>
                    <a:pt x="21371" y="1758"/>
                    <a:pt x="21156" y="2104"/>
                  </a:cubicBezTo>
                  <a:cubicBezTo>
                    <a:pt x="20959" y="2318"/>
                    <a:pt x="21025" y="2863"/>
                    <a:pt x="21222" y="3077"/>
                  </a:cubicBezTo>
                  <a:cubicBezTo>
                    <a:pt x="21391" y="3241"/>
                    <a:pt x="21594" y="3311"/>
                    <a:pt x="21804" y="3311"/>
                  </a:cubicBezTo>
                  <a:cubicBezTo>
                    <a:pt x="22373" y="3311"/>
                    <a:pt x="22989" y="2795"/>
                    <a:pt x="23086" y="2252"/>
                  </a:cubicBezTo>
                  <a:cubicBezTo>
                    <a:pt x="23284" y="1016"/>
                    <a:pt x="22261" y="257"/>
                    <a:pt x="21156" y="109"/>
                  </a:cubicBezTo>
                  <a:cubicBezTo>
                    <a:pt x="20904" y="59"/>
                    <a:pt x="20648" y="38"/>
                    <a:pt x="20395" y="38"/>
                  </a:cubicBezTo>
                  <a:cubicBezTo>
                    <a:pt x="19971" y="38"/>
                    <a:pt x="19553" y="98"/>
                    <a:pt x="19161" y="191"/>
                  </a:cubicBezTo>
                  <a:cubicBezTo>
                    <a:pt x="18485" y="323"/>
                    <a:pt x="18139" y="1082"/>
                    <a:pt x="17512" y="1345"/>
                  </a:cubicBezTo>
                  <a:cubicBezTo>
                    <a:pt x="17267" y="1455"/>
                    <a:pt x="17035" y="1502"/>
                    <a:pt x="16814" y="1502"/>
                  </a:cubicBezTo>
                  <a:cubicBezTo>
                    <a:pt x="15562" y="1502"/>
                    <a:pt x="14658" y="0"/>
                    <a:pt x="134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13"/>
            <p:cNvSpPr/>
            <p:nvPr/>
          </p:nvSpPr>
          <p:spPr>
            <a:xfrm>
              <a:off x="3108550" y="2580875"/>
              <a:ext cx="25575" cy="18975"/>
            </a:xfrm>
            <a:custGeom>
              <a:avLst/>
              <a:gdLst/>
              <a:ahLst/>
              <a:cxnLst/>
              <a:rect l="l" t="t" r="r" b="b"/>
              <a:pathLst>
                <a:path w="1023" h="759" extrusionOk="0">
                  <a:moveTo>
                    <a:pt x="413" y="0"/>
                  </a:moveTo>
                  <a:cubicBezTo>
                    <a:pt x="198" y="0"/>
                    <a:pt x="1" y="149"/>
                    <a:pt x="1" y="413"/>
                  </a:cubicBezTo>
                  <a:cubicBezTo>
                    <a:pt x="1" y="627"/>
                    <a:pt x="198" y="759"/>
                    <a:pt x="413" y="759"/>
                  </a:cubicBezTo>
                  <a:cubicBezTo>
                    <a:pt x="545" y="759"/>
                    <a:pt x="677" y="759"/>
                    <a:pt x="825" y="693"/>
                  </a:cubicBezTo>
                  <a:cubicBezTo>
                    <a:pt x="1023" y="561"/>
                    <a:pt x="1023" y="215"/>
                    <a:pt x="825" y="83"/>
                  </a:cubicBezTo>
                  <a:cubicBezTo>
                    <a:pt x="677" y="0"/>
                    <a:pt x="545" y="0"/>
                    <a:pt x="4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Espace réservé du pied de page 1"/>
          <p:cNvSpPr>
            <a:spLocks noGrp="1"/>
          </p:cNvSpPr>
          <p:nvPr>
            <p:ph type="ftr" sz="quarter" idx="22"/>
          </p:nvPr>
        </p:nvSpPr>
        <p:spPr/>
        <p:txBody>
          <a:bodyPr/>
          <a:lstStyle/>
          <a:p>
            <a:endParaRPr lang="fr-FR"/>
          </a:p>
        </p:txBody>
      </p:sp>
      <p:sp>
        <p:nvSpPr>
          <p:cNvPr id="3" name="Espace réservé du numéro de diapositive 2"/>
          <p:cNvSpPr>
            <a:spLocks noGrp="1"/>
          </p:cNvSpPr>
          <p:nvPr>
            <p:ph type="sldNum" sz="quarter" idx="23"/>
          </p:nvPr>
        </p:nvSpPr>
        <p:spPr/>
        <p:txBody>
          <a:bodyPr/>
          <a:lstStyle/>
          <a:p>
            <a:fld id="{326F19BA-511A-465D-B7F5-6042D6B00A93}" type="slidenum">
              <a:rPr lang="fr-FR" smtClean="0"/>
              <a:t>‹#›</a:t>
            </a:fld>
            <a:endParaRPr lang="fr-FR"/>
          </a:p>
        </p:txBody>
      </p:sp>
    </p:spTree>
  </p:cSld>
  <p:clrMapOvr>
    <a:masterClrMapping/>
  </p:clrMapOvr>
  <p:hf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bg>
      <p:bgPr>
        <a:solidFill>
          <a:schemeClr val="lt2"/>
        </a:solidFill>
        <a:effectLst/>
      </p:bgPr>
    </p:bg>
    <p:spTree>
      <p:nvGrpSpPr>
        <p:cNvPr id="1" name="Shape 526"/>
        <p:cNvGrpSpPr/>
        <p:nvPr/>
      </p:nvGrpSpPr>
      <p:grpSpPr>
        <a:xfrm>
          <a:off x="0" y="0"/>
          <a:ext cx="0" cy="0"/>
          <a:chOff x="0" y="0"/>
          <a:chExt cx="0" cy="0"/>
        </a:xfrm>
      </p:grpSpPr>
      <p:sp>
        <p:nvSpPr>
          <p:cNvPr id="527" name="Google Shape;527;p2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grpSp>
        <p:nvGrpSpPr>
          <p:cNvPr id="528" name="Google Shape;528;p20"/>
          <p:cNvGrpSpPr/>
          <p:nvPr/>
        </p:nvGrpSpPr>
        <p:grpSpPr>
          <a:xfrm>
            <a:off x="152404" y="3434595"/>
            <a:ext cx="1606159" cy="1556498"/>
            <a:chOff x="2878100" y="1821225"/>
            <a:chExt cx="857075" cy="830575"/>
          </a:xfrm>
        </p:grpSpPr>
        <p:sp>
          <p:nvSpPr>
            <p:cNvPr id="529" name="Google Shape;529;p20"/>
            <p:cNvSpPr/>
            <p:nvPr/>
          </p:nvSpPr>
          <p:spPr>
            <a:xfrm>
              <a:off x="2912725" y="1821225"/>
              <a:ext cx="104750" cy="574175"/>
            </a:xfrm>
            <a:custGeom>
              <a:avLst/>
              <a:gdLst/>
              <a:ahLst/>
              <a:cxnLst/>
              <a:rect l="l" t="t" r="r" b="b"/>
              <a:pathLst>
                <a:path w="4190" h="22967" extrusionOk="0">
                  <a:moveTo>
                    <a:pt x="1756" y="1"/>
                  </a:moveTo>
                  <a:cubicBezTo>
                    <a:pt x="1653" y="1"/>
                    <a:pt x="1546" y="10"/>
                    <a:pt x="1436" y="29"/>
                  </a:cubicBezTo>
                  <a:cubicBezTo>
                    <a:pt x="677" y="95"/>
                    <a:pt x="1" y="1200"/>
                    <a:pt x="611" y="1876"/>
                  </a:cubicBezTo>
                  <a:cubicBezTo>
                    <a:pt x="734" y="1999"/>
                    <a:pt x="945" y="2073"/>
                    <a:pt x="1152" y="2073"/>
                  </a:cubicBezTo>
                  <a:cubicBezTo>
                    <a:pt x="1305" y="2073"/>
                    <a:pt x="1455" y="2033"/>
                    <a:pt x="1567" y="1942"/>
                  </a:cubicBezTo>
                  <a:cubicBezTo>
                    <a:pt x="1914" y="1744"/>
                    <a:pt x="1848" y="1530"/>
                    <a:pt x="1914" y="1117"/>
                  </a:cubicBezTo>
                  <a:cubicBezTo>
                    <a:pt x="1914" y="1079"/>
                    <a:pt x="1870" y="1041"/>
                    <a:pt x="1833" y="1041"/>
                  </a:cubicBezTo>
                  <a:cubicBezTo>
                    <a:pt x="1805" y="1041"/>
                    <a:pt x="1782" y="1062"/>
                    <a:pt x="1782" y="1117"/>
                  </a:cubicBezTo>
                  <a:cubicBezTo>
                    <a:pt x="1625" y="1132"/>
                    <a:pt x="1495" y="1139"/>
                    <a:pt x="1393" y="1139"/>
                  </a:cubicBezTo>
                  <a:cubicBezTo>
                    <a:pt x="915" y="1139"/>
                    <a:pt x="1025" y="979"/>
                    <a:pt x="1650" y="639"/>
                  </a:cubicBezTo>
                  <a:cubicBezTo>
                    <a:pt x="1730" y="608"/>
                    <a:pt x="1805" y="594"/>
                    <a:pt x="1878" y="594"/>
                  </a:cubicBezTo>
                  <a:cubicBezTo>
                    <a:pt x="2419" y="594"/>
                    <a:pt x="2756" y="1388"/>
                    <a:pt x="2887" y="1810"/>
                  </a:cubicBezTo>
                  <a:cubicBezTo>
                    <a:pt x="3019" y="2437"/>
                    <a:pt x="3019" y="3393"/>
                    <a:pt x="2738" y="3937"/>
                  </a:cubicBezTo>
                  <a:cubicBezTo>
                    <a:pt x="2606" y="4349"/>
                    <a:pt x="2128" y="4630"/>
                    <a:pt x="1914" y="4976"/>
                  </a:cubicBezTo>
                  <a:cubicBezTo>
                    <a:pt x="1567" y="5454"/>
                    <a:pt x="1567" y="5800"/>
                    <a:pt x="1567" y="6345"/>
                  </a:cubicBezTo>
                  <a:cubicBezTo>
                    <a:pt x="1567" y="7383"/>
                    <a:pt x="2128" y="8060"/>
                    <a:pt x="2672" y="8884"/>
                  </a:cubicBezTo>
                  <a:cubicBezTo>
                    <a:pt x="3497" y="9989"/>
                    <a:pt x="2128" y="10879"/>
                    <a:pt x="1914" y="11918"/>
                  </a:cubicBezTo>
                  <a:cubicBezTo>
                    <a:pt x="1848" y="12116"/>
                    <a:pt x="1980" y="12396"/>
                    <a:pt x="2128" y="12528"/>
                  </a:cubicBezTo>
                  <a:cubicBezTo>
                    <a:pt x="2606" y="13072"/>
                    <a:pt x="2887" y="13633"/>
                    <a:pt x="2738" y="14392"/>
                  </a:cubicBezTo>
                  <a:cubicBezTo>
                    <a:pt x="2606" y="15068"/>
                    <a:pt x="1650" y="15760"/>
                    <a:pt x="2128" y="16519"/>
                  </a:cubicBezTo>
                  <a:cubicBezTo>
                    <a:pt x="2738" y="17409"/>
                    <a:pt x="2606" y="17821"/>
                    <a:pt x="2062" y="18712"/>
                  </a:cubicBezTo>
                  <a:cubicBezTo>
                    <a:pt x="1848" y="19124"/>
                    <a:pt x="1650" y="19602"/>
                    <a:pt x="1502" y="20080"/>
                  </a:cubicBezTo>
                  <a:cubicBezTo>
                    <a:pt x="1155" y="20987"/>
                    <a:pt x="1304" y="21944"/>
                    <a:pt x="1716" y="22834"/>
                  </a:cubicBezTo>
                  <a:cubicBezTo>
                    <a:pt x="1760" y="22928"/>
                    <a:pt x="1828" y="22966"/>
                    <a:pt x="1898" y="22966"/>
                  </a:cubicBezTo>
                  <a:cubicBezTo>
                    <a:pt x="2040" y="22966"/>
                    <a:pt x="2194" y="22812"/>
                    <a:pt x="2194" y="22636"/>
                  </a:cubicBezTo>
                  <a:cubicBezTo>
                    <a:pt x="1914" y="21466"/>
                    <a:pt x="1980" y="20493"/>
                    <a:pt x="2540" y="19404"/>
                  </a:cubicBezTo>
                  <a:cubicBezTo>
                    <a:pt x="2887" y="18712"/>
                    <a:pt x="3299" y="18168"/>
                    <a:pt x="3365" y="17343"/>
                  </a:cubicBezTo>
                  <a:cubicBezTo>
                    <a:pt x="3365" y="16585"/>
                    <a:pt x="2606" y="16238"/>
                    <a:pt x="3019" y="15480"/>
                  </a:cubicBezTo>
                  <a:cubicBezTo>
                    <a:pt x="3299" y="14804"/>
                    <a:pt x="3497" y="14458"/>
                    <a:pt x="3497" y="13699"/>
                  </a:cubicBezTo>
                  <a:cubicBezTo>
                    <a:pt x="3497" y="13006"/>
                    <a:pt x="3299" y="12660"/>
                    <a:pt x="2804" y="12182"/>
                  </a:cubicBezTo>
                  <a:cubicBezTo>
                    <a:pt x="2392" y="11836"/>
                    <a:pt x="3431" y="10599"/>
                    <a:pt x="3563" y="10187"/>
                  </a:cubicBezTo>
                  <a:cubicBezTo>
                    <a:pt x="4189" y="8406"/>
                    <a:pt x="1502" y="7449"/>
                    <a:pt x="2326" y="5586"/>
                  </a:cubicBezTo>
                  <a:cubicBezTo>
                    <a:pt x="2606" y="4976"/>
                    <a:pt x="3365" y="4630"/>
                    <a:pt x="3497" y="3937"/>
                  </a:cubicBezTo>
                  <a:cubicBezTo>
                    <a:pt x="3629" y="3327"/>
                    <a:pt x="3629" y="2568"/>
                    <a:pt x="3563" y="1942"/>
                  </a:cubicBezTo>
                  <a:cubicBezTo>
                    <a:pt x="3443" y="951"/>
                    <a:pt x="2803" y="1"/>
                    <a:pt x="1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0"/>
            <p:cNvSpPr/>
            <p:nvPr/>
          </p:nvSpPr>
          <p:spPr>
            <a:xfrm>
              <a:off x="2950250" y="2417725"/>
              <a:ext cx="20625" cy="25900"/>
            </a:xfrm>
            <a:custGeom>
              <a:avLst/>
              <a:gdLst/>
              <a:ahLst/>
              <a:cxnLst/>
              <a:rect l="l" t="t" r="r" b="b"/>
              <a:pathLst>
                <a:path w="825" h="1036" extrusionOk="0">
                  <a:moveTo>
                    <a:pt x="429" y="1"/>
                  </a:moveTo>
                  <a:cubicBezTo>
                    <a:pt x="301" y="1"/>
                    <a:pt x="182" y="71"/>
                    <a:pt x="149" y="211"/>
                  </a:cubicBezTo>
                  <a:cubicBezTo>
                    <a:pt x="66" y="343"/>
                    <a:pt x="1" y="491"/>
                    <a:pt x="66" y="623"/>
                  </a:cubicBezTo>
                  <a:cubicBezTo>
                    <a:pt x="66" y="838"/>
                    <a:pt x="215" y="1035"/>
                    <a:pt x="413" y="1035"/>
                  </a:cubicBezTo>
                  <a:cubicBezTo>
                    <a:pt x="693" y="1035"/>
                    <a:pt x="759" y="838"/>
                    <a:pt x="825" y="623"/>
                  </a:cubicBezTo>
                  <a:cubicBezTo>
                    <a:pt x="825" y="491"/>
                    <a:pt x="825" y="343"/>
                    <a:pt x="759" y="211"/>
                  </a:cubicBezTo>
                  <a:cubicBezTo>
                    <a:pt x="693" y="71"/>
                    <a:pt x="557" y="1"/>
                    <a:pt x="4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0"/>
            <p:cNvSpPr/>
            <p:nvPr/>
          </p:nvSpPr>
          <p:spPr>
            <a:xfrm>
              <a:off x="2878100" y="2478750"/>
              <a:ext cx="195850" cy="173050"/>
            </a:xfrm>
            <a:custGeom>
              <a:avLst/>
              <a:gdLst/>
              <a:ahLst/>
              <a:cxnLst/>
              <a:rect l="l" t="t" r="r" b="b"/>
              <a:pathLst>
                <a:path w="7834" h="6922" extrusionOk="0">
                  <a:moveTo>
                    <a:pt x="3233" y="4580"/>
                  </a:moveTo>
                  <a:lnTo>
                    <a:pt x="3233" y="4580"/>
                  </a:lnTo>
                  <a:cubicBezTo>
                    <a:pt x="3175" y="4755"/>
                    <a:pt x="2476" y="5954"/>
                    <a:pt x="2074" y="5954"/>
                  </a:cubicBezTo>
                  <a:cubicBezTo>
                    <a:pt x="2020" y="5954"/>
                    <a:pt x="1971" y="5932"/>
                    <a:pt x="1930" y="5883"/>
                  </a:cubicBezTo>
                  <a:cubicBezTo>
                    <a:pt x="1518" y="5537"/>
                    <a:pt x="3035" y="4646"/>
                    <a:pt x="3233" y="4580"/>
                  </a:cubicBezTo>
                  <a:close/>
                  <a:moveTo>
                    <a:pt x="3678" y="0"/>
                  </a:moveTo>
                  <a:cubicBezTo>
                    <a:pt x="3629" y="0"/>
                    <a:pt x="3579" y="37"/>
                    <a:pt x="3579" y="111"/>
                  </a:cubicBezTo>
                  <a:cubicBezTo>
                    <a:pt x="3447" y="1134"/>
                    <a:pt x="3579" y="2239"/>
                    <a:pt x="3579" y="3261"/>
                  </a:cubicBezTo>
                  <a:cubicBezTo>
                    <a:pt x="3513" y="3409"/>
                    <a:pt x="3513" y="3541"/>
                    <a:pt x="3513" y="3673"/>
                  </a:cubicBezTo>
                  <a:cubicBezTo>
                    <a:pt x="2689" y="3888"/>
                    <a:pt x="1" y="5471"/>
                    <a:pt x="1172" y="6641"/>
                  </a:cubicBezTo>
                  <a:cubicBezTo>
                    <a:pt x="1371" y="6838"/>
                    <a:pt x="1582" y="6921"/>
                    <a:pt x="1796" y="6921"/>
                  </a:cubicBezTo>
                  <a:cubicBezTo>
                    <a:pt x="2839" y="6921"/>
                    <a:pt x="3948" y="4929"/>
                    <a:pt x="4057" y="4300"/>
                  </a:cubicBezTo>
                  <a:cubicBezTo>
                    <a:pt x="4189" y="4300"/>
                    <a:pt x="4404" y="4234"/>
                    <a:pt x="4535" y="4234"/>
                  </a:cubicBezTo>
                  <a:cubicBezTo>
                    <a:pt x="5228" y="4234"/>
                    <a:pt x="5913" y="4293"/>
                    <a:pt x="6620" y="4293"/>
                  </a:cubicBezTo>
                  <a:cubicBezTo>
                    <a:pt x="6974" y="4293"/>
                    <a:pt x="7333" y="4278"/>
                    <a:pt x="7701" y="4234"/>
                  </a:cubicBezTo>
                  <a:cubicBezTo>
                    <a:pt x="7767" y="4234"/>
                    <a:pt x="7833" y="4020"/>
                    <a:pt x="7701" y="4020"/>
                  </a:cubicBezTo>
                  <a:cubicBezTo>
                    <a:pt x="6531" y="3822"/>
                    <a:pt x="5360" y="3607"/>
                    <a:pt x="4189" y="3607"/>
                  </a:cubicBezTo>
                  <a:cubicBezTo>
                    <a:pt x="4189" y="2437"/>
                    <a:pt x="3991" y="1282"/>
                    <a:pt x="3777" y="111"/>
                  </a:cubicBezTo>
                  <a:cubicBezTo>
                    <a:pt x="3777" y="37"/>
                    <a:pt x="3727" y="0"/>
                    <a:pt x="36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0"/>
            <p:cNvSpPr/>
            <p:nvPr/>
          </p:nvSpPr>
          <p:spPr>
            <a:xfrm>
              <a:off x="3153075" y="2547250"/>
              <a:ext cx="582100" cy="82775"/>
            </a:xfrm>
            <a:custGeom>
              <a:avLst/>
              <a:gdLst/>
              <a:ahLst/>
              <a:cxnLst/>
              <a:rect l="l" t="t" r="r" b="b"/>
              <a:pathLst>
                <a:path w="23284" h="3311" extrusionOk="0">
                  <a:moveTo>
                    <a:pt x="13464" y="0"/>
                  </a:moveTo>
                  <a:cubicBezTo>
                    <a:pt x="13287" y="0"/>
                    <a:pt x="13103" y="33"/>
                    <a:pt x="12912" y="109"/>
                  </a:cubicBezTo>
                  <a:cubicBezTo>
                    <a:pt x="12568" y="233"/>
                    <a:pt x="11650" y="965"/>
                    <a:pt x="11116" y="965"/>
                  </a:cubicBezTo>
                  <a:cubicBezTo>
                    <a:pt x="11010" y="965"/>
                    <a:pt x="10919" y="936"/>
                    <a:pt x="10851" y="867"/>
                  </a:cubicBezTo>
                  <a:cubicBezTo>
                    <a:pt x="10438" y="389"/>
                    <a:pt x="10092" y="109"/>
                    <a:pt x="9416" y="109"/>
                  </a:cubicBezTo>
                  <a:cubicBezTo>
                    <a:pt x="8657" y="109"/>
                    <a:pt x="8311" y="323"/>
                    <a:pt x="7619" y="669"/>
                  </a:cubicBezTo>
                  <a:cubicBezTo>
                    <a:pt x="7469" y="753"/>
                    <a:pt x="7335" y="785"/>
                    <a:pt x="7211" y="785"/>
                  </a:cubicBezTo>
                  <a:cubicBezTo>
                    <a:pt x="6741" y="785"/>
                    <a:pt x="6399" y="319"/>
                    <a:pt x="5800" y="319"/>
                  </a:cubicBezTo>
                  <a:cubicBezTo>
                    <a:pt x="5769" y="319"/>
                    <a:pt x="5738" y="321"/>
                    <a:pt x="5706" y="323"/>
                  </a:cubicBezTo>
                  <a:cubicBezTo>
                    <a:pt x="4881" y="389"/>
                    <a:pt x="4403" y="801"/>
                    <a:pt x="3711" y="1148"/>
                  </a:cubicBezTo>
                  <a:cubicBezTo>
                    <a:pt x="3014" y="1491"/>
                    <a:pt x="2376" y="1644"/>
                    <a:pt x="1690" y="1644"/>
                  </a:cubicBezTo>
                  <a:cubicBezTo>
                    <a:pt x="1288" y="1644"/>
                    <a:pt x="869" y="1591"/>
                    <a:pt x="413" y="1494"/>
                  </a:cubicBezTo>
                  <a:cubicBezTo>
                    <a:pt x="198" y="1494"/>
                    <a:pt x="0" y="1840"/>
                    <a:pt x="281" y="1972"/>
                  </a:cubicBezTo>
                  <a:cubicBezTo>
                    <a:pt x="820" y="2222"/>
                    <a:pt x="1384" y="2369"/>
                    <a:pt x="1942" y="2369"/>
                  </a:cubicBezTo>
                  <a:cubicBezTo>
                    <a:pt x="2306" y="2369"/>
                    <a:pt x="2667" y="2306"/>
                    <a:pt x="3018" y="2170"/>
                  </a:cubicBezTo>
                  <a:cubicBezTo>
                    <a:pt x="3496" y="2038"/>
                    <a:pt x="3908" y="1840"/>
                    <a:pt x="4321" y="1626"/>
                  </a:cubicBezTo>
                  <a:cubicBezTo>
                    <a:pt x="4868" y="1320"/>
                    <a:pt x="5238" y="1139"/>
                    <a:pt x="5615" y="1139"/>
                  </a:cubicBezTo>
                  <a:cubicBezTo>
                    <a:pt x="5908" y="1139"/>
                    <a:pt x="6206" y="1249"/>
                    <a:pt x="6596" y="1494"/>
                  </a:cubicBezTo>
                  <a:cubicBezTo>
                    <a:pt x="6754" y="1593"/>
                    <a:pt x="6905" y="1634"/>
                    <a:pt x="7053" y="1634"/>
                  </a:cubicBezTo>
                  <a:cubicBezTo>
                    <a:pt x="7612" y="1634"/>
                    <a:pt x="8109" y="1051"/>
                    <a:pt x="8657" y="933"/>
                  </a:cubicBezTo>
                  <a:cubicBezTo>
                    <a:pt x="8815" y="908"/>
                    <a:pt x="8963" y="895"/>
                    <a:pt x="9102" y="895"/>
                  </a:cubicBezTo>
                  <a:cubicBezTo>
                    <a:pt x="9691" y="895"/>
                    <a:pt x="10133" y="1120"/>
                    <a:pt x="10587" y="1560"/>
                  </a:cubicBezTo>
                  <a:cubicBezTo>
                    <a:pt x="10692" y="1665"/>
                    <a:pt x="10893" y="1781"/>
                    <a:pt x="11070" y="1781"/>
                  </a:cubicBezTo>
                  <a:cubicBezTo>
                    <a:pt x="11114" y="1781"/>
                    <a:pt x="11157" y="1774"/>
                    <a:pt x="11197" y="1758"/>
                  </a:cubicBezTo>
                  <a:cubicBezTo>
                    <a:pt x="11992" y="1556"/>
                    <a:pt x="12700" y="746"/>
                    <a:pt x="13476" y="746"/>
                  </a:cubicBezTo>
                  <a:cubicBezTo>
                    <a:pt x="13714" y="746"/>
                    <a:pt x="13959" y="822"/>
                    <a:pt x="14214" y="1016"/>
                  </a:cubicBezTo>
                  <a:cubicBezTo>
                    <a:pt x="15039" y="1560"/>
                    <a:pt x="15731" y="2104"/>
                    <a:pt x="16770" y="2104"/>
                  </a:cubicBezTo>
                  <a:cubicBezTo>
                    <a:pt x="17314" y="2104"/>
                    <a:pt x="17661" y="2104"/>
                    <a:pt x="18139" y="1758"/>
                  </a:cubicBezTo>
                  <a:cubicBezTo>
                    <a:pt x="18485" y="1560"/>
                    <a:pt x="18749" y="1082"/>
                    <a:pt x="19161" y="867"/>
                  </a:cubicBezTo>
                  <a:cubicBezTo>
                    <a:pt x="19487" y="752"/>
                    <a:pt x="19947" y="682"/>
                    <a:pt x="20381" y="682"/>
                  </a:cubicBezTo>
                  <a:cubicBezTo>
                    <a:pt x="20694" y="682"/>
                    <a:pt x="20995" y="718"/>
                    <a:pt x="21222" y="801"/>
                  </a:cubicBezTo>
                  <a:cubicBezTo>
                    <a:pt x="21717" y="867"/>
                    <a:pt x="22739" y="1280"/>
                    <a:pt x="22459" y="2038"/>
                  </a:cubicBezTo>
                  <a:cubicBezTo>
                    <a:pt x="22261" y="2402"/>
                    <a:pt x="22113" y="2591"/>
                    <a:pt x="22027" y="2591"/>
                  </a:cubicBezTo>
                  <a:cubicBezTo>
                    <a:pt x="21933" y="2591"/>
                    <a:pt x="21912" y="2369"/>
                    <a:pt x="21981" y="1906"/>
                  </a:cubicBezTo>
                  <a:cubicBezTo>
                    <a:pt x="22047" y="1906"/>
                    <a:pt x="22047" y="1758"/>
                    <a:pt x="21981" y="1758"/>
                  </a:cubicBezTo>
                  <a:cubicBezTo>
                    <a:pt x="21569" y="1758"/>
                    <a:pt x="21371" y="1758"/>
                    <a:pt x="21156" y="2104"/>
                  </a:cubicBezTo>
                  <a:cubicBezTo>
                    <a:pt x="20959" y="2318"/>
                    <a:pt x="21025" y="2863"/>
                    <a:pt x="21222" y="3077"/>
                  </a:cubicBezTo>
                  <a:cubicBezTo>
                    <a:pt x="21391" y="3241"/>
                    <a:pt x="21594" y="3311"/>
                    <a:pt x="21804" y="3311"/>
                  </a:cubicBezTo>
                  <a:cubicBezTo>
                    <a:pt x="22373" y="3311"/>
                    <a:pt x="22989" y="2795"/>
                    <a:pt x="23086" y="2252"/>
                  </a:cubicBezTo>
                  <a:cubicBezTo>
                    <a:pt x="23284" y="1016"/>
                    <a:pt x="22261" y="257"/>
                    <a:pt x="21156" y="109"/>
                  </a:cubicBezTo>
                  <a:cubicBezTo>
                    <a:pt x="20904" y="59"/>
                    <a:pt x="20648" y="38"/>
                    <a:pt x="20395" y="38"/>
                  </a:cubicBezTo>
                  <a:cubicBezTo>
                    <a:pt x="19971" y="38"/>
                    <a:pt x="19553" y="98"/>
                    <a:pt x="19161" y="191"/>
                  </a:cubicBezTo>
                  <a:cubicBezTo>
                    <a:pt x="18485" y="323"/>
                    <a:pt x="18139" y="1082"/>
                    <a:pt x="17512" y="1345"/>
                  </a:cubicBezTo>
                  <a:cubicBezTo>
                    <a:pt x="17267" y="1455"/>
                    <a:pt x="17035" y="1502"/>
                    <a:pt x="16814" y="1502"/>
                  </a:cubicBezTo>
                  <a:cubicBezTo>
                    <a:pt x="15562" y="1502"/>
                    <a:pt x="14658" y="0"/>
                    <a:pt x="134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0"/>
            <p:cNvSpPr/>
            <p:nvPr/>
          </p:nvSpPr>
          <p:spPr>
            <a:xfrm>
              <a:off x="3108550" y="2580875"/>
              <a:ext cx="25575" cy="18975"/>
            </a:xfrm>
            <a:custGeom>
              <a:avLst/>
              <a:gdLst/>
              <a:ahLst/>
              <a:cxnLst/>
              <a:rect l="l" t="t" r="r" b="b"/>
              <a:pathLst>
                <a:path w="1023" h="759" extrusionOk="0">
                  <a:moveTo>
                    <a:pt x="413" y="0"/>
                  </a:moveTo>
                  <a:cubicBezTo>
                    <a:pt x="198" y="0"/>
                    <a:pt x="1" y="149"/>
                    <a:pt x="1" y="413"/>
                  </a:cubicBezTo>
                  <a:cubicBezTo>
                    <a:pt x="1" y="627"/>
                    <a:pt x="198" y="759"/>
                    <a:pt x="413" y="759"/>
                  </a:cubicBezTo>
                  <a:cubicBezTo>
                    <a:pt x="545" y="759"/>
                    <a:pt x="677" y="759"/>
                    <a:pt x="825" y="693"/>
                  </a:cubicBezTo>
                  <a:cubicBezTo>
                    <a:pt x="1023" y="561"/>
                    <a:pt x="1023" y="215"/>
                    <a:pt x="825" y="83"/>
                  </a:cubicBezTo>
                  <a:cubicBezTo>
                    <a:pt x="677" y="0"/>
                    <a:pt x="545" y="0"/>
                    <a:pt x="4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4" name="Google Shape;534;p20"/>
          <p:cNvGrpSpPr/>
          <p:nvPr/>
        </p:nvGrpSpPr>
        <p:grpSpPr>
          <a:xfrm rot="5400000">
            <a:off x="152404" y="152395"/>
            <a:ext cx="1606159" cy="1556498"/>
            <a:chOff x="2878100" y="1821225"/>
            <a:chExt cx="857075" cy="830575"/>
          </a:xfrm>
        </p:grpSpPr>
        <p:sp>
          <p:nvSpPr>
            <p:cNvPr id="535" name="Google Shape;535;p20"/>
            <p:cNvSpPr/>
            <p:nvPr/>
          </p:nvSpPr>
          <p:spPr>
            <a:xfrm>
              <a:off x="2912725" y="1821225"/>
              <a:ext cx="104750" cy="574175"/>
            </a:xfrm>
            <a:custGeom>
              <a:avLst/>
              <a:gdLst/>
              <a:ahLst/>
              <a:cxnLst/>
              <a:rect l="l" t="t" r="r" b="b"/>
              <a:pathLst>
                <a:path w="4190" h="22967" extrusionOk="0">
                  <a:moveTo>
                    <a:pt x="1756" y="1"/>
                  </a:moveTo>
                  <a:cubicBezTo>
                    <a:pt x="1653" y="1"/>
                    <a:pt x="1546" y="10"/>
                    <a:pt x="1436" y="29"/>
                  </a:cubicBezTo>
                  <a:cubicBezTo>
                    <a:pt x="677" y="95"/>
                    <a:pt x="1" y="1200"/>
                    <a:pt x="611" y="1876"/>
                  </a:cubicBezTo>
                  <a:cubicBezTo>
                    <a:pt x="734" y="1999"/>
                    <a:pt x="945" y="2073"/>
                    <a:pt x="1152" y="2073"/>
                  </a:cubicBezTo>
                  <a:cubicBezTo>
                    <a:pt x="1305" y="2073"/>
                    <a:pt x="1455" y="2033"/>
                    <a:pt x="1567" y="1942"/>
                  </a:cubicBezTo>
                  <a:cubicBezTo>
                    <a:pt x="1914" y="1744"/>
                    <a:pt x="1848" y="1530"/>
                    <a:pt x="1914" y="1117"/>
                  </a:cubicBezTo>
                  <a:cubicBezTo>
                    <a:pt x="1914" y="1079"/>
                    <a:pt x="1870" y="1041"/>
                    <a:pt x="1833" y="1041"/>
                  </a:cubicBezTo>
                  <a:cubicBezTo>
                    <a:pt x="1805" y="1041"/>
                    <a:pt x="1782" y="1062"/>
                    <a:pt x="1782" y="1117"/>
                  </a:cubicBezTo>
                  <a:cubicBezTo>
                    <a:pt x="1625" y="1132"/>
                    <a:pt x="1495" y="1139"/>
                    <a:pt x="1393" y="1139"/>
                  </a:cubicBezTo>
                  <a:cubicBezTo>
                    <a:pt x="915" y="1139"/>
                    <a:pt x="1025" y="979"/>
                    <a:pt x="1650" y="639"/>
                  </a:cubicBezTo>
                  <a:cubicBezTo>
                    <a:pt x="1730" y="608"/>
                    <a:pt x="1805" y="594"/>
                    <a:pt x="1878" y="594"/>
                  </a:cubicBezTo>
                  <a:cubicBezTo>
                    <a:pt x="2419" y="594"/>
                    <a:pt x="2756" y="1388"/>
                    <a:pt x="2887" y="1810"/>
                  </a:cubicBezTo>
                  <a:cubicBezTo>
                    <a:pt x="3019" y="2437"/>
                    <a:pt x="3019" y="3393"/>
                    <a:pt x="2738" y="3937"/>
                  </a:cubicBezTo>
                  <a:cubicBezTo>
                    <a:pt x="2606" y="4349"/>
                    <a:pt x="2128" y="4630"/>
                    <a:pt x="1914" y="4976"/>
                  </a:cubicBezTo>
                  <a:cubicBezTo>
                    <a:pt x="1567" y="5454"/>
                    <a:pt x="1567" y="5800"/>
                    <a:pt x="1567" y="6345"/>
                  </a:cubicBezTo>
                  <a:cubicBezTo>
                    <a:pt x="1567" y="7383"/>
                    <a:pt x="2128" y="8060"/>
                    <a:pt x="2672" y="8884"/>
                  </a:cubicBezTo>
                  <a:cubicBezTo>
                    <a:pt x="3497" y="9989"/>
                    <a:pt x="2128" y="10879"/>
                    <a:pt x="1914" y="11918"/>
                  </a:cubicBezTo>
                  <a:cubicBezTo>
                    <a:pt x="1848" y="12116"/>
                    <a:pt x="1980" y="12396"/>
                    <a:pt x="2128" y="12528"/>
                  </a:cubicBezTo>
                  <a:cubicBezTo>
                    <a:pt x="2606" y="13072"/>
                    <a:pt x="2887" y="13633"/>
                    <a:pt x="2738" y="14392"/>
                  </a:cubicBezTo>
                  <a:cubicBezTo>
                    <a:pt x="2606" y="15068"/>
                    <a:pt x="1650" y="15760"/>
                    <a:pt x="2128" y="16519"/>
                  </a:cubicBezTo>
                  <a:cubicBezTo>
                    <a:pt x="2738" y="17409"/>
                    <a:pt x="2606" y="17821"/>
                    <a:pt x="2062" y="18712"/>
                  </a:cubicBezTo>
                  <a:cubicBezTo>
                    <a:pt x="1848" y="19124"/>
                    <a:pt x="1650" y="19602"/>
                    <a:pt x="1502" y="20080"/>
                  </a:cubicBezTo>
                  <a:cubicBezTo>
                    <a:pt x="1155" y="20987"/>
                    <a:pt x="1304" y="21944"/>
                    <a:pt x="1716" y="22834"/>
                  </a:cubicBezTo>
                  <a:cubicBezTo>
                    <a:pt x="1760" y="22928"/>
                    <a:pt x="1828" y="22966"/>
                    <a:pt x="1898" y="22966"/>
                  </a:cubicBezTo>
                  <a:cubicBezTo>
                    <a:pt x="2040" y="22966"/>
                    <a:pt x="2194" y="22812"/>
                    <a:pt x="2194" y="22636"/>
                  </a:cubicBezTo>
                  <a:cubicBezTo>
                    <a:pt x="1914" y="21466"/>
                    <a:pt x="1980" y="20493"/>
                    <a:pt x="2540" y="19404"/>
                  </a:cubicBezTo>
                  <a:cubicBezTo>
                    <a:pt x="2887" y="18712"/>
                    <a:pt x="3299" y="18168"/>
                    <a:pt x="3365" y="17343"/>
                  </a:cubicBezTo>
                  <a:cubicBezTo>
                    <a:pt x="3365" y="16585"/>
                    <a:pt x="2606" y="16238"/>
                    <a:pt x="3019" y="15480"/>
                  </a:cubicBezTo>
                  <a:cubicBezTo>
                    <a:pt x="3299" y="14804"/>
                    <a:pt x="3497" y="14458"/>
                    <a:pt x="3497" y="13699"/>
                  </a:cubicBezTo>
                  <a:cubicBezTo>
                    <a:pt x="3497" y="13006"/>
                    <a:pt x="3299" y="12660"/>
                    <a:pt x="2804" y="12182"/>
                  </a:cubicBezTo>
                  <a:cubicBezTo>
                    <a:pt x="2392" y="11836"/>
                    <a:pt x="3431" y="10599"/>
                    <a:pt x="3563" y="10187"/>
                  </a:cubicBezTo>
                  <a:cubicBezTo>
                    <a:pt x="4189" y="8406"/>
                    <a:pt x="1502" y="7449"/>
                    <a:pt x="2326" y="5586"/>
                  </a:cubicBezTo>
                  <a:cubicBezTo>
                    <a:pt x="2606" y="4976"/>
                    <a:pt x="3365" y="4630"/>
                    <a:pt x="3497" y="3937"/>
                  </a:cubicBezTo>
                  <a:cubicBezTo>
                    <a:pt x="3629" y="3327"/>
                    <a:pt x="3629" y="2568"/>
                    <a:pt x="3563" y="1942"/>
                  </a:cubicBezTo>
                  <a:cubicBezTo>
                    <a:pt x="3443" y="951"/>
                    <a:pt x="2803" y="1"/>
                    <a:pt x="1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20"/>
            <p:cNvSpPr/>
            <p:nvPr/>
          </p:nvSpPr>
          <p:spPr>
            <a:xfrm>
              <a:off x="2950250" y="2417725"/>
              <a:ext cx="20625" cy="25900"/>
            </a:xfrm>
            <a:custGeom>
              <a:avLst/>
              <a:gdLst/>
              <a:ahLst/>
              <a:cxnLst/>
              <a:rect l="l" t="t" r="r" b="b"/>
              <a:pathLst>
                <a:path w="825" h="1036" extrusionOk="0">
                  <a:moveTo>
                    <a:pt x="429" y="1"/>
                  </a:moveTo>
                  <a:cubicBezTo>
                    <a:pt x="301" y="1"/>
                    <a:pt x="182" y="71"/>
                    <a:pt x="149" y="211"/>
                  </a:cubicBezTo>
                  <a:cubicBezTo>
                    <a:pt x="66" y="343"/>
                    <a:pt x="1" y="491"/>
                    <a:pt x="66" y="623"/>
                  </a:cubicBezTo>
                  <a:cubicBezTo>
                    <a:pt x="66" y="838"/>
                    <a:pt x="215" y="1035"/>
                    <a:pt x="413" y="1035"/>
                  </a:cubicBezTo>
                  <a:cubicBezTo>
                    <a:pt x="693" y="1035"/>
                    <a:pt x="759" y="838"/>
                    <a:pt x="825" y="623"/>
                  </a:cubicBezTo>
                  <a:cubicBezTo>
                    <a:pt x="825" y="491"/>
                    <a:pt x="825" y="343"/>
                    <a:pt x="759" y="211"/>
                  </a:cubicBezTo>
                  <a:cubicBezTo>
                    <a:pt x="693" y="71"/>
                    <a:pt x="557" y="1"/>
                    <a:pt x="4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20"/>
            <p:cNvSpPr/>
            <p:nvPr/>
          </p:nvSpPr>
          <p:spPr>
            <a:xfrm>
              <a:off x="2878100" y="2478750"/>
              <a:ext cx="195850" cy="173050"/>
            </a:xfrm>
            <a:custGeom>
              <a:avLst/>
              <a:gdLst/>
              <a:ahLst/>
              <a:cxnLst/>
              <a:rect l="l" t="t" r="r" b="b"/>
              <a:pathLst>
                <a:path w="7834" h="6922" extrusionOk="0">
                  <a:moveTo>
                    <a:pt x="3233" y="4580"/>
                  </a:moveTo>
                  <a:lnTo>
                    <a:pt x="3233" y="4580"/>
                  </a:lnTo>
                  <a:cubicBezTo>
                    <a:pt x="3175" y="4755"/>
                    <a:pt x="2476" y="5954"/>
                    <a:pt x="2074" y="5954"/>
                  </a:cubicBezTo>
                  <a:cubicBezTo>
                    <a:pt x="2020" y="5954"/>
                    <a:pt x="1971" y="5932"/>
                    <a:pt x="1930" y="5883"/>
                  </a:cubicBezTo>
                  <a:cubicBezTo>
                    <a:pt x="1518" y="5537"/>
                    <a:pt x="3035" y="4646"/>
                    <a:pt x="3233" y="4580"/>
                  </a:cubicBezTo>
                  <a:close/>
                  <a:moveTo>
                    <a:pt x="3678" y="0"/>
                  </a:moveTo>
                  <a:cubicBezTo>
                    <a:pt x="3629" y="0"/>
                    <a:pt x="3579" y="37"/>
                    <a:pt x="3579" y="111"/>
                  </a:cubicBezTo>
                  <a:cubicBezTo>
                    <a:pt x="3447" y="1134"/>
                    <a:pt x="3579" y="2239"/>
                    <a:pt x="3579" y="3261"/>
                  </a:cubicBezTo>
                  <a:cubicBezTo>
                    <a:pt x="3513" y="3409"/>
                    <a:pt x="3513" y="3541"/>
                    <a:pt x="3513" y="3673"/>
                  </a:cubicBezTo>
                  <a:cubicBezTo>
                    <a:pt x="2689" y="3888"/>
                    <a:pt x="1" y="5471"/>
                    <a:pt x="1172" y="6641"/>
                  </a:cubicBezTo>
                  <a:cubicBezTo>
                    <a:pt x="1371" y="6838"/>
                    <a:pt x="1582" y="6921"/>
                    <a:pt x="1796" y="6921"/>
                  </a:cubicBezTo>
                  <a:cubicBezTo>
                    <a:pt x="2839" y="6921"/>
                    <a:pt x="3948" y="4929"/>
                    <a:pt x="4057" y="4300"/>
                  </a:cubicBezTo>
                  <a:cubicBezTo>
                    <a:pt x="4189" y="4300"/>
                    <a:pt x="4404" y="4234"/>
                    <a:pt x="4535" y="4234"/>
                  </a:cubicBezTo>
                  <a:cubicBezTo>
                    <a:pt x="5228" y="4234"/>
                    <a:pt x="5913" y="4293"/>
                    <a:pt x="6620" y="4293"/>
                  </a:cubicBezTo>
                  <a:cubicBezTo>
                    <a:pt x="6974" y="4293"/>
                    <a:pt x="7333" y="4278"/>
                    <a:pt x="7701" y="4234"/>
                  </a:cubicBezTo>
                  <a:cubicBezTo>
                    <a:pt x="7767" y="4234"/>
                    <a:pt x="7833" y="4020"/>
                    <a:pt x="7701" y="4020"/>
                  </a:cubicBezTo>
                  <a:cubicBezTo>
                    <a:pt x="6531" y="3822"/>
                    <a:pt x="5360" y="3607"/>
                    <a:pt x="4189" y="3607"/>
                  </a:cubicBezTo>
                  <a:cubicBezTo>
                    <a:pt x="4189" y="2437"/>
                    <a:pt x="3991" y="1282"/>
                    <a:pt x="3777" y="111"/>
                  </a:cubicBezTo>
                  <a:cubicBezTo>
                    <a:pt x="3777" y="37"/>
                    <a:pt x="3727" y="0"/>
                    <a:pt x="36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20"/>
            <p:cNvSpPr/>
            <p:nvPr/>
          </p:nvSpPr>
          <p:spPr>
            <a:xfrm>
              <a:off x="3153075" y="2547250"/>
              <a:ext cx="582100" cy="82775"/>
            </a:xfrm>
            <a:custGeom>
              <a:avLst/>
              <a:gdLst/>
              <a:ahLst/>
              <a:cxnLst/>
              <a:rect l="l" t="t" r="r" b="b"/>
              <a:pathLst>
                <a:path w="23284" h="3311" extrusionOk="0">
                  <a:moveTo>
                    <a:pt x="13464" y="0"/>
                  </a:moveTo>
                  <a:cubicBezTo>
                    <a:pt x="13287" y="0"/>
                    <a:pt x="13103" y="33"/>
                    <a:pt x="12912" y="109"/>
                  </a:cubicBezTo>
                  <a:cubicBezTo>
                    <a:pt x="12568" y="233"/>
                    <a:pt x="11650" y="965"/>
                    <a:pt x="11116" y="965"/>
                  </a:cubicBezTo>
                  <a:cubicBezTo>
                    <a:pt x="11010" y="965"/>
                    <a:pt x="10919" y="936"/>
                    <a:pt x="10851" y="867"/>
                  </a:cubicBezTo>
                  <a:cubicBezTo>
                    <a:pt x="10438" y="389"/>
                    <a:pt x="10092" y="109"/>
                    <a:pt x="9416" y="109"/>
                  </a:cubicBezTo>
                  <a:cubicBezTo>
                    <a:pt x="8657" y="109"/>
                    <a:pt x="8311" y="323"/>
                    <a:pt x="7619" y="669"/>
                  </a:cubicBezTo>
                  <a:cubicBezTo>
                    <a:pt x="7469" y="753"/>
                    <a:pt x="7335" y="785"/>
                    <a:pt x="7211" y="785"/>
                  </a:cubicBezTo>
                  <a:cubicBezTo>
                    <a:pt x="6741" y="785"/>
                    <a:pt x="6399" y="319"/>
                    <a:pt x="5800" y="319"/>
                  </a:cubicBezTo>
                  <a:cubicBezTo>
                    <a:pt x="5769" y="319"/>
                    <a:pt x="5738" y="321"/>
                    <a:pt x="5706" y="323"/>
                  </a:cubicBezTo>
                  <a:cubicBezTo>
                    <a:pt x="4881" y="389"/>
                    <a:pt x="4403" y="801"/>
                    <a:pt x="3711" y="1148"/>
                  </a:cubicBezTo>
                  <a:cubicBezTo>
                    <a:pt x="3014" y="1491"/>
                    <a:pt x="2376" y="1644"/>
                    <a:pt x="1690" y="1644"/>
                  </a:cubicBezTo>
                  <a:cubicBezTo>
                    <a:pt x="1288" y="1644"/>
                    <a:pt x="869" y="1591"/>
                    <a:pt x="413" y="1494"/>
                  </a:cubicBezTo>
                  <a:cubicBezTo>
                    <a:pt x="198" y="1494"/>
                    <a:pt x="0" y="1840"/>
                    <a:pt x="281" y="1972"/>
                  </a:cubicBezTo>
                  <a:cubicBezTo>
                    <a:pt x="820" y="2222"/>
                    <a:pt x="1384" y="2369"/>
                    <a:pt x="1942" y="2369"/>
                  </a:cubicBezTo>
                  <a:cubicBezTo>
                    <a:pt x="2306" y="2369"/>
                    <a:pt x="2667" y="2306"/>
                    <a:pt x="3018" y="2170"/>
                  </a:cubicBezTo>
                  <a:cubicBezTo>
                    <a:pt x="3496" y="2038"/>
                    <a:pt x="3908" y="1840"/>
                    <a:pt x="4321" y="1626"/>
                  </a:cubicBezTo>
                  <a:cubicBezTo>
                    <a:pt x="4868" y="1320"/>
                    <a:pt x="5238" y="1139"/>
                    <a:pt x="5615" y="1139"/>
                  </a:cubicBezTo>
                  <a:cubicBezTo>
                    <a:pt x="5908" y="1139"/>
                    <a:pt x="6206" y="1249"/>
                    <a:pt x="6596" y="1494"/>
                  </a:cubicBezTo>
                  <a:cubicBezTo>
                    <a:pt x="6754" y="1593"/>
                    <a:pt x="6905" y="1634"/>
                    <a:pt x="7053" y="1634"/>
                  </a:cubicBezTo>
                  <a:cubicBezTo>
                    <a:pt x="7612" y="1634"/>
                    <a:pt x="8109" y="1051"/>
                    <a:pt x="8657" y="933"/>
                  </a:cubicBezTo>
                  <a:cubicBezTo>
                    <a:pt x="8815" y="908"/>
                    <a:pt x="8963" y="895"/>
                    <a:pt x="9102" y="895"/>
                  </a:cubicBezTo>
                  <a:cubicBezTo>
                    <a:pt x="9691" y="895"/>
                    <a:pt x="10133" y="1120"/>
                    <a:pt x="10587" y="1560"/>
                  </a:cubicBezTo>
                  <a:cubicBezTo>
                    <a:pt x="10692" y="1665"/>
                    <a:pt x="10893" y="1781"/>
                    <a:pt x="11070" y="1781"/>
                  </a:cubicBezTo>
                  <a:cubicBezTo>
                    <a:pt x="11114" y="1781"/>
                    <a:pt x="11157" y="1774"/>
                    <a:pt x="11197" y="1758"/>
                  </a:cubicBezTo>
                  <a:cubicBezTo>
                    <a:pt x="11992" y="1556"/>
                    <a:pt x="12700" y="746"/>
                    <a:pt x="13476" y="746"/>
                  </a:cubicBezTo>
                  <a:cubicBezTo>
                    <a:pt x="13714" y="746"/>
                    <a:pt x="13959" y="822"/>
                    <a:pt x="14214" y="1016"/>
                  </a:cubicBezTo>
                  <a:cubicBezTo>
                    <a:pt x="15039" y="1560"/>
                    <a:pt x="15731" y="2104"/>
                    <a:pt x="16770" y="2104"/>
                  </a:cubicBezTo>
                  <a:cubicBezTo>
                    <a:pt x="17314" y="2104"/>
                    <a:pt x="17661" y="2104"/>
                    <a:pt x="18139" y="1758"/>
                  </a:cubicBezTo>
                  <a:cubicBezTo>
                    <a:pt x="18485" y="1560"/>
                    <a:pt x="18749" y="1082"/>
                    <a:pt x="19161" y="867"/>
                  </a:cubicBezTo>
                  <a:cubicBezTo>
                    <a:pt x="19487" y="752"/>
                    <a:pt x="19947" y="682"/>
                    <a:pt x="20381" y="682"/>
                  </a:cubicBezTo>
                  <a:cubicBezTo>
                    <a:pt x="20694" y="682"/>
                    <a:pt x="20995" y="718"/>
                    <a:pt x="21222" y="801"/>
                  </a:cubicBezTo>
                  <a:cubicBezTo>
                    <a:pt x="21717" y="867"/>
                    <a:pt x="22739" y="1280"/>
                    <a:pt x="22459" y="2038"/>
                  </a:cubicBezTo>
                  <a:cubicBezTo>
                    <a:pt x="22261" y="2402"/>
                    <a:pt x="22113" y="2591"/>
                    <a:pt x="22027" y="2591"/>
                  </a:cubicBezTo>
                  <a:cubicBezTo>
                    <a:pt x="21933" y="2591"/>
                    <a:pt x="21912" y="2369"/>
                    <a:pt x="21981" y="1906"/>
                  </a:cubicBezTo>
                  <a:cubicBezTo>
                    <a:pt x="22047" y="1906"/>
                    <a:pt x="22047" y="1758"/>
                    <a:pt x="21981" y="1758"/>
                  </a:cubicBezTo>
                  <a:cubicBezTo>
                    <a:pt x="21569" y="1758"/>
                    <a:pt x="21371" y="1758"/>
                    <a:pt x="21156" y="2104"/>
                  </a:cubicBezTo>
                  <a:cubicBezTo>
                    <a:pt x="20959" y="2318"/>
                    <a:pt x="21025" y="2863"/>
                    <a:pt x="21222" y="3077"/>
                  </a:cubicBezTo>
                  <a:cubicBezTo>
                    <a:pt x="21391" y="3241"/>
                    <a:pt x="21594" y="3311"/>
                    <a:pt x="21804" y="3311"/>
                  </a:cubicBezTo>
                  <a:cubicBezTo>
                    <a:pt x="22373" y="3311"/>
                    <a:pt x="22989" y="2795"/>
                    <a:pt x="23086" y="2252"/>
                  </a:cubicBezTo>
                  <a:cubicBezTo>
                    <a:pt x="23284" y="1016"/>
                    <a:pt x="22261" y="257"/>
                    <a:pt x="21156" y="109"/>
                  </a:cubicBezTo>
                  <a:cubicBezTo>
                    <a:pt x="20904" y="59"/>
                    <a:pt x="20648" y="38"/>
                    <a:pt x="20395" y="38"/>
                  </a:cubicBezTo>
                  <a:cubicBezTo>
                    <a:pt x="19971" y="38"/>
                    <a:pt x="19553" y="98"/>
                    <a:pt x="19161" y="191"/>
                  </a:cubicBezTo>
                  <a:cubicBezTo>
                    <a:pt x="18485" y="323"/>
                    <a:pt x="18139" y="1082"/>
                    <a:pt x="17512" y="1345"/>
                  </a:cubicBezTo>
                  <a:cubicBezTo>
                    <a:pt x="17267" y="1455"/>
                    <a:pt x="17035" y="1502"/>
                    <a:pt x="16814" y="1502"/>
                  </a:cubicBezTo>
                  <a:cubicBezTo>
                    <a:pt x="15562" y="1502"/>
                    <a:pt x="14658" y="0"/>
                    <a:pt x="134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20"/>
            <p:cNvSpPr/>
            <p:nvPr/>
          </p:nvSpPr>
          <p:spPr>
            <a:xfrm>
              <a:off x="3108550" y="2580875"/>
              <a:ext cx="25575" cy="18975"/>
            </a:xfrm>
            <a:custGeom>
              <a:avLst/>
              <a:gdLst/>
              <a:ahLst/>
              <a:cxnLst/>
              <a:rect l="l" t="t" r="r" b="b"/>
              <a:pathLst>
                <a:path w="1023" h="759" extrusionOk="0">
                  <a:moveTo>
                    <a:pt x="413" y="0"/>
                  </a:moveTo>
                  <a:cubicBezTo>
                    <a:pt x="198" y="0"/>
                    <a:pt x="1" y="149"/>
                    <a:pt x="1" y="413"/>
                  </a:cubicBezTo>
                  <a:cubicBezTo>
                    <a:pt x="1" y="627"/>
                    <a:pt x="198" y="759"/>
                    <a:pt x="413" y="759"/>
                  </a:cubicBezTo>
                  <a:cubicBezTo>
                    <a:pt x="545" y="759"/>
                    <a:pt x="677" y="759"/>
                    <a:pt x="825" y="693"/>
                  </a:cubicBezTo>
                  <a:cubicBezTo>
                    <a:pt x="1023" y="561"/>
                    <a:pt x="1023" y="215"/>
                    <a:pt x="825" y="83"/>
                  </a:cubicBezTo>
                  <a:cubicBezTo>
                    <a:pt x="677" y="0"/>
                    <a:pt x="545" y="0"/>
                    <a:pt x="4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 name="Google Shape;540;p20"/>
          <p:cNvGrpSpPr/>
          <p:nvPr/>
        </p:nvGrpSpPr>
        <p:grpSpPr>
          <a:xfrm flipH="1">
            <a:off x="7385454" y="3459420"/>
            <a:ext cx="1606159" cy="1556498"/>
            <a:chOff x="2878100" y="1821225"/>
            <a:chExt cx="857075" cy="830575"/>
          </a:xfrm>
        </p:grpSpPr>
        <p:sp>
          <p:nvSpPr>
            <p:cNvPr id="541" name="Google Shape;541;p20"/>
            <p:cNvSpPr/>
            <p:nvPr/>
          </p:nvSpPr>
          <p:spPr>
            <a:xfrm>
              <a:off x="2912725" y="1821225"/>
              <a:ext cx="104750" cy="574175"/>
            </a:xfrm>
            <a:custGeom>
              <a:avLst/>
              <a:gdLst/>
              <a:ahLst/>
              <a:cxnLst/>
              <a:rect l="l" t="t" r="r" b="b"/>
              <a:pathLst>
                <a:path w="4190" h="22967" extrusionOk="0">
                  <a:moveTo>
                    <a:pt x="1756" y="1"/>
                  </a:moveTo>
                  <a:cubicBezTo>
                    <a:pt x="1653" y="1"/>
                    <a:pt x="1546" y="10"/>
                    <a:pt x="1436" y="29"/>
                  </a:cubicBezTo>
                  <a:cubicBezTo>
                    <a:pt x="677" y="95"/>
                    <a:pt x="1" y="1200"/>
                    <a:pt x="611" y="1876"/>
                  </a:cubicBezTo>
                  <a:cubicBezTo>
                    <a:pt x="734" y="1999"/>
                    <a:pt x="945" y="2073"/>
                    <a:pt x="1152" y="2073"/>
                  </a:cubicBezTo>
                  <a:cubicBezTo>
                    <a:pt x="1305" y="2073"/>
                    <a:pt x="1455" y="2033"/>
                    <a:pt x="1567" y="1942"/>
                  </a:cubicBezTo>
                  <a:cubicBezTo>
                    <a:pt x="1914" y="1744"/>
                    <a:pt x="1848" y="1530"/>
                    <a:pt x="1914" y="1117"/>
                  </a:cubicBezTo>
                  <a:cubicBezTo>
                    <a:pt x="1914" y="1079"/>
                    <a:pt x="1870" y="1041"/>
                    <a:pt x="1833" y="1041"/>
                  </a:cubicBezTo>
                  <a:cubicBezTo>
                    <a:pt x="1805" y="1041"/>
                    <a:pt x="1782" y="1062"/>
                    <a:pt x="1782" y="1117"/>
                  </a:cubicBezTo>
                  <a:cubicBezTo>
                    <a:pt x="1625" y="1132"/>
                    <a:pt x="1495" y="1139"/>
                    <a:pt x="1393" y="1139"/>
                  </a:cubicBezTo>
                  <a:cubicBezTo>
                    <a:pt x="915" y="1139"/>
                    <a:pt x="1025" y="979"/>
                    <a:pt x="1650" y="639"/>
                  </a:cubicBezTo>
                  <a:cubicBezTo>
                    <a:pt x="1730" y="608"/>
                    <a:pt x="1805" y="594"/>
                    <a:pt x="1878" y="594"/>
                  </a:cubicBezTo>
                  <a:cubicBezTo>
                    <a:pt x="2419" y="594"/>
                    <a:pt x="2756" y="1388"/>
                    <a:pt x="2887" y="1810"/>
                  </a:cubicBezTo>
                  <a:cubicBezTo>
                    <a:pt x="3019" y="2437"/>
                    <a:pt x="3019" y="3393"/>
                    <a:pt x="2738" y="3937"/>
                  </a:cubicBezTo>
                  <a:cubicBezTo>
                    <a:pt x="2606" y="4349"/>
                    <a:pt x="2128" y="4630"/>
                    <a:pt x="1914" y="4976"/>
                  </a:cubicBezTo>
                  <a:cubicBezTo>
                    <a:pt x="1567" y="5454"/>
                    <a:pt x="1567" y="5800"/>
                    <a:pt x="1567" y="6345"/>
                  </a:cubicBezTo>
                  <a:cubicBezTo>
                    <a:pt x="1567" y="7383"/>
                    <a:pt x="2128" y="8060"/>
                    <a:pt x="2672" y="8884"/>
                  </a:cubicBezTo>
                  <a:cubicBezTo>
                    <a:pt x="3497" y="9989"/>
                    <a:pt x="2128" y="10879"/>
                    <a:pt x="1914" y="11918"/>
                  </a:cubicBezTo>
                  <a:cubicBezTo>
                    <a:pt x="1848" y="12116"/>
                    <a:pt x="1980" y="12396"/>
                    <a:pt x="2128" y="12528"/>
                  </a:cubicBezTo>
                  <a:cubicBezTo>
                    <a:pt x="2606" y="13072"/>
                    <a:pt x="2887" y="13633"/>
                    <a:pt x="2738" y="14392"/>
                  </a:cubicBezTo>
                  <a:cubicBezTo>
                    <a:pt x="2606" y="15068"/>
                    <a:pt x="1650" y="15760"/>
                    <a:pt x="2128" y="16519"/>
                  </a:cubicBezTo>
                  <a:cubicBezTo>
                    <a:pt x="2738" y="17409"/>
                    <a:pt x="2606" y="17821"/>
                    <a:pt x="2062" y="18712"/>
                  </a:cubicBezTo>
                  <a:cubicBezTo>
                    <a:pt x="1848" y="19124"/>
                    <a:pt x="1650" y="19602"/>
                    <a:pt x="1502" y="20080"/>
                  </a:cubicBezTo>
                  <a:cubicBezTo>
                    <a:pt x="1155" y="20987"/>
                    <a:pt x="1304" y="21944"/>
                    <a:pt x="1716" y="22834"/>
                  </a:cubicBezTo>
                  <a:cubicBezTo>
                    <a:pt x="1760" y="22928"/>
                    <a:pt x="1828" y="22966"/>
                    <a:pt x="1898" y="22966"/>
                  </a:cubicBezTo>
                  <a:cubicBezTo>
                    <a:pt x="2040" y="22966"/>
                    <a:pt x="2194" y="22812"/>
                    <a:pt x="2194" y="22636"/>
                  </a:cubicBezTo>
                  <a:cubicBezTo>
                    <a:pt x="1914" y="21466"/>
                    <a:pt x="1980" y="20493"/>
                    <a:pt x="2540" y="19404"/>
                  </a:cubicBezTo>
                  <a:cubicBezTo>
                    <a:pt x="2887" y="18712"/>
                    <a:pt x="3299" y="18168"/>
                    <a:pt x="3365" y="17343"/>
                  </a:cubicBezTo>
                  <a:cubicBezTo>
                    <a:pt x="3365" y="16585"/>
                    <a:pt x="2606" y="16238"/>
                    <a:pt x="3019" y="15480"/>
                  </a:cubicBezTo>
                  <a:cubicBezTo>
                    <a:pt x="3299" y="14804"/>
                    <a:pt x="3497" y="14458"/>
                    <a:pt x="3497" y="13699"/>
                  </a:cubicBezTo>
                  <a:cubicBezTo>
                    <a:pt x="3497" y="13006"/>
                    <a:pt x="3299" y="12660"/>
                    <a:pt x="2804" y="12182"/>
                  </a:cubicBezTo>
                  <a:cubicBezTo>
                    <a:pt x="2392" y="11836"/>
                    <a:pt x="3431" y="10599"/>
                    <a:pt x="3563" y="10187"/>
                  </a:cubicBezTo>
                  <a:cubicBezTo>
                    <a:pt x="4189" y="8406"/>
                    <a:pt x="1502" y="7449"/>
                    <a:pt x="2326" y="5586"/>
                  </a:cubicBezTo>
                  <a:cubicBezTo>
                    <a:pt x="2606" y="4976"/>
                    <a:pt x="3365" y="4630"/>
                    <a:pt x="3497" y="3937"/>
                  </a:cubicBezTo>
                  <a:cubicBezTo>
                    <a:pt x="3629" y="3327"/>
                    <a:pt x="3629" y="2568"/>
                    <a:pt x="3563" y="1942"/>
                  </a:cubicBezTo>
                  <a:cubicBezTo>
                    <a:pt x="3443" y="951"/>
                    <a:pt x="2803" y="1"/>
                    <a:pt x="1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20"/>
            <p:cNvSpPr/>
            <p:nvPr/>
          </p:nvSpPr>
          <p:spPr>
            <a:xfrm>
              <a:off x="2950250" y="2417725"/>
              <a:ext cx="20625" cy="25900"/>
            </a:xfrm>
            <a:custGeom>
              <a:avLst/>
              <a:gdLst/>
              <a:ahLst/>
              <a:cxnLst/>
              <a:rect l="l" t="t" r="r" b="b"/>
              <a:pathLst>
                <a:path w="825" h="1036" extrusionOk="0">
                  <a:moveTo>
                    <a:pt x="429" y="1"/>
                  </a:moveTo>
                  <a:cubicBezTo>
                    <a:pt x="301" y="1"/>
                    <a:pt x="182" y="71"/>
                    <a:pt x="149" y="211"/>
                  </a:cubicBezTo>
                  <a:cubicBezTo>
                    <a:pt x="66" y="343"/>
                    <a:pt x="1" y="491"/>
                    <a:pt x="66" y="623"/>
                  </a:cubicBezTo>
                  <a:cubicBezTo>
                    <a:pt x="66" y="838"/>
                    <a:pt x="215" y="1035"/>
                    <a:pt x="413" y="1035"/>
                  </a:cubicBezTo>
                  <a:cubicBezTo>
                    <a:pt x="693" y="1035"/>
                    <a:pt x="759" y="838"/>
                    <a:pt x="825" y="623"/>
                  </a:cubicBezTo>
                  <a:cubicBezTo>
                    <a:pt x="825" y="491"/>
                    <a:pt x="825" y="343"/>
                    <a:pt x="759" y="211"/>
                  </a:cubicBezTo>
                  <a:cubicBezTo>
                    <a:pt x="693" y="71"/>
                    <a:pt x="557" y="1"/>
                    <a:pt x="4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20"/>
            <p:cNvSpPr/>
            <p:nvPr/>
          </p:nvSpPr>
          <p:spPr>
            <a:xfrm>
              <a:off x="2878100" y="2478750"/>
              <a:ext cx="195850" cy="173050"/>
            </a:xfrm>
            <a:custGeom>
              <a:avLst/>
              <a:gdLst/>
              <a:ahLst/>
              <a:cxnLst/>
              <a:rect l="l" t="t" r="r" b="b"/>
              <a:pathLst>
                <a:path w="7834" h="6922" extrusionOk="0">
                  <a:moveTo>
                    <a:pt x="3233" y="4580"/>
                  </a:moveTo>
                  <a:lnTo>
                    <a:pt x="3233" y="4580"/>
                  </a:lnTo>
                  <a:cubicBezTo>
                    <a:pt x="3175" y="4755"/>
                    <a:pt x="2476" y="5954"/>
                    <a:pt x="2074" y="5954"/>
                  </a:cubicBezTo>
                  <a:cubicBezTo>
                    <a:pt x="2020" y="5954"/>
                    <a:pt x="1971" y="5932"/>
                    <a:pt x="1930" y="5883"/>
                  </a:cubicBezTo>
                  <a:cubicBezTo>
                    <a:pt x="1518" y="5537"/>
                    <a:pt x="3035" y="4646"/>
                    <a:pt x="3233" y="4580"/>
                  </a:cubicBezTo>
                  <a:close/>
                  <a:moveTo>
                    <a:pt x="3678" y="0"/>
                  </a:moveTo>
                  <a:cubicBezTo>
                    <a:pt x="3629" y="0"/>
                    <a:pt x="3579" y="37"/>
                    <a:pt x="3579" y="111"/>
                  </a:cubicBezTo>
                  <a:cubicBezTo>
                    <a:pt x="3447" y="1134"/>
                    <a:pt x="3579" y="2239"/>
                    <a:pt x="3579" y="3261"/>
                  </a:cubicBezTo>
                  <a:cubicBezTo>
                    <a:pt x="3513" y="3409"/>
                    <a:pt x="3513" y="3541"/>
                    <a:pt x="3513" y="3673"/>
                  </a:cubicBezTo>
                  <a:cubicBezTo>
                    <a:pt x="2689" y="3888"/>
                    <a:pt x="1" y="5471"/>
                    <a:pt x="1172" y="6641"/>
                  </a:cubicBezTo>
                  <a:cubicBezTo>
                    <a:pt x="1371" y="6838"/>
                    <a:pt x="1582" y="6921"/>
                    <a:pt x="1796" y="6921"/>
                  </a:cubicBezTo>
                  <a:cubicBezTo>
                    <a:pt x="2839" y="6921"/>
                    <a:pt x="3948" y="4929"/>
                    <a:pt x="4057" y="4300"/>
                  </a:cubicBezTo>
                  <a:cubicBezTo>
                    <a:pt x="4189" y="4300"/>
                    <a:pt x="4404" y="4234"/>
                    <a:pt x="4535" y="4234"/>
                  </a:cubicBezTo>
                  <a:cubicBezTo>
                    <a:pt x="5228" y="4234"/>
                    <a:pt x="5913" y="4293"/>
                    <a:pt x="6620" y="4293"/>
                  </a:cubicBezTo>
                  <a:cubicBezTo>
                    <a:pt x="6974" y="4293"/>
                    <a:pt x="7333" y="4278"/>
                    <a:pt x="7701" y="4234"/>
                  </a:cubicBezTo>
                  <a:cubicBezTo>
                    <a:pt x="7767" y="4234"/>
                    <a:pt x="7833" y="4020"/>
                    <a:pt x="7701" y="4020"/>
                  </a:cubicBezTo>
                  <a:cubicBezTo>
                    <a:pt x="6531" y="3822"/>
                    <a:pt x="5360" y="3607"/>
                    <a:pt x="4189" y="3607"/>
                  </a:cubicBezTo>
                  <a:cubicBezTo>
                    <a:pt x="4189" y="2437"/>
                    <a:pt x="3991" y="1282"/>
                    <a:pt x="3777" y="111"/>
                  </a:cubicBezTo>
                  <a:cubicBezTo>
                    <a:pt x="3777" y="37"/>
                    <a:pt x="3727" y="0"/>
                    <a:pt x="36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20"/>
            <p:cNvSpPr/>
            <p:nvPr/>
          </p:nvSpPr>
          <p:spPr>
            <a:xfrm>
              <a:off x="3153075" y="2547250"/>
              <a:ext cx="582100" cy="82775"/>
            </a:xfrm>
            <a:custGeom>
              <a:avLst/>
              <a:gdLst/>
              <a:ahLst/>
              <a:cxnLst/>
              <a:rect l="l" t="t" r="r" b="b"/>
              <a:pathLst>
                <a:path w="23284" h="3311" extrusionOk="0">
                  <a:moveTo>
                    <a:pt x="13464" y="0"/>
                  </a:moveTo>
                  <a:cubicBezTo>
                    <a:pt x="13287" y="0"/>
                    <a:pt x="13103" y="33"/>
                    <a:pt x="12912" y="109"/>
                  </a:cubicBezTo>
                  <a:cubicBezTo>
                    <a:pt x="12568" y="233"/>
                    <a:pt x="11650" y="965"/>
                    <a:pt x="11116" y="965"/>
                  </a:cubicBezTo>
                  <a:cubicBezTo>
                    <a:pt x="11010" y="965"/>
                    <a:pt x="10919" y="936"/>
                    <a:pt x="10851" y="867"/>
                  </a:cubicBezTo>
                  <a:cubicBezTo>
                    <a:pt x="10438" y="389"/>
                    <a:pt x="10092" y="109"/>
                    <a:pt x="9416" y="109"/>
                  </a:cubicBezTo>
                  <a:cubicBezTo>
                    <a:pt x="8657" y="109"/>
                    <a:pt x="8311" y="323"/>
                    <a:pt x="7619" y="669"/>
                  </a:cubicBezTo>
                  <a:cubicBezTo>
                    <a:pt x="7469" y="753"/>
                    <a:pt x="7335" y="785"/>
                    <a:pt x="7211" y="785"/>
                  </a:cubicBezTo>
                  <a:cubicBezTo>
                    <a:pt x="6741" y="785"/>
                    <a:pt x="6399" y="319"/>
                    <a:pt x="5800" y="319"/>
                  </a:cubicBezTo>
                  <a:cubicBezTo>
                    <a:pt x="5769" y="319"/>
                    <a:pt x="5738" y="321"/>
                    <a:pt x="5706" y="323"/>
                  </a:cubicBezTo>
                  <a:cubicBezTo>
                    <a:pt x="4881" y="389"/>
                    <a:pt x="4403" y="801"/>
                    <a:pt x="3711" y="1148"/>
                  </a:cubicBezTo>
                  <a:cubicBezTo>
                    <a:pt x="3014" y="1491"/>
                    <a:pt x="2376" y="1644"/>
                    <a:pt x="1690" y="1644"/>
                  </a:cubicBezTo>
                  <a:cubicBezTo>
                    <a:pt x="1288" y="1644"/>
                    <a:pt x="869" y="1591"/>
                    <a:pt x="413" y="1494"/>
                  </a:cubicBezTo>
                  <a:cubicBezTo>
                    <a:pt x="198" y="1494"/>
                    <a:pt x="0" y="1840"/>
                    <a:pt x="281" y="1972"/>
                  </a:cubicBezTo>
                  <a:cubicBezTo>
                    <a:pt x="820" y="2222"/>
                    <a:pt x="1384" y="2369"/>
                    <a:pt x="1942" y="2369"/>
                  </a:cubicBezTo>
                  <a:cubicBezTo>
                    <a:pt x="2306" y="2369"/>
                    <a:pt x="2667" y="2306"/>
                    <a:pt x="3018" y="2170"/>
                  </a:cubicBezTo>
                  <a:cubicBezTo>
                    <a:pt x="3496" y="2038"/>
                    <a:pt x="3908" y="1840"/>
                    <a:pt x="4321" y="1626"/>
                  </a:cubicBezTo>
                  <a:cubicBezTo>
                    <a:pt x="4868" y="1320"/>
                    <a:pt x="5238" y="1139"/>
                    <a:pt x="5615" y="1139"/>
                  </a:cubicBezTo>
                  <a:cubicBezTo>
                    <a:pt x="5908" y="1139"/>
                    <a:pt x="6206" y="1249"/>
                    <a:pt x="6596" y="1494"/>
                  </a:cubicBezTo>
                  <a:cubicBezTo>
                    <a:pt x="6754" y="1593"/>
                    <a:pt x="6905" y="1634"/>
                    <a:pt x="7053" y="1634"/>
                  </a:cubicBezTo>
                  <a:cubicBezTo>
                    <a:pt x="7612" y="1634"/>
                    <a:pt x="8109" y="1051"/>
                    <a:pt x="8657" y="933"/>
                  </a:cubicBezTo>
                  <a:cubicBezTo>
                    <a:pt x="8815" y="908"/>
                    <a:pt x="8963" y="895"/>
                    <a:pt x="9102" y="895"/>
                  </a:cubicBezTo>
                  <a:cubicBezTo>
                    <a:pt x="9691" y="895"/>
                    <a:pt x="10133" y="1120"/>
                    <a:pt x="10587" y="1560"/>
                  </a:cubicBezTo>
                  <a:cubicBezTo>
                    <a:pt x="10692" y="1665"/>
                    <a:pt x="10893" y="1781"/>
                    <a:pt x="11070" y="1781"/>
                  </a:cubicBezTo>
                  <a:cubicBezTo>
                    <a:pt x="11114" y="1781"/>
                    <a:pt x="11157" y="1774"/>
                    <a:pt x="11197" y="1758"/>
                  </a:cubicBezTo>
                  <a:cubicBezTo>
                    <a:pt x="11992" y="1556"/>
                    <a:pt x="12700" y="746"/>
                    <a:pt x="13476" y="746"/>
                  </a:cubicBezTo>
                  <a:cubicBezTo>
                    <a:pt x="13714" y="746"/>
                    <a:pt x="13959" y="822"/>
                    <a:pt x="14214" y="1016"/>
                  </a:cubicBezTo>
                  <a:cubicBezTo>
                    <a:pt x="15039" y="1560"/>
                    <a:pt x="15731" y="2104"/>
                    <a:pt x="16770" y="2104"/>
                  </a:cubicBezTo>
                  <a:cubicBezTo>
                    <a:pt x="17314" y="2104"/>
                    <a:pt x="17661" y="2104"/>
                    <a:pt x="18139" y="1758"/>
                  </a:cubicBezTo>
                  <a:cubicBezTo>
                    <a:pt x="18485" y="1560"/>
                    <a:pt x="18749" y="1082"/>
                    <a:pt x="19161" y="867"/>
                  </a:cubicBezTo>
                  <a:cubicBezTo>
                    <a:pt x="19487" y="752"/>
                    <a:pt x="19947" y="682"/>
                    <a:pt x="20381" y="682"/>
                  </a:cubicBezTo>
                  <a:cubicBezTo>
                    <a:pt x="20694" y="682"/>
                    <a:pt x="20995" y="718"/>
                    <a:pt x="21222" y="801"/>
                  </a:cubicBezTo>
                  <a:cubicBezTo>
                    <a:pt x="21717" y="867"/>
                    <a:pt x="22739" y="1280"/>
                    <a:pt x="22459" y="2038"/>
                  </a:cubicBezTo>
                  <a:cubicBezTo>
                    <a:pt x="22261" y="2402"/>
                    <a:pt x="22113" y="2591"/>
                    <a:pt x="22027" y="2591"/>
                  </a:cubicBezTo>
                  <a:cubicBezTo>
                    <a:pt x="21933" y="2591"/>
                    <a:pt x="21912" y="2369"/>
                    <a:pt x="21981" y="1906"/>
                  </a:cubicBezTo>
                  <a:cubicBezTo>
                    <a:pt x="22047" y="1906"/>
                    <a:pt x="22047" y="1758"/>
                    <a:pt x="21981" y="1758"/>
                  </a:cubicBezTo>
                  <a:cubicBezTo>
                    <a:pt x="21569" y="1758"/>
                    <a:pt x="21371" y="1758"/>
                    <a:pt x="21156" y="2104"/>
                  </a:cubicBezTo>
                  <a:cubicBezTo>
                    <a:pt x="20959" y="2318"/>
                    <a:pt x="21025" y="2863"/>
                    <a:pt x="21222" y="3077"/>
                  </a:cubicBezTo>
                  <a:cubicBezTo>
                    <a:pt x="21391" y="3241"/>
                    <a:pt x="21594" y="3311"/>
                    <a:pt x="21804" y="3311"/>
                  </a:cubicBezTo>
                  <a:cubicBezTo>
                    <a:pt x="22373" y="3311"/>
                    <a:pt x="22989" y="2795"/>
                    <a:pt x="23086" y="2252"/>
                  </a:cubicBezTo>
                  <a:cubicBezTo>
                    <a:pt x="23284" y="1016"/>
                    <a:pt x="22261" y="257"/>
                    <a:pt x="21156" y="109"/>
                  </a:cubicBezTo>
                  <a:cubicBezTo>
                    <a:pt x="20904" y="59"/>
                    <a:pt x="20648" y="38"/>
                    <a:pt x="20395" y="38"/>
                  </a:cubicBezTo>
                  <a:cubicBezTo>
                    <a:pt x="19971" y="38"/>
                    <a:pt x="19553" y="98"/>
                    <a:pt x="19161" y="191"/>
                  </a:cubicBezTo>
                  <a:cubicBezTo>
                    <a:pt x="18485" y="323"/>
                    <a:pt x="18139" y="1082"/>
                    <a:pt x="17512" y="1345"/>
                  </a:cubicBezTo>
                  <a:cubicBezTo>
                    <a:pt x="17267" y="1455"/>
                    <a:pt x="17035" y="1502"/>
                    <a:pt x="16814" y="1502"/>
                  </a:cubicBezTo>
                  <a:cubicBezTo>
                    <a:pt x="15562" y="1502"/>
                    <a:pt x="14658" y="0"/>
                    <a:pt x="134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20"/>
            <p:cNvSpPr/>
            <p:nvPr/>
          </p:nvSpPr>
          <p:spPr>
            <a:xfrm>
              <a:off x="3108550" y="2580875"/>
              <a:ext cx="25575" cy="18975"/>
            </a:xfrm>
            <a:custGeom>
              <a:avLst/>
              <a:gdLst/>
              <a:ahLst/>
              <a:cxnLst/>
              <a:rect l="l" t="t" r="r" b="b"/>
              <a:pathLst>
                <a:path w="1023" h="759" extrusionOk="0">
                  <a:moveTo>
                    <a:pt x="413" y="0"/>
                  </a:moveTo>
                  <a:cubicBezTo>
                    <a:pt x="198" y="0"/>
                    <a:pt x="1" y="149"/>
                    <a:pt x="1" y="413"/>
                  </a:cubicBezTo>
                  <a:cubicBezTo>
                    <a:pt x="1" y="627"/>
                    <a:pt x="198" y="759"/>
                    <a:pt x="413" y="759"/>
                  </a:cubicBezTo>
                  <a:cubicBezTo>
                    <a:pt x="545" y="759"/>
                    <a:pt x="677" y="759"/>
                    <a:pt x="825" y="693"/>
                  </a:cubicBezTo>
                  <a:cubicBezTo>
                    <a:pt x="1023" y="561"/>
                    <a:pt x="1023" y="215"/>
                    <a:pt x="825" y="83"/>
                  </a:cubicBezTo>
                  <a:cubicBezTo>
                    <a:pt x="677" y="0"/>
                    <a:pt x="545" y="0"/>
                    <a:pt x="4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6" name="Google Shape;546;p20"/>
          <p:cNvGrpSpPr/>
          <p:nvPr/>
        </p:nvGrpSpPr>
        <p:grpSpPr>
          <a:xfrm rot="-5400000" flipH="1">
            <a:off x="7385454" y="177220"/>
            <a:ext cx="1606159" cy="1556498"/>
            <a:chOff x="2878100" y="1821225"/>
            <a:chExt cx="857075" cy="830575"/>
          </a:xfrm>
        </p:grpSpPr>
        <p:sp>
          <p:nvSpPr>
            <p:cNvPr id="547" name="Google Shape;547;p20"/>
            <p:cNvSpPr/>
            <p:nvPr/>
          </p:nvSpPr>
          <p:spPr>
            <a:xfrm>
              <a:off x="2912725" y="1821225"/>
              <a:ext cx="104750" cy="574175"/>
            </a:xfrm>
            <a:custGeom>
              <a:avLst/>
              <a:gdLst/>
              <a:ahLst/>
              <a:cxnLst/>
              <a:rect l="l" t="t" r="r" b="b"/>
              <a:pathLst>
                <a:path w="4190" h="22967" extrusionOk="0">
                  <a:moveTo>
                    <a:pt x="1756" y="1"/>
                  </a:moveTo>
                  <a:cubicBezTo>
                    <a:pt x="1653" y="1"/>
                    <a:pt x="1546" y="10"/>
                    <a:pt x="1436" y="29"/>
                  </a:cubicBezTo>
                  <a:cubicBezTo>
                    <a:pt x="677" y="95"/>
                    <a:pt x="1" y="1200"/>
                    <a:pt x="611" y="1876"/>
                  </a:cubicBezTo>
                  <a:cubicBezTo>
                    <a:pt x="734" y="1999"/>
                    <a:pt x="945" y="2073"/>
                    <a:pt x="1152" y="2073"/>
                  </a:cubicBezTo>
                  <a:cubicBezTo>
                    <a:pt x="1305" y="2073"/>
                    <a:pt x="1455" y="2033"/>
                    <a:pt x="1567" y="1942"/>
                  </a:cubicBezTo>
                  <a:cubicBezTo>
                    <a:pt x="1914" y="1744"/>
                    <a:pt x="1848" y="1530"/>
                    <a:pt x="1914" y="1117"/>
                  </a:cubicBezTo>
                  <a:cubicBezTo>
                    <a:pt x="1914" y="1079"/>
                    <a:pt x="1870" y="1041"/>
                    <a:pt x="1833" y="1041"/>
                  </a:cubicBezTo>
                  <a:cubicBezTo>
                    <a:pt x="1805" y="1041"/>
                    <a:pt x="1782" y="1062"/>
                    <a:pt x="1782" y="1117"/>
                  </a:cubicBezTo>
                  <a:cubicBezTo>
                    <a:pt x="1625" y="1132"/>
                    <a:pt x="1495" y="1139"/>
                    <a:pt x="1393" y="1139"/>
                  </a:cubicBezTo>
                  <a:cubicBezTo>
                    <a:pt x="915" y="1139"/>
                    <a:pt x="1025" y="979"/>
                    <a:pt x="1650" y="639"/>
                  </a:cubicBezTo>
                  <a:cubicBezTo>
                    <a:pt x="1730" y="608"/>
                    <a:pt x="1805" y="594"/>
                    <a:pt x="1878" y="594"/>
                  </a:cubicBezTo>
                  <a:cubicBezTo>
                    <a:pt x="2419" y="594"/>
                    <a:pt x="2756" y="1388"/>
                    <a:pt x="2887" y="1810"/>
                  </a:cubicBezTo>
                  <a:cubicBezTo>
                    <a:pt x="3019" y="2437"/>
                    <a:pt x="3019" y="3393"/>
                    <a:pt x="2738" y="3937"/>
                  </a:cubicBezTo>
                  <a:cubicBezTo>
                    <a:pt x="2606" y="4349"/>
                    <a:pt x="2128" y="4630"/>
                    <a:pt x="1914" y="4976"/>
                  </a:cubicBezTo>
                  <a:cubicBezTo>
                    <a:pt x="1567" y="5454"/>
                    <a:pt x="1567" y="5800"/>
                    <a:pt x="1567" y="6345"/>
                  </a:cubicBezTo>
                  <a:cubicBezTo>
                    <a:pt x="1567" y="7383"/>
                    <a:pt x="2128" y="8060"/>
                    <a:pt x="2672" y="8884"/>
                  </a:cubicBezTo>
                  <a:cubicBezTo>
                    <a:pt x="3497" y="9989"/>
                    <a:pt x="2128" y="10879"/>
                    <a:pt x="1914" y="11918"/>
                  </a:cubicBezTo>
                  <a:cubicBezTo>
                    <a:pt x="1848" y="12116"/>
                    <a:pt x="1980" y="12396"/>
                    <a:pt x="2128" y="12528"/>
                  </a:cubicBezTo>
                  <a:cubicBezTo>
                    <a:pt x="2606" y="13072"/>
                    <a:pt x="2887" y="13633"/>
                    <a:pt x="2738" y="14392"/>
                  </a:cubicBezTo>
                  <a:cubicBezTo>
                    <a:pt x="2606" y="15068"/>
                    <a:pt x="1650" y="15760"/>
                    <a:pt x="2128" y="16519"/>
                  </a:cubicBezTo>
                  <a:cubicBezTo>
                    <a:pt x="2738" y="17409"/>
                    <a:pt x="2606" y="17821"/>
                    <a:pt x="2062" y="18712"/>
                  </a:cubicBezTo>
                  <a:cubicBezTo>
                    <a:pt x="1848" y="19124"/>
                    <a:pt x="1650" y="19602"/>
                    <a:pt x="1502" y="20080"/>
                  </a:cubicBezTo>
                  <a:cubicBezTo>
                    <a:pt x="1155" y="20987"/>
                    <a:pt x="1304" y="21944"/>
                    <a:pt x="1716" y="22834"/>
                  </a:cubicBezTo>
                  <a:cubicBezTo>
                    <a:pt x="1760" y="22928"/>
                    <a:pt x="1828" y="22966"/>
                    <a:pt x="1898" y="22966"/>
                  </a:cubicBezTo>
                  <a:cubicBezTo>
                    <a:pt x="2040" y="22966"/>
                    <a:pt x="2194" y="22812"/>
                    <a:pt x="2194" y="22636"/>
                  </a:cubicBezTo>
                  <a:cubicBezTo>
                    <a:pt x="1914" y="21466"/>
                    <a:pt x="1980" y="20493"/>
                    <a:pt x="2540" y="19404"/>
                  </a:cubicBezTo>
                  <a:cubicBezTo>
                    <a:pt x="2887" y="18712"/>
                    <a:pt x="3299" y="18168"/>
                    <a:pt x="3365" y="17343"/>
                  </a:cubicBezTo>
                  <a:cubicBezTo>
                    <a:pt x="3365" y="16585"/>
                    <a:pt x="2606" y="16238"/>
                    <a:pt x="3019" y="15480"/>
                  </a:cubicBezTo>
                  <a:cubicBezTo>
                    <a:pt x="3299" y="14804"/>
                    <a:pt x="3497" y="14458"/>
                    <a:pt x="3497" y="13699"/>
                  </a:cubicBezTo>
                  <a:cubicBezTo>
                    <a:pt x="3497" y="13006"/>
                    <a:pt x="3299" y="12660"/>
                    <a:pt x="2804" y="12182"/>
                  </a:cubicBezTo>
                  <a:cubicBezTo>
                    <a:pt x="2392" y="11836"/>
                    <a:pt x="3431" y="10599"/>
                    <a:pt x="3563" y="10187"/>
                  </a:cubicBezTo>
                  <a:cubicBezTo>
                    <a:pt x="4189" y="8406"/>
                    <a:pt x="1502" y="7449"/>
                    <a:pt x="2326" y="5586"/>
                  </a:cubicBezTo>
                  <a:cubicBezTo>
                    <a:pt x="2606" y="4976"/>
                    <a:pt x="3365" y="4630"/>
                    <a:pt x="3497" y="3937"/>
                  </a:cubicBezTo>
                  <a:cubicBezTo>
                    <a:pt x="3629" y="3327"/>
                    <a:pt x="3629" y="2568"/>
                    <a:pt x="3563" y="1942"/>
                  </a:cubicBezTo>
                  <a:cubicBezTo>
                    <a:pt x="3443" y="951"/>
                    <a:pt x="2803" y="1"/>
                    <a:pt x="1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20"/>
            <p:cNvSpPr/>
            <p:nvPr/>
          </p:nvSpPr>
          <p:spPr>
            <a:xfrm>
              <a:off x="2950250" y="2417725"/>
              <a:ext cx="20625" cy="25900"/>
            </a:xfrm>
            <a:custGeom>
              <a:avLst/>
              <a:gdLst/>
              <a:ahLst/>
              <a:cxnLst/>
              <a:rect l="l" t="t" r="r" b="b"/>
              <a:pathLst>
                <a:path w="825" h="1036" extrusionOk="0">
                  <a:moveTo>
                    <a:pt x="429" y="1"/>
                  </a:moveTo>
                  <a:cubicBezTo>
                    <a:pt x="301" y="1"/>
                    <a:pt x="182" y="71"/>
                    <a:pt x="149" y="211"/>
                  </a:cubicBezTo>
                  <a:cubicBezTo>
                    <a:pt x="66" y="343"/>
                    <a:pt x="1" y="491"/>
                    <a:pt x="66" y="623"/>
                  </a:cubicBezTo>
                  <a:cubicBezTo>
                    <a:pt x="66" y="838"/>
                    <a:pt x="215" y="1035"/>
                    <a:pt x="413" y="1035"/>
                  </a:cubicBezTo>
                  <a:cubicBezTo>
                    <a:pt x="693" y="1035"/>
                    <a:pt x="759" y="838"/>
                    <a:pt x="825" y="623"/>
                  </a:cubicBezTo>
                  <a:cubicBezTo>
                    <a:pt x="825" y="491"/>
                    <a:pt x="825" y="343"/>
                    <a:pt x="759" y="211"/>
                  </a:cubicBezTo>
                  <a:cubicBezTo>
                    <a:pt x="693" y="71"/>
                    <a:pt x="557" y="1"/>
                    <a:pt x="4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20"/>
            <p:cNvSpPr/>
            <p:nvPr/>
          </p:nvSpPr>
          <p:spPr>
            <a:xfrm>
              <a:off x="2878100" y="2478750"/>
              <a:ext cx="195850" cy="173050"/>
            </a:xfrm>
            <a:custGeom>
              <a:avLst/>
              <a:gdLst/>
              <a:ahLst/>
              <a:cxnLst/>
              <a:rect l="l" t="t" r="r" b="b"/>
              <a:pathLst>
                <a:path w="7834" h="6922" extrusionOk="0">
                  <a:moveTo>
                    <a:pt x="3233" y="4580"/>
                  </a:moveTo>
                  <a:lnTo>
                    <a:pt x="3233" y="4580"/>
                  </a:lnTo>
                  <a:cubicBezTo>
                    <a:pt x="3175" y="4755"/>
                    <a:pt x="2476" y="5954"/>
                    <a:pt x="2074" y="5954"/>
                  </a:cubicBezTo>
                  <a:cubicBezTo>
                    <a:pt x="2020" y="5954"/>
                    <a:pt x="1971" y="5932"/>
                    <a:pt x="1930" y="5883"/>
                  </a:cubicBezTo>
                  <a:cubicBezTo>
                    <a:pt x="1518" y="5537"/>
                    <a:pt x="3035" y="4646"/>
                    <a:pt x="3233" y="4580"/>
                  </a:cubicBezTo>
                  <a:close/>
                  <a:moveTo>
                    <a:pt x="3678" y="0"/>
                  </a:moveTo>
                  <a:cubicBezTo>
                    <a:pt x="3629" y="0"/>
                    <a:pt x="3579" y="37"/>
                    <a:pt x="3579" y="111"/>
                  </a:cubicBezTo>
                  <a:cubicBezTo>
                    <a:pt x="3447" y="1134"/>
                    <a:pt x="3579" y="2239"/>
                    <a:pt x="3579" y="3261"/>
                  </a:cubicBezTo>
                  <a:cubicBezTo>
                    <a:pt x="3513" y="3409"/>
                    <a:pt x="3513" y="3541"/>
                    <a:pt x="3513" y="3673"/>
                  </a:cubicBezTo>
                  <a:cubicBezTo>
                    <a:pt x="2689" y="3888"/>
                    <a:pt x="1" y="5471"/>
                    <a:pt x="1172" y="6641"/>
                  </a:cubicBezTo>
                  <a:cubicBezTo>
                    <a:pt x="1371" y="6838"/>
                    <a:pt x="1582" y="6921"/>
                    <a:pt x="1796" y="6921"/>
                  </a:cubicBezTo>
                  <a:cubicBezTo>
                    <a:pt x="2839" y="6921"/>
                    <a:pt x="3948" y="4929"/>
                    <a:pt x="4057" y="4300"/>
                  </a:cubicBezTo>
                  <a:cubicBezTo>
                    <a:pt x="4189" y="4300"/>
                    <a:pt x="4404" y="4234"/>
                    <a:pt x="4535" y="4234"/>
                  </a:cubicBezTo>
                  <a:cubicBezTo>
                    <a:pt x="5228" y="4234"/>
                    <a:pt x="5913" y="4293"/>
                    <a:pt x="6620" y="4293"/>
                  </a:cubicBezTo>
                  <a:cubicBezTo>
                    <a:pt x="6974" y="4293"/>
                    <a:pt x="7333" y="4278"/>
                    <a:pt x="7701" y="4234"/>
                  </a:cubicBezTo>
                  <a:cubicBezTo>
                    <a:pt x="7767" y="4234"/>
                    <a:pt x="7833" y="4020"/>
                    <a:pt x="7701" y="4020"/>
                  </a:cubicBezTo>
                  <a:cubicBezTo>
                    <a:pt x="6531" y="3822"/>
                    <a:pt x="5360" y="3607"/>
                    <a:pt x="4189" y="3607"/>
                  </a:cubicBezTo>
                  <a:cubicBezTo>
                    <a:pt x="4189" y="2437"/>
                    <a:pt x="3991" y="1282"/>
                    <a:pt x="3777" y="111"/>
                  </a:cubicBezTo>
                  <a:cubicBezTo>
                    <a:pt x="3777" y="37"/>
                    <a:pt x="3727" y="0"/>
                    <a:pt x="36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20"/>
            <p:cNvSpPr/>
            <p:nvPr/>
          </p:nvSpPr>
          <p:spPr>
            <a:xfrm>
              <a:off x="3153075" y="2547250"/>
              <a:ext cx="582100" cy="82775"/>
            </a:xfrm>
            <a:custGeom>
              <a:avLst/>
              <a:gdLst/>
              <a:ahLst/>
              <a:cxnLst/>
              <a:rect l="l" t="t" r="r" b="b"/>
              <a:pathLst>
                <a:path w="23284" h="3311" extrusionOk="0">
                  <a:moveTo>
                    <a:pt x="13464" y="0"/>
                  </a:moveTo>
                  <a:cubicBezTo>
                    <a:pt x="13287" y="0"/>
                    <a:pt x="13103" y="33"/>
                    <a:pt x="12912" y="109"/>
                  </a:cubicBezTo>
                  <a:cubicBezTo>
                    <a:pt x="12568" y="233"/>
                    <a:pt x="11650" y="965"/>
                    <a:pt x="11116" y="965"/>
                  </a:cubicBezTo>
                  <a:cubicBezTo>
                    <a:pt x="11010" y="965"/>
                    <a:pt x="10919" y="936"/>
                    <a:pt x="10851" y="867"/>
                  </a:cubicBezTo>
                  <a:cubicBezTo>
                    <a:pt x="10438" y="389"/>
                    <a:pt x="10092" y="109"/>
                    <a:pt x="9416" y="109"/>
                  </a:cubicBezTo>
                  <a:cubicBezTo>
                    <a:pt x="8657" y="109"/>
                    <a:pt x="8311" y="323"/>
                    <a:pt x="7619" y="669"/>
                  </a:cubicBezTo>
                  <a:cubicBezTo>
                    <a:pt x="7469" y="753"/>
                    <a:pt x="7335" y="785"/>
                    <a:pt x="7211" y="785"/>
                  </a:cubicBezTo>
                  <a:cubicBezTo>
                    <a:pt x="6741" y="785"/>
                    <a:pt x="6399" y="319"/>
                    <a:pt x="5800" y="319"/>
                  </a:cubicBezTo>
                  <a:cubicBezTo>
                    <a:pt x="5769" y="319"/>
                    <a:pt x="5738" y="321"/>
                    <a:pt x="5706" y="323"/>
                  </a:cubicBezTo>
                  <a:cubicBezTo>
                    <a:pt x="4881" y="389"/>
                    <a:pt x="4403" y="801"/>
                    <a:pt x="3711" y="1148"/>
                  </a:cubicBezTo>
                  <a:cubicBezTo>
                    <a:pt x="3014" y="1491"/>
                    <a:pt x="2376" y="1644"/>
                    <a:pt x="1690" y="1644"/>
                  </a:cubicBezTo>
                  <a:cubicBezTo>
                    <a:pt x="1288" y="1644"/>
                    <a:pt x="869" y="1591"/>
                    <a:pt x="413" y="1494"/>
                  </a:cubicBezTo>
                  <a:cubicBezTo>
                    <a:pt x="198" y="1494"/>
                    <a:pt x="0" y="1840"/>
                    <a:pt x="281" y="1972"/>
                  </a:cubicBezTo>
                  <a:cubicBezTo>
                    <a:pt x="820" y="2222"/>
                    <a:pt x="1384" y="2369"/>
                    <a:pt x="1942" y="2369"/>
                  </a:cubicBezTo>
                  <a:cubicBezTo>
                    <a:pt x="2306" y="2369"/>
                    <a:pt x="2667" y="2306"/>
                    <a:pt x="3018" y="2170"/>
                  </a:cubicBezTo>
                  <a:cubicBezTo>
                    <a:pt x="3496" y="2038"/>
                    <a:pt x="3908" y="1840"/>
                    <a:pt x="4321" y="1626"/>
                  </a:cubicBezTo>
                  <a:cubicBezTo>
                    <a:pt x="4868" y="1320"/>
                    <a:pt x="5238" y="1139"/>
                    <a:pt x="5615" y="1139"/>
                  </a:cubicBezTo>
                  <a:cubicBezTo>
                    <a:pt x="5908" y="1139"/>
                    <a:pt x="6206" y="1249"/>
                    <a:pt x="6596" y="1494"/>
                  </a:cubicBezTo>
                  <a:cubicBezTo>
                    <a:pt x="6754" y="1593"/>
                    <a:pt x="6905" y="1634"/>
                    <a:pt x="7053" y="1634"/>
                  </a:cubicBezTo>
                  <a:cubicBezTo>
                    <a:pt x="7612" y="1634"/>
                    <a:pt x="8109" y="1051"/>
                    <a:pt x="8657" y="933"/>
                  </a:cubicBezTo>
                  <a:cubicBezTo>
                    <a:pt x="8815" y="908"/>
                    <a:pt x="8963" y="895"/>
                    <a:pt x="9102" y="895"/>
                  </a:cubicBezTo>
                  <a:cubicBezTo>
                    <a:pt x="9691" y="895"/>
                    <a:pt x="10133" y="1120"/>
                    <a:pt x="10587" y="1560"/>
                  </a:cubicBezTo>
                  <a:cubicBezTo>
                    <a:pt x="10692" y="1665"/>
                    <a:pt x="10893" y="1781"/>
                    <a:pt x="11070" y="1781"/>
                  </a:cubicBezTo>
                  <a:cubicBezTo>
                    <a:pt x="11114" y="1781"/>
                    <a:pt x="11157" y="1774"/>
                    <a:pt x="11197" y="1758"/>
                  </a:cubicBezTo>
                  <a:cubicBezTo>
                    <a:pt x="11992" y="1556"/>
                    <a:pt x="12700" y="746"/>
                    <a:pt x="13476" y="746"/>
                  </a:cubicBezTo>
                  <a:cubicBezTo>
                    <a:pt x="13714" y="746"/>
                    <a:pt x="13959" y="822"/>
                    <a:pt x="14214" y="1016"/>
                  </a:cubicBezTo>
                  <a:cubicBezTo>
                    <a:pt x="15039" y="1560"/>
                    <a:pt x="15731" y="2104"/>
                    <a:pt x="16770" y="2104"/>
                  </a:cubicBezTo>
                  <a:cubicBezTo>
                    <a:pt x="17314" y="2104"/>
                    <a:pt x="17661" y="2104"/>
                    <a:pt x="18139" y="1758"/>
                  </a:cubicBezTo>
                  <a:cubicBezTo>
                    <a:pt x="18485" y="1560"/>
                    <a:pt x="18749" y="1082"/>
                    <a:pt x="19161" y="867"/>
                  </a:cubicBezTo>
                  <a:cubicBezTo>
                    <a:pt x="19487" y="752"/>
                    <a:pt x="19947" y="682"/>
                    <a:pt x="20381" y="682"/>
                  </a:cubicBezTo>
                  <a:cubicBezTo>
                    <a:pt x="20694" y="682"/>
                    <a:pt x="20995" y="718"/>
                    <a:pt x="21222" y="801"/>
                  </a:cubicBezTo>
                  <a:cubicBezTo>
                    <a:pt x="21717" y="867"/>
                    <a:pt x="22739" y="1280"/>
                    <a:pt x="22459" y="2038"/>
                  </a:cubicBezTo>
                  <a:cubicBezTo>
                    <a:pt x="22261" y="2402"/>
                    <a:pt x="22113" y="2591"/>
                    <a:pt x="22027" y="2591"/>
                  </a:cubicBezTo>
                  <a:cubicBezTo>
                    <a:pt x="21933" y="2591"/>
                    <a:pt x="21912" y="2369"/>
                    <a:pt x="21981" y="1906"/>
                  </a:cubicBezTo>
                  <a:cubicBezTo>
                    <a:pt x="22047" y="1906"/>
                    <a:pt x="22047" y="1758"/>
                    <a:pt x="21981" y="1758"/>
                  </a:cubicBezTo>
                  <a:cubicBezTo>
                    <a:pt x="21569" y="1758"/>
                    <a:pt x="21371" y="1758"/>
                    <a:pt x="21156" y="2104"/>
                  </a:cubicBezTo>
                  <a:cubicBezTo>
                    <a:pt x="20959" y="2318"/>
                    <a:pt x="21025" y="2863"/>
                    <a:pt x="21222" y="3077"/>
                  </a:cubicBezTo>
                  <a:cubicBezTo>
                    <a:pt x="21391" y="3241"/>
                    <a:pt x="21594" y="3311"/>
                    <a:pt x="21804" y="3311"/>
                  </a:cubicBezTo>
                  <a:cubicBezTo>
                    <a:pt x="22373" y="3311"/>
                    <a:pt x="22989" y="2795"/>
                    <a:pt x="23086" y="2252"/>
                  </a:cubicBezTo>
                  <a:cubicBezTo>
                    <a:pt x="23284" y="1016"/>
                    <a:pt x="22261" y="257"/>
                    <a:pt x="21156" y="109"/>
                  </a:cubicBezTo>
                  <a:cubicBezTo>
                    <a:pt x="20904" y="59"/>
                    <a:pt x="20648" y="38"/>
                    <a:pt x="20395" y="38"/>
                  </a:cubicBezTo>
                  <a:cubicBezTo>
                    <a:pt x="19971" y="38"/>
                    <a:pt x="19553" y="98"/>
                    <a:pt x="19161" y="191"/>
                  </a:cubicBezTo>
                  <a:cubicBezTo>
                    <a:pt x="18485" y="323"/>
                    <a:pt x="18139" y="1082"/>
                    <a:pt x="17512" y="1345"/>
                  </a:cubicBezTo>
                  <a:cubicBezTo>
                    <a:pt x="17267" y="1455"/>
                    <a:pt x="17035" y="1502"/>
                    <a:pt x="16814" y="1502"/>
                  </a:cubicBezTo>
                  <a:cubicBezTo>
                    <a:pt x="15562" y="1502"/>
                    <a:pt x="14658" y="0"/>
                    <a:pt x="134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20"/>
            <p:cNvSpPr/>
            <p:nvPr/>
          </p:nvSpPr>
          <p:spPr>
            <a:xfrm>
              <a:off x="3108550" y="2580875"/>
              <a:ext cx="25575" cy="18975"/>
            </a:xfrm>
            <a:custGeom>
              <a:avLst/>
              <a:gdLst/>
              <a:ahLst/>
              <a:cxnLst/>
              <a:rect l="l" t="t" r="r" b="b"/>
              <a:pathLst>
                <a:path w="1023" h="759" extrusionOk="0">
                  <a:moveTo>
                    <a:pt x="413" y="0"/>
                  </a:moveTo>
                  <a:cubicBezTo>
                    <a:pt x="198" y="0"/>
                    <a:pt x="1" y="149"/>
                    <a:pt x="1" y="413"/>
                  </a:cubicBezTo>
                  <a:cubicBezTo>
                    <a:pt x="1" y="627"/>
                    <a:pt x="198" y="759"/>
                    <a:pt x="413" y="759"/>
                  </a:cubicBezTo>
                  <a:cubicBezTo>
                    <a:pt x="545" y="759"/>
                    <a:pt x="677" y="759"/>
                    <a:pt x="825" y="693"/>
                  </a:cubicBezTo>
                  <a:cubicBezTo>
                    <a:pt x="1023" y="561"/>
                    <a:pt x="1023" y="215"/>
                    <a:pt x="825" y="83"/>
                  </a:cubicBezTo>
                  <a:cubicBezTo>
                    <a:pt x="677" y="0"/>
                    <a:pt x="545" y="0"/>
                    <a:pt x="4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2" name="Google Shape;552;p20"/>
          <p:cNvSpPr txBox="1">
            <a:spLocks noGrp="1"/>
          </p:cNvSpPr>
          <p:nvPr>
            <p:ph type="subTitle" idx="1"/>
          </p:nvPr>
        </p:nvSpPr>
        <p:spPr>
          <a:xfrm>
            <a:off x="4536488" y="1892803"/>
            <a:ext cx="2578800" cy="931800"/>
          </a:xfrm>
          <a:prstGeom prst="rect">
            <a:avLst/>
          </a:prstGeom>
        </p:spPr>
        <p:txBody>
          <a:bodyPr spcFirstLastPara="1" wrap="square" lIns="91425" tIns="91425" rIns="91425" bIns="91425" anchor="t" anchorCtr="0">
            <a:noAutofit/>
          </a:bodyPr>
          <a:lstStyle>
            <a:lvl1pPr lvl="0" algn="l"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
        <p:nvSpPr>
          <p:cNvPr id="553" name="Google Shape;553;p20"/>
          <p:cNvSpPr txBox="1">
            <a:spLocks noGrp="1"/>
          </p:cNvSpPr>
          <p:nvPr>
            <p:ph type="subTitle" idx="2"/>
          </p:nvPr>
        </p:nvSpPr>
        <p:spPr>
          <a:xfrm>
            <a:off x="4536488" y="1595925"/>
            <a:ext cx="2578800" cy="394500"/>
          </a:xfrm>
          <a:prstGeom prst="rect">
            <a:avLst/>
          </a:prstGeom>
        </p:spPr>
        <p:txBody>
          <a:bodyPr spcFirstLastPara="1" wrap="square" lIns="91425" tIns="91425" rIns="91425" bIns="91425" anchor="b" anchorCtr="0">
            <a:noAutofit/>
          </a:bodyPr>
          <a:lstStyle>
            <a:lvl1pPr lvl="0" algn="l" rtl="0">
              <a:lnSpc>
                <a:spcPct val="100000"/>
              </a:lnSpc>
              <a:spcBef>
                <a:spcPts val="0"/>
              </a:spcBef>
              <a:spcAft>
                <a:spcPts val="0"/>
              </a:spcAft>
              <a:buSzPts val="2400"/>
              <a:buFont typeface="Bebas Neue"/>
              <a:buNone/>
              <a:defRPr sz="2200" b="1">
                <a:latin typeface="Delius Swash Caps"/>
                <a:ea typeface="Delius Swash Caps"/>
                <a:cs typeface="Delius Swash Caps"/>
                <a:sym typeface="Delius Swash Caps"/>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554" name="Google Shape;554;p20"/>
          <p:cNvSpPr txBox="1">
            <a:spLocks noGrp="1"/>
          </p:cNvSpPr>
          <p:nvPr>
            <p:ph type="subTitle" idx="3"/>
          </p:nvPr>
        </p:nvSpPr>
        <p:spPr>
          <a:xfrm>
            <a:off x="4536488" y="3429653"/>
            <a:ext cx="2578800" cy="931800"/>
          </a:xfrm>
          <a:prstGeom prst="rect">
            <a:avLst/>
          </a:prstGeom>
        </p:spPr>
        <p:txBody>
          <a:bodyPr spcFirstLastPara="1" wrap="square" lIns="91425" tIns="91425" rIns="91425" bIns="91425" anchor="t" anchorCtr="0">
            <a:noAutofit/>
          </a:bodyPr>
          <a:lstStyle>
            <a:lvl1pPr lvl="0" algn="l"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
        <p:nvSpPr>
          <p:cNvPr id="555" name="Google Shape;555;p20"/>
          <p:cNvSpPr txBox="1">
            <a:spLocks noGrp="1"/>
          </p:cNvSpPr>
          <p:nvPr>
            <p:ph type="subTitle" idx="4"/>
          </p:nvPr>
        </p:nvSpPr>
        <p:spPr>
          <a:xfrm>
            <a:off x="4536488" y="3132775"/>
            <a:ext cx="2578800" cy="394500"/>
          </a:xfrm>
          <a:prstGeom prst="rect">
            <a:avLst/>
          </a:prstGeom>
        </p:spPr>
        <p:txBody>
          <a:bodyPr spcFirstLastPara="1" wrap="square" lIns="91425" tIns="91425" rIns="91425" bIns="91425" anchor="b" anchorCtr="0">
            <a:noAutofit/>
          </a:bodyPr>
          <a:lstStyle>
            <a:lvl1pPr lvl="0" algn="l" rtl="0">
              <a:lnSpc>
                <a:spcPct val="100000"/>
              </a:lnSpc>
              <a:spcBef>
                <a:spcPts val="0"/>
              </a:spcBef>
              <a:spcAft>
                <a:spcPts val="0"/>
              </a:spcAft>
              <a:buSzPts val="2400"/>
              <a:buFont typeface="Bebas Neue"/>
              <a:buNone/>
              <a:defRPr sz="2200" b="1">
                <a:latin typeface="Delius Swash Caps"/>
                <a:ea typeface="Delius Swash Caps"/>
                <a:cs typeface="Delius Swash Caps"/>
                <a:sym typeface="Delius Swash Caps"/>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2" name="Espace réservé du pied de page 1"/>
          <p:cNvSpPr>
            <a:spLocks noGrp="1"/>
          </p:cNvSpPr>
          <p:nvPr>
            <p:ph type="ftr" sz="quarter" idx="10"/>
          </p:nvPr>
        </p:nvSpPr>
        <p:spPr/>
        <p:txBody>
          <a:bodyPr/>
          <a:lstStyle/>
          <a:p>
            <a:endParaRPr lang="fr-FR"/>
          </a:p>
        </p:txBody>
      </p:sp>
      <p:sp>
        <p:nvSpPr>
          <p:cNvPr id="3" name="Espace réservé du numéro de diapositive 2"/>
          <p:cNvSpPr>
            <a:spLocks noGrp="1"/>
          </p:cNvSpPr>
          <p:nvPr>
            <p:ph type="sldNum" sz="quarter" idx="11"/>
          </p:nvPr>
        </p:nvSpPr>
        <p:spPr/>
        <p:txBody>
          <a:bodyPr/>
          <a:lstStyle/>
          <a:p>
            <a:fld id="{326F19BA-511A-465D-B7F5-6042D6B00A93}" type="slidenum">
              <a:rPr lang="fr-FR" smtClean="0"/>
              <a:t>‹#›</a:t>
            </a:fld>
            <a:endParaRPr lang="fr-FR"/>
          </a:p>
        </p:txBody>
      </p:sp>
    </p:spTree>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623888" y="1282700"/>
            <a:ext cx="7886700" cy="2139950"/>
          </a:xfrm>
        </p:spPr>
        <p:txBody>
          <a:bodyPr anchor="b"/>
          <a:lstStyle>
            <a:lvl1pPr>
              <a:defRPr sz="6000"/>
            </a:lvl1pPr>
          </a:lstStyle>
          <a:p>
            <a:r>
              <a:rPr lang="fr-FR"/>
              <a:t>Modifiez le style du titre</a:t>
            </a:r>
          </a:p>
        </p:txBody>
      </p:sp>
      <p:sp>
        <p:nvSpPr>
          <p:cNvPr id="3" name="Espace réservé du texte 2"/>
          <p:cNvSpPr>
            <a:spLocks noGrp="1"/>
          </p:cNvSpPr>
          <p:nvPr>
            <p:ph type="body" idx="1"/>
          </p:nvPr>
        </p:nvSpPr>
        <p:spPr>
          <a:xfrm>
            <a:off x="623888" y="3441700"/>
            <a:ext cx="7886700" cy="1125538"/>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Modifier les styles du texte du masque</a:t>
            </a:r>
          </a:p>
        </p:txBody>
      </p:sp>
      <p:sp>
        <p:nvSpPr>
          <p:cNvPr id="4" name="Espace réservé de la date 3"/>
          <p:cNvSpPr>
            <a:spLocks noGrp="1"/>
          </p:cNvSpPr>
          <p:nvPr>
            <p:ph type="dt" sz="half" idx="10"/>
          </p:nvPr>
        </p:nvSpPr>
        <p:spPr/>
        <p:txBody>
          <a:bodyPr/>
          <a:lstStyle/>
          <a:p>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9E43CBD4-9171-4E87-8D95-060F288CDF42}" type="slidenum">
              <a:rPr lang="fr-FR" smtClean="0"/>
              <a:t>‹#›</a:t>
            </a:fld>
            <a:endParaRPr lang="fr-FR"/>
          </a:p>
        </p:txBody>
      </p:sp>
    </p:spTree>
    <p:extLst>
      <p:ext uri="{BB962C8B-B14F-4D97-AF65-F5344CB8AC3E}">
        <p14:creationId xmlns:p14="http://schemas.microsoft.com/office/powerpoint/2010/main" val="1948843472"/>
      </p:ext>
    </p:extLst>
  </p:cSld>
  <p:clrMapOvr>
    <a:masterClrMapping/>
  </p:clrMapOvr>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hanks">
  <p:cSld name="CUSTOM_3_1">
    <p:bg>
      <p:bgPr>
        <a:solidFill>
          <a:schemeClr val="lt1"/>
        </a:solidFill>
        <a:effectLst/>
      </p:bgPr>
    </p:bg>
    <p:spTree>
      <p:nvGrpSpPr>
        <p:cNvPr id="1" name="Shape 794"/>
        <p:cNvGrpSpPr/>
        <p:nvPr/>
      </p:nvGrpSpPr>
      <p:grpSpPr>
        <a:xfrm>
          <a:off x="0" y="0"/>
          <a:ext cx="0" cy="0"/>
          <a:chOff x="0" y="0"/>
          <a:chExt cx="0" cy="0"/>
        </a:xfrm>
      </p:grpSpPr>
      <p:sp>
        <p:nvSpPr>
          <p:cNvPr id="795" name="Google Shape;795;p28"/>
          <p:cNvSpPr txBox="1">
            <a:spLocks noGrp="1"/>
          </p:cNvSpPr>
          <p:nvPr>
            <p:ph type="title"/>
          </p:nvPr>
        </p:nvSpPr>
        <p:spPr>
          <a:xfrm>
            <a:off x="713274" y="904200"/>
            <a:ext cx="3907200" cy="1058700"/>
          </a:xfrm>
          <a:prstGeom prst="rect">
            <a:avLst/>
          </a:prstGeom>
        </p:spPr>
        <p:txBody>
          <a:bodyPr spcFirstLastPara="1" wrap="square" lIns="91425" tIns="91425" rIns="91425" bIns="91425" anchor="b" anchorCtr="0">
            <a:noAutofit/>
          </a:bodyPr>
          <a:lstStyle>
            <a:lvl1pPr lvl="0" algn="l" rtl="0">
              <a:spcBef>
                <a:spcPts val="0"/>
              </a:spcBef>
              <a:spcAft>
                <a:spcPts val="0"/>
              </a:spcAft>
              <a:buClr>
                <a:schemeClr val="accent4"/>
              </a:buClr>
              <a:buSzPts val="3300"/>
              <a:buNone/>
              <a:defRPr sz="6400">
                <a:solidFill>
                  <a:schemeClr val="accent4"/>
                </a:solidFill>
              </a:defRPr>
            </a:lvl1pPr>
            <a:lvl2pPr lvl="1" rtl="0">
              <a:spcBef>
                <a:spcPts val="0"/>
              </a:spcBef>
              <a:spcAft>
                <a:spcPts val="0"/>
              </a:spcAft>
              <a:buClr>
                <a:schemeClr val="accent4"/>
              </a:buClr>
              <a:buSzPts val="3300"/>
              <a:buNone/>
              <a:defRPr>
                <a:solidFill>
                  <a:schemeClr val="accent4"/>
                </a:solidFill>
              </a:defRPr>
            </a:lvl2pPr>
            <a:lvl3pPr lvl="2" rtl="0">
              <a:spcBef>
                <a:spcPts val="0"/>
              </a:spcBef>
              <a:spcAft>
                <a:spcPts val="0"/>
              </a:spcAft>
              <a:buClr>
                <a:schemeClr val="accent4"/>
              </a:buClr>
              <a:buSzPts val="3300"/>
              <a:buNone/>
              <a:defRPr>
                <a:solidFill>
                  <a:schemeClr val="accent4"/>
                </a:solidFill>
              </a:defRPr>
            </a:lvl3pPr>
            <a:lvl4pPr lvl="3" rtl="0">
              <a:spcBef>
                <a:spcPts val="0"/>
              </a:spcBef>
              <a:spcAft>
                <a:spcPts val="0"/>
              </a:spcAft>
              <a:buClr>
                <a:schemeClr val="accent4"/>
              </a:buClr>
              <a:buSzPts val="3300"/>
              <a:buNone/>
              <a:defRPr>
                <a:solidFill>
                  <a:schemeClr val="accent4"/>
                </a:solidFill>
              </a:defRPr>
            </a:lvl4pPr>
            <a:lvl5pPr lvl="4" rtl="0">
              <a:spcBef>
                <a:spcPts val="0"/>
              </a:spcBef>
              <a:spcAft>
                <a:spcPts val="0"/>
              </a:spcAft>
              <a:buClr>
                <a:schemeClr val="accent4"/>
              </a:buClr>
              <a:buSzPts val="3300"/>
              <a:buNone/>
              <a:defRPr>
                <a:solidFill>
                  <a:schemeClr val="accent4"/>
                </a:solidFill>
              </a:defRPr>
            </a:lvl5pPr>
            <a:lvl6pPr lvl="5" rtl="0">
              <a:spcBef>
                <a:spcPts val="0"/>
              </a:spcBef>
              <a:spcAft>
                <a:spcPts val="0"/>
              </a:spcAft>
              <a:buClr>
                <a:schemeClr val="accent4"/>
              </a:buClr>
              <a:buSzPts val="3300"/>
              <a:buNone/>
              <a:defRPr>
                <a:solidFill>
                  <a:schemeClr val="accent4"/>
                </a:solidFill>
              </a:defRPr>
            </a:lvl6pPr>
            <a:lvl7pPr lvl="6" rtl="0">
              <a:spcBef>
                <a:spcPts val="0"/>
              </a:spcBef>
              <a:spcAft>
                <a:spcPts val="0"/>
              </a:spcAft>
              <a:buClr>
                <a:schemeClr val="accent4"/>
              </a:buClr>
              <a:buSzPts val="3300"/>
              <a:buNone/>
              <a:defRPr>
                <a:solidFill>
                  <a:schemeClr val="accent4"/>
                </a:solidFill>
              </a:defRPr>
            </a:lvl7pPr>
            <a:lvl8pPr lvl="7" rtl="0">
              <a:spcBef>
                <a:spcPts val="0"/>
              </a:spcBef>
              <a:spcAft>
                <a:spcPts val="0"/>
              </a:spcAft>
              <a:buClr>
                <a:schemeClr val="accent4"/>
              </a:buClr>
              <a:buSzPts val="3300"/>
              <a:buNone/>
              <a:defRPr>
                <a:solidFill>
                  <a:schemeClr val="accent4"/>
                </a:solidFill>
              </a:defRPr>
            </a:lvl8pPr>
            <a:lvl9pPr lvl="8" rtl="0">
              <a:spcBef>
                <a:spcPts val="0"/>
              </a:spcBef>
              <a:spcAft>
                <a:spcPts val="0"/>
              </a:spcAft>
              <a:buClr>
                <a:schemeClr val="accent4"/>
              </a:buClr>
              <a:buSzPts val="3300"/>
              <a:buNone/>
              <a:defRPr>
                <a:solidFill>
                  <a:schemeClr val="accent4"/>
                </a:solidFill>
              </a:defRPr>
            </a:lvl9pPr>
          </a:lstStyle>
          <a:p>
            <a:endParaRPr/>
          </a:p>
        </p:txBody>
      </p:sp>
      <p:sp>
        <p:nvSpPr>
          <p:cNvPr id="796" name="Google Shape;796;p28"/>
          <p:cNvSpPr txBox="1">
            <a:spLocks noGrp="1"/>
          </p:cNvSpPr>
          <p:nvPr>
            <p:ph type="subTitle" idx="1"/>
          </p:nvPr>
        </p:nvSpPr>
        <p:spPr>
          <a:xfrm>
            <a:off x="713225" y="1962900"/>
            <a:ext cx="3907200" cy="1191300"/>
          </a:xfrm>
          <a:prstGeom prst="rect">
            <a:avLst/>
          </a:prstGeom>
          <a:ln w="19050"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lvl1pPr lvl="0" algn="l" rtl="0">
              <a:lnSpc>
                <a:spcPct val="100000"/>
              </a:lnSpc>
              <a:spcBef>
                <a:spcPts val="0"/>
              </a:spcBef>
              <a:spcAft>
                <a:spcPts val="0"/>
              </a:spcAft>
              <a:buClr>
                <a:schemeClr val="accent4"/>
              </a:buClr>
              <a:buSzPts val="1200"/>
              <a:buNone/>
              <a:defRPr sz="1600">
                <a:solidFill>
                  <a:schemeClr val="accent4"/>
                </a:solidFill>
              </a:defRPr>
            </a:lvl1pPr>
            <a:lvl2pPr lvl="1" algn="ctr" rtl="0">
              <a:lnSpc>
                <a:spcPct val="100000"/>
              </a:lnSpc>
              <a:spcBef>
                <a:spcPts val="0"/>
              </a:spcBef>
              <a:spcAft>
                <a:spcPts val="0"/>
              </a:spcAft>
              <a:buClr>
                <a:schemeClr val="accent4"/>
              </a:buClr>
              <a:buSzPts val="1200"/>
              <a:buNone/>
              <a:defRPr>
                <a:solidFill>
                  <a:schemeClr val="accent4"/>
                </a:solidFill>
              </a:defRPr>
            </a:lvl2pPr>
            <a:lvl3pPr lvl="2" algn="ctr" rtl="0">
              <a:lnSpc>
                <a:spcPct val="100000"/>
              </a:lnSpc>
              <a:spcBef>
                <a:spcPts val="1600"/>
              </a:spcBef>
              <a:spcAft>
                <a:spcPts val="0"/>
              </a:spcAft>
              <a:buClr>
                <a:schemeClr val="accent4"/>
              </a:buClr>
              <a:buSzPts val="1200"/>
              <a:buNone/>
              <a:defRPr>
                <a:solidFill>
                  <a:schemeClr val="accent4"/>
                </a:solidFill>
              </a:defRPr>
            </a:lvl3pPr>
            <a:lvl4pPr lvl="3" algn="ctr" rtl="0">
              <a:lnSpc>
                <a:spcPct val="100000"/>
              </a:lnSpc>
              <a:spcBef>
                <a:spcPts val="1600"/>
              </a:spcBef>
              <a:spcAft>
                <a:spcPts val="0"/>
              </a:spcAft>
              <a:buClr>
                <a:schemeClr val="accent4"/>
              </a:buClr>
              <a:buSzPts val="1200"/>
              <a:buNone/>
              <a:defRPr>
                <a:solidFill>
                  <a:schemeClr val="accent4"/>
                </a:solidFill>
              </a:defRPr>
            </a:lvl4pPr>
            <a:lvl5pPr lvl="4" algn="ctr" rtl="0">
              <a:lnSpc>
                <a:spcPct val="100000"/>
              </a:lnSpc>
              <a:spcBef>
                <a:spcPts val="1600"/>
              </a:spcBef>
              <a:spcAft>
                <a:spcPts val="0"/>
              </a:spcAft>
              <a:buClr>
                <a:schemeClr val="accent4"/>
              </a:buClr>
              <a:buSzPts val="1200"/>
              <a:buNone/>
              <a:defRPr>
                <a:solidFill>
                  <a:schemeClr val="accent4"/>
                </a:solidFill>
              </a:defRPr>
            </a:lvl5pPr>
            <a:lvl6pPr lvl="5" algn="ctr" rtl="0">
              <a:lnSpc>
                <a:spcPct val="100000"/>
              </a:lnSpc>
              <a:spcBef>
                <a:spcPts val="1600"/>
              </a:spcBef>
              <a:spcAft>
                <a:spcPts val="0"/>
              </a:spcAft>
              <a:buClr>
                <a:schemeClr val="accent4"/>
              </a:buClr>
              <a:buSzPts val="1200"/>
              <a:buNone/>
              <a:defRPr>
                <a:solidFill>
                  <a:schemeClr val="accent4"/>
                </a:solidFill>
              </a:defRPr>
            </a:lvl6pPr>
            <a:lvl7pPr lvl="6" algn="ctr" rtl="0">
              <a:lnSpc>
                <a:spcPct val="100000"/>
              </a:lnSpc>
              <a:spcBef>
                <a:spcPts val="1600"/>
              </a:spcBef>
              <a:spcAft>
                <a:spcPts val="0"/>
              </a:spcAft>
              <a:buClr>
                <a:schemeClr val="accent4"/>
              </a:buClr>
              <a:buSzPts val="1200"/>
              <a:buNone/>
              <a:defRPr>
                <a:solidFill>
                  <a:schemeClr val="accent4"/>
                </a:solidFill>
              </a:defRPr>
            </a:lvl7pPr>
            <a:lvl8pPr lvl="7" algn="ctr" rtl="0">
              <a:lnSpc>
                <a:spcPct val="100000"/>
              </a:lnSpc>
              <a:spcBef>
                <a:spcPts val="1600"/>
              </a:spcBef>
              <a:spcAft>
                <a:spcPts val="0"/>
              </a:spcAft>
              <a:buClr>
                <a:schemeClr val="accent4"/>
              </a:buClr>
              <a:buSzPts val="1200"/>
              <a:buNone/>
              <a:defRPr>
                <a:solidFill>
                  <a:schemeClr val="accent4"/>
                </a:solidFill>
              </a:defRPr>
            </a:lvl8pPr>
            <a:lvl9pPr lvl="8" algn="ctr" rtl="0">
              <a:lnSpc>
                <a:spcPct val="100000"/>
              </a:lnSpc>
              <a:spcBef>
                <a:spcPts val="1600"/>
              </a:spcBef>
              <a:spcAft>
                <a:spcPts val="1600"/>
              </a:spcAft>
              <a:buClr>
                <a:schemeClr val="accent4"/>
              </a:buClr>
              <a:buSzPts val="1200"/>
              <a:buNone/>
              <a:defRPr>
                <a:solidFill>
                  <a:schemeClr val="accent4"/>
                </a:solidFill>
              </a:defRPr>
            </a:lvl9pPr>
          </a:lstStyle>
          <a:p>
            <a:endParaRPr/>
          </a:p>
        </p:txBody>
      </p:sp>
      <p:grpSp>
        <p:nvGrpSpPr>
          <p:cNvPr id="797" name="Google Shape;797;p28"/>
          <p:cNvGrpSpPr/>
          <p:nvPr/>
        </p:nvGrpSpPr>
        <p:grpSpPr>
          <a:xfrm>
            <a:off x="152409" y="152389"/>
            <a:ext cx="3882548" cy="1606159"/>
            <a:chOff x="152409" y="152389"/>
            <a:chExt cx="3882548" cy="1606159"/>
          </a:xfrm>
        </p:grpSpPr>
        <p:sp>
          <p:nvSpPr>
            <p:cNvPr id="798" name="Google Shape;798;p28"/>
            <p:cNvSpPr/>
            <p:nvPr/>
          </p:nvSpPr>
          <p:spPr>
            <a:xfrm rot="5400000">
              <a:off x="1072754" y="-222575"/>
              <a:ext cx="196302" cy="1076004"/>
            </a:xfrm>
            <a:custGeom>
              <a:avLst/>
              <a:gdLst/>
              <a:ahLst/>
              <a:cxnLst/>
              <a:rect l="l" t="t" r="r" b="b"/>
              <a:pathLst>
                <a:path w="4190" h="22967" extrusionOk="0">
                  <a:moveTo>
                    <a:pt x="1756" y="1"/>
                  </a:moveTo>
                  <a:cubicBezTo>
                    <a:pt x="1653" y="1"/>
                    <a:pt x="1546" y="10"/>
                    <a:pt x="1436" y="29"/>
                  </a:cubicBezTo>
                  <a:cubicBezTo>
                    <a:pt x="677" y="95"/>
                    <a:pt x="1" y="1200"/>
                    <a:pt x="611" y="1876"/>
                  </a:cubicBezTo>
                  <a:cubicBezTo>
                    <a:pt x="734" y="1999"/>
                    <a:pt x="945" y="2073"/>
                    <a:pt x="1152" y="2073"/>
                  </a:cubicBezTo>
                  <a:cubicBezTo>
                    <a:pt x="1305" y="2073"/>
                    <a:pt x="1455" y="2033"/>
                    <a:pt x="1567" y="1942"/>
                  </a:cubicBezTo>
                  <a:cubicBezTo>
                    <a:pt x="1914" y="1744"/>
                    <a:pt x="1848" y="1530"/>
                    <a:pt x="1914" y="1117"/>
                  </a:cubicBezTo>
                  <a:cubicBezTo>
                    <a:pt x="1914" y="1079"/>
                    <a:pt x="1870" y="1041"/>
                    <a:pt x="1833" y="1041"/>
                  </a:cubicBezTo>
                  <a:cubicBezTo>
                    <a:pt x="1805" y="1041"/>
                    <a:pt x="1782" y="1062"/>
                    <a:pt x="1782" y="1117"/>
                  </a:cubicBezTo>
                  <a:cubicBezTo>
                    <a:pt x="1625" y="1132"/>
                    <a:pt x="1495" y="1139"/>
                    <a:pt x="1393" y="1139"/>
                  </a:cubicBezTo>
                  <a:cubicBezTo>
                    <a:pt x="915" y="1139"/>
                    <a:pt x="1025" y="979"/>
                    <a:pt x="1650" y="639"/>
                  </a:cubicBezTo>
                  <a:cubicBezTo>
                    <a:pt x="1730" y="608"/>
                    <a:pt x="1805" y="594"/>
                    <a:pt x="1878" y="594"/>
                  </a:cubicBezTo>
                  <a:cubicBezTo>
                    <a:pt x="2419" y="594"/>
                    <a:pt x="2756" y="1388"/>
                    <a:pt x="2887" y="1810"/>
                  </a:cubicBezTo>
                  <a:cubicBezTo>
                    <a:pt x="3019" y="2437"/>
                    <a:pt x="3019" y="3393"/>
                    <a:pt x="2738" y="3937"/>
                  </a:cubicBezTo>
                  <a:cubicBezTo>
                    <a:pt x="2606" y="4349"/>
                    <a:pt x="2128" y="4630"/>
                    <a:pt x="1914" y="4976"/>
                  </a:cubicBezTo>
                  <a:cubicBezTo>
                    <a:pt x="1567" y="5454"/>
                    <a:pt x="1567" y="5800"/>
                    <a:pt x="1567" y="6345"/>
                  </a:cubicBezTo>
                  <a:cubicBezTo>
                    <a:pt x="1567" y="7383"/>
                    <a:pt x="2128" y="8060"/>
                    <a:pt x="2672" y="8884"/>
                  </a:cubicBezTo>
                  <a:cubicBezTo>
                    <a:pt x="3497" y="9989"/>
                    <a:pt x="2128" y="10879"/>
                    <a:pt x="1914" y="11918"/>
                  </a:cubicBezTo>
                  <a:cubicBezTo>
                    <a:pt x="1848" y="12116"/>
                    <a:pt x="1980" y="12396"/>
                    <a:pt x="2128" y="12528"/>
                  </a:cubicBezTo>
                  <a:cubicBezTo>
                    <a:pt x="2606" y="13072"/>
                    <a:pt x="2887" y="13633"/>
                    <a:pt x="2738" y="14392"/>
                  </a:cubicBezTo>
                  <a:cubicBezTo>
                    <a:pt x="2606" y="15068"/>
                    <a:pt x="1650" y="15760"/>
                    <a:pt x="2128" y="16519"/>
                  </a:cubicBezTo>
                  <a:cubicBezTo>
                    <a:pt x="2738" y="17409"/>
                    <a:pt x="2606" y="17821"/>
                    <a:pt x="2062" y="18712"/>
                  </a:cubicBezTo>
                  <a:cubicBezTo>
                    <a:pt x="1848" y="19124"/>
                    <a:pt x="1650" y="19602"/>
                    <a:pt x="1502" y="20080"/>
                  </a:cubicBezTo>
                  <a:cubicBezTo>
                    <a:pt x="1155" y="20987"/>
                    <a:pt x="1304" y="21944"/>
                    <a:pt x="1716" y="22834"/>
                  </a:cubicBezTo>
                  <a:cubicBezTo>
                    <a:pt x="1760" y="22928"/>
                    <a:pt x="1828" y="22966"/>
                    <a:pt x="1898" y="22966"/>
                  </a:cubicBezTo>
                  <a:cubicBezTo>
                    <a:pt x="2040" y="22966"/>
                    <a:pt x="2194" y="22812"/>
                    <a:pt x="2194" y="22636"/>
                  </a:cubicBezTo>
                  <a:cubicBezTo>
                    <a:pt x="1914" y="21466"/>
                    <a:pt x="1980" y="20493"/>
                    <a:pt x="2540" y="19404"/>
                  </a:cubicBezTo>
                  <a:cubicBezTo>
                    <a:pt x="2887" y="18712"/>
                    <a:pt x="3299" y="18168"/>
                    <a:pt x="3365" y="17343"/>
                  </a:cubicBezTo>
                  <a:cubicBezTo>
                    <a:pt x="3365" y="16585"/>
                    <a:pt x="2606" y="16238"/>
                    <a:pt x="3019" y="15480"/>
                  </a:cubicBezTo>
                  <a:cubicBezTo>
                    <a:pt x="3299" y="14804"/>
                    <a:pt x="3497" y="14458"/>
                    <a:pt x="3497" y="13699"/>
                  </a:cubicBezTo>
                  <a:cubicBezTo>
                    <a:pt x="3497" y="13006"/>
                    <a:pt x="3299" y="12660"/>
                    <a:pt x="2804" y="12182"/>
                  </a:cubicBezTo>
                  <a:cubicBezTo>
                    <a:pt x="2392" y="11836"/>
                    <a:pt x="3431" y="10599"/>
                    <a:pt x="3563" y="10187"/>
                  </a:cubicBezTo>
                  <a:cubicBezTo>
                    <a:pt x="4189" y="8406"/>
                    <a:pt x="1502" y="7449"/>
                    <a:pt x="2326" y="5586"/>
                  </a:cubicBezTo>
                  <a:cubicBezTo>
                    <a:pt x="2606" y="4976"/>
                    <a:pt x="3365" y="4630"/>
                    <a:pt x="3497" y="3937"/>
                  </a:cubicBezTo>
                  <a:cubicBezTo>
                    <a:pt x="3629" y="3327"/>
                    <a:pt x="3629" y="2568"/>
                    <a:pt x="3563" y="1942"/>
                  </a:cubicBezTo>
                  <a:cubicBezTo>
                    <a:pt x="3443" y="951"/>
                    <a:pt x="2803" y="1"/>
                    <a:pt x="17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28"/>
            <p:cNvSpPr/>
            <p:nvPr/>
          </p:nvSpPr>
          <p:spPr>
            <a:xfrm rot="5400000">
              <a:off x="547472" y="282656"/>
              <a:ext cx="38651" cy="48537"/>
            </a:xfrm>
            <a:custGeom>
              <a:avLst/>
              <a:gdLst/>
              <a:ahLst/>
              <a:cxnLst/>
              <a:rect l="l" t="t" r="r" b="b"/>
              <a:pathLst>
                <a:path w="825" h="1036" extrusionOk="0">
                  <a:moveTo>
                    <a:pt x="429" y="1"/>
                  </a:moveTo>
                  <a:cubicBezTo>
                    <a:pt x="301" y="1"/>
                    <a:pt x="182" y="71"/>
                    <a:pt x="149" y="211"/>
                  </a:cubicBezTo>
                  <a:cubicBezTo>
                    <a:pt x="66" y="343"/>
                    <a:pt x="1" y="491"/>
                    <a:pt x="66" y="623"/>
                  </a:cubicBezTo>
                  <a:cubicBezTo>
                    <a:pt x="66" y="838"/>
                    <a:pt x="215" y="1035"/>
                    <a:pt x="413" y="1035"/>
                  </a:cubicBezTo>
                  <a:cubicBezTo>
                    <a:pt x="693" y="1035"/>
                    <a:pt x="759" y="838"/>
                    <a:pt x="825" y="623"/>
                  </a:cubicBezTo>
                  <a:cubicBezTo>
                    <a:pt x="825" y="491"/>
                    <a:pt x="825" y="343"/>
                    <a:pt x="759" y="211"/>
                  </a:cubicBezTo>
                  <a:cubicBezTo>
                    <a:pt x="693" y="71"/>
                    <a:pt x="557" y="1"/>
                    <a:pt x="4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28"/>
            <p:cNvSpPr/>
            <p:nvPr/>
          </p:nvSpPr>
          <p:spPr>
            <a:xfrm rot="5400000">
              <a:off x="131046" y="173753"/>
              <a:ext cx="367023" cy="324296"/>
            </a:xfrm>
            <a:custGeom>
              <a:avLst/>
              <a:gdLst/>
              <a:ahLst/>
              <a:cxnLst/>
              <a:rect l="l" t="t" r="r" b="b"/>
              <a:pathLst>
                <a:path w="7834" h="6922" extrusionOk="0">
                  <a:moveTo>
                    <a:pt x="3233" y="4580"/>
                  </a:moveTo>
                  <a:lnTo>
                    <a:pt x="3233" y="4580"/>
                  </a:lnTo>
                  <a:cubicBezTo>
                    <a:pt x="3175" y="4755"/>
                    <a:pt x="2476" y="5954"/>
                    <a:pt x="2074" y="5954"/>
                  </a:cubicBezTo>
                  <a:cubicBezTo>
                    <a:pt x="2020" y="5954"/>
                    <a:pt x="1971" y="5932"/>
                    <a:pt x="1930" y="5883"/>
                  </a:cubicBezTo>
                  <a:cubicBezTo>
                    <a:pt x="1518" y="5537"/>
                    <a:pt x="3035" y="4646"/>
                    <a:pt x="3233" y="4580"/>
                  </a:cubicBezTo>
                  <a:close/>
                  <a:moveTo>
                    <a:pt x="3678" y="0"/>
                  </a:moveTo>
                  <a:cubicBezTo>
                    <a:pt x="3629" y="0"/>
                    <a:pt x="3579" y="37"/>
                    <a:pt x="3579" y="111"/>
                  </a:cubicBezTo>
                  <a:cubicBezTo>
                    <a:pt x="3447" y="1134"/>
                    <a:pt x="3579" y="2239"/>
                    <a:pt x="3579" y="3261"/>
                  </a:cubicBezTo>
                  <a:cubicBezTo>
                    <a:pt x="3513" y="3409"/>
                    <a:pt x="3513" y="3541"/>
                    <a:pt x="3513" y="3673"/>
                  </a:cubicBezTo>
                  <a:cubicBezTo>
                    <a:pt x="2689" y="3888"/>
                    <a:pt x="1" y="5471"/>
                    <a:pt x="1172" y="6641"/>
                  </a:cubicBezTo>
                  <a:cubicBezTo>
                    <a:pt x="1371" y="6838"/>
                    <a:pt x="1582" y="6921"/>
                    <a:pt x="1796" y="6921"/>
                  </a:cubicBezTo>
                  <a:cubicBezTo>
                    <a:pt x="2839" y="6921"/>
                    <a:pt x="3948" y="4929"/>
                    <a:pt x="4057" y="4300"/>
                  </a:cubicBezTo>
                  <a:cubicBezTo>
                    <a:pt x="4189" y="4300"/>
                    <a:pt x="4404" y="4234"/>
                    <a:pt x="4535" y="4234"/>
                  </a:cubicBezTo>
                  <a:cubicBezTo>
                    <a:pt x="5228" y="4234"/>
                    <a:pt x="5913" y="4293"/>
                    <a:pt x="6620" y="4293"/>
                  </a:cubicBezTo>
                  <a:cubicBezTo>
                    <a:pt x="6974" y="4293"/>
                    <a:pt x="7333" y="4278"/>
                    <a:pt x="7701" y="4234"/>
                  </a:cubicBezTo>
                  <a:cubicBezTo>
                    <a:pt x="7767" y="4234"/>
                    <a:pt x="7833" y="4020"/>
                    <a:pt x="7701" y="4020"/>
                  </a:cubicBezTo>
                  <a:cubicBezTo>
                    <a:pt x="6531" y="3822"/>
                    <a:pt x="5360" y="3607"/>
                    <a:pt x="4189" y="3607"/>
                  </a:cubicBezTo>
                  <a:cubicBezTo>
                    <a:pt x="4189" y="2437"/>
                    <a:pt x="3991" y="1282"/>
                    <a:pt x="3777" y="111"/>
                  </a:cubicBezTo>
                  <a:cubicBezTo>
                    <a:pt x="3777" y="37"/>
                    <a:pt x="3727" y="0"/>
                    <a:pt x="367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28"/>
            <p:cNvSpPr/>
            <p:nvPr/>
          </p:nvSpPr>
          <p:spPr>
            <a:xfrm rot="5400000">
              <a:off x="-274652" y="1135560"/>
              <a:ext cx="1090855" cy="155120"/>
            </a:xfrm>
            <a:custGeom>
              <a:avLst/>
              <a:gdLst/>
              <a:ahLst/>
              <a:cxnLst/>
              <a:rect l="l" t="t" r="r" b="b"/>
              <a:pathLst>
                <a:path w="23284" h="3311" extrusionOk="0">
                  <a:moveTo>
                    <a:pt x="13464" y="0"/>
                  </a:moveTo>
                  <a:cubicBezTo>
                    <a:pt x="13287" y="0"/>
                    <a:pt x="13103" y="33"/>
                    <a:pt x="12912" y="109"/>
                  </a:cubicBezTo>
                  <a:cubicBezTo>
                    <a:pt x="12568" y="233"/>
                    <a:pt x="11650" y="965"/>
                    <a:pt x="11116" y="965"/>
                  </a:cubicBezTo>
                  <a:cubicBezTo>
                    <a:pt x="11010" y="965"/>
                    <a:pt x="10919" y="936"/>
                    <a:pt x="10851" y="867"/>
                  </a:cubicBezTo>
                  <a:cubicBezTo>
                    <a:pt x="10438" y="389"/>
                    <a:pt x="10092" y="109"/>
                    <a:pt x="9416" y="109"/>
                  </a:cubicBezTo>
                  <a:cubicBezTo>
                    <a:pt x="8657" y="109"/>
                    <a:pt x="8311" y="323"/>
                    <a:pt x="7619" y="669"/>
                  </a:cubicBezTo>
                  <a:cubicBezTo>
                    <a:pt x="7469" y="753"/>
                    <a:pt x="7335" y="785"/>
                    <a:pt x="7211" y="785"/>
                  </a:cubicBezTo>
                  <a:cubicBezTo>
                    <a:pt x="6741" y="785"/>
                    <a:pt x="6399" y="319"/>
                    <a:pt x="5800" y="319"/>
                  </a:cubicBezTo>
                  <a:cubicBezTo>
                    <a:pt x="5769" y="319"/>
                    <a:pt x="5738" y="321"/>
                    <a:pt x="5706" y="323"/>
                  </a:cubicBezTo>
                  <a:cubicBezTo>
                    <a:pt x="4881" y="389"/>
                    <a:pt x="4403" y="801"/>
                    <a:pt x="3711" y="1148"/>
                  </a:cubicBezTo>
                  <a:cubicBezTo>
                    <a:pt x="3014" y="1491"/>
                    <a:pt x="2376" y="1644"/>
                    <a:pt x="1690" y="1644"/>
                  </a:cubicBezTo>
                  <a:cubicBezTo>
                    <a:pt x="1288" y="1644"/>
                    <a:pt x="869" y="1591"/>
                    <a:pt x="413" y="1494"/>
                  </a:cubicBezTo>
                  <a:cubicBezTo>
                    <a:pt x="198" y="1494"/>
                    <a:pt x="0" y="1840"/>
                    <a:pt x="281" y="1972"/>
                  </a:cubicBezTo>
                  <a:cubicBezTo>
                    <a:pt x="820" y="2222"/>
                    <a:pt x="1384" y="2369"/>
                    <a:pt x="1942" y="2369"/>
                  </a:cubicBezTo>
                  <a:cubicBezTo>
                    <a:pt x="2306" y="2369"/>
                    <a:pt x="2667" y="2306"/>
                    <a:pt x="3018" y="2170"/>
                  </a:cubicBezTo>
                  <a:cubicBezTo>
                    <a:pt x="3496" y="2038"/>
                    <a:pt x="3908" y="1840"/>
                    <a:pt x="4321" y="1626"/>
                  </a:cubicBezTo>
                  <a:cubicBezTo>
                    <a:pt x="4868" y="1320"/>
                    <a:pt x="5238" y="1139"/>
                    <a:pt x="5615" y="1139"/>
                  </a:cubicBezTo>
                  <a:cubicBezTo>
                    <a:pt x="5908" y="1139"/>
                    <a:pt x="6206" y="1249"/>
                    <a:pt x="6596" y="1494"/>
                  </a:cubicBezTo>
                  <a:cubicBezTo>
                    <a:pt x="6754" y="1593"/>
                    <a:pt x="6905" y="1634"/>
                    <a:pt x="7053" y="1634"/>
                  </a:cubicBezTo>
                  <a:cubicBezTo>
                    <a:pt x="7612" y="1634"/>
                    <a:pt x="8109" y="1051"/>
                    <a:pt x="8657" y="933"/>
                  </a:cubicBezTo>
                  <a:cubicBezTo>
                    <a:pt x="8815" y="908"/>
                    <a:pt x="8963" y="895"/>
                    <a:pt x="9102" y="895"/>
                  </a:cubicBezTo>
                  <a:cubicBezTo>
                    <a:pt x="9691" y="895"/>
                    <a:pt x="10133" y="1120"/>
                    <a:pt x="10587" y="1560"/>
                  </a:cubicBezTo>
                  <a:cubicBezTo>
                    <a:pt x="10692" y="1665"/>
                    <a:pt x="10893" y="1781"/>
                    <a:pt x="11070" y="1781"/>
                  </a:cubicBezTo>
                  <a:cubicBezTo>
                    <a:pt x="11114" y="1781"/>
                    <a:pt x="11157" y="1774"/>
                    <a:pt x="11197" y="1758"/>
                  </a:cubicBezTo>
                  <a:cubicBezTo>
                    <a:pt x="11992" y="1556"/>
                    <a:pt x="12700" y="746"/>
                    <a:pt x="13476" y="746"/>
                  </a:cubicBezTo>
                  <a:cubicBezTo>
                    <a:pt x="13714" y="746"/>
                    <a:pt x="13959" y="822"/>
                    <a:pt x="14214" y="1016"/>
                  </a:cubicBezTo>
                  <a:cubicBezTo>
                    <a:pt x="15039" y="1560"/>
                    <a:pt x="15731" y="2104"/>
                    <a:pt x="16770" y="2104"/>
                  </a:cubicBezTo>
                  <a:cubicBezTo>
                    <a:pt x="17314" y="2104"/>
                    <a:pt x="17661" y="2104"/>
                    <a:pt x="18139" y="1758"/>
                  </a:cubicBezTo>
                  <a:cubicBezTo>
                    <a:pt x="18485" y="1560"/>
                    <a:pt x="18749" y="1082"/>
                    <a:pt x="19161" y="867"/>
                  </a:cubicBezTo>
                  <a:cubicBezTo>
                    <a:pt x="19487" y="752"/>
                    <a:pt x="19947" y="682"/>
                    <a:pt x="20381" y="682"/>
                  </a:cubicBezTo>
                  <a:cubicBezTo>
                    <a:pt x="20694" y="682"/>
                    <a:pt x="20995" y="718"/>
                    <a:pt x="21222" y="801"/>
                  </a:cubicBezTo>
                  <a:cubicBezTo>
                    <a:pt x="21717" y="867"/>
                    <a:pt x="22739" y="1280"/>
                    <a:pt x="22459" y="2038"/>
                  </a:cubicBezTo>
                  <a:cubicBezTo>
                    <a:pt x="22261" y="2402"/>
                    <a:pt x="22113" y="2591"/>
                    <a:pt x="22027" y="2591"/>
                  </a:cubicBezTo>
                  <a:cubicBezTo>
                    <a:pt x="21933" y="2591"/>
                    <a:pt x="21912" y="2369"/>
                    <a:pt x="21981" y="1906"/>
                  </a:cubicBezTo>
                  <a:cubicBezTo>
                    <a:pt x="22047" y="1906"/>
                    <a:pt x="22047" y="1758"/>
                    <a:pt x="21981" y="1758"/>
                  </a:cubicBezTo>
                  <a:cubicBezTo>
                    <a:pt x="21569" y="1758"/>
                    <a:pt x="21371" y="1758"/>
                    <a:pt x="21156" y="2104"/>
                  </a:cubicBezTo>
                  <a:cubicBezTo>
                    <a:pt x="20959" y="2318"/>
                    <a:pt x="21025" y="2863"/>
                    <a:pt x="21222" y="3077"/>
                  </a:cubicBezTo>
                  <a:cubicBezTo>
                    <a:pt x="21391" y="3241"/>
                    <a:pt x="21594" y="3311"/>
                    <a:pt x="21804" y="3311"/>
                  </a:cubicBezTo>
                  <a:cubicBezTo>
                    <a:pt x="22373" y="3311"/>
                    <a:pt x="22989" y="2795"/>
                    <a:pt x="23086" y="2252"/>
                  </a:cubicBezTo>
                  <a:cubicBezTo>
                    <a:pt x="23284" y="1016"/>
                    <a:pt x="22261" y="257"/>
                    <a:pt x="21156" y="109"/>
                  </a:cubicBezTo>
                  <a:cubicBezTo>
                    <a:pt x="20904" y="59"/>
                    <a:pt x="20648" y="38"/>
                    <a:pt x="20395" y="38"/>
                  </a:cubicBezTo>
                  <a:cubicBezTo>
                    <a:pt x="19971" y="38"/>
                    <a:pt x="19553" y="98"/>
                    <a:pt x="19161" y="191"/>
                  </a:cubicBezTo>
                  <a:cubicBezTo>
                    <a:pt x="18485" y="323"/>
                    <a:pt x="18139" y="1082"/>
                    <a:pt x="17512" y="1345"/>
                  </a:cubicBezTo>
                  <a:cubicBezTo>
                    <a:pt x="17267" y="1455"/>
                    <a:pt x="17035" y="1502"/>
                    <a:pt x="16814" y="1502"/>
                  </a:cubicBezTo>
                  <a:cubicBezTo>
                    <a:pt x="15562" y="1502"/>
                    <a:pt x="14658" y="0"/>
                    <a:pt x="134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28"/>
            <p:cNvSpPr/>
            <p:nvPr/>
          </p:nvSpPr>
          <p:spPr>
            <a:xfrm rot="5400000">
              <a:off x="243579" y="590437"/>
              <a:ext cx="47928" cy="35559"/>
            </a:xfrm>
            <a:custGeom>
              <a:avLst/>
              <a:gdLst/>
              <a:ahLst/>
              <a:cxnLst/>
              <a:rect l="l" t="t" r="r" b="b"/>
              <a:pathLst>
                <a:path w="1023" h="759" extrusionOk="0">
                  <a:moveTo>
                    <a:pt x="413" y="0"/>
                  </a:moveTo>
                  <a:cubicBezTo>
                    <a:pt x="198" y="0"/>
                    <a:pt x="1" y="149"/>
                    <a:pt x="1" y="413"/>
                  </a:cubicBezTo>
                  <a:cubicBezTo>
                    <a:pt x="1" y="627"/>
                    <a:pt x="198" y="759"/>
                    <a:pt x="413" y="759"/>
                  </a:cubicBezTo>
                  <a:cubicBezTo>
                    <a:pt x="545" y="759"/>
                    <a:pt x="677" y="759"/>
                    <a:pt x="825" y="693"/>
                  </a:cubicBezTo>
                  <a:cubicBezTo>
                    <a:pt x="1023" y="561"/>
                    <a:pt x="1023" y="215"/>
                    <a:pt x="825" y="83"/>
                  </a:cubicBezTo>
                  <a:cubicBezTo>
                    <a:pt x="677" y="0"/>
                    <a:pt x="545" y="0"/>
                    <a:pt x="4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28"/>
            <p:cNvSpPr/>
            <p:nvPr/>
          </p:nvSpPr>
          <p:spPr>
            <a:xfrm rot="-5400000" flipH="1">
              <a:off x="2190580" y="-222575"/>
              <a:ext cx="196302" cy="1076004"/>
            </a:xfrm>
            <a:custGeom>
              <a:avLst/>
              <a:gdLst/>
              <a:ahLst/>
              <a:cxnLst/>
              <a:rect l="l" t="t" r="r" b="b"/>
              <a:pathLst>
                <a:path w="4190" h="22967" extrusionOk="0">
                  <a:moveTo>
                    <a:pt x="1756" y="1"/>
                  </a:moveTo>
                  <a:cubicBezTo>
                    <a:pt x="1653" y="1"/>
                    <a:pt x="1546" y="10"/>
                    <a:pt x="1436" y="29"/>
                  </a:cubicBezTo>
                  <a:cubicBezTo>
                    <a:pt x="677" y="95"/>
                    <a:pt x="1" y="1200"/>
                    <a:pt x="611" y="1876"/>
                  </a:cubicBezTo>
                  <a:cubicBezTo>
                    <a:pt x="734" y="1999"/>
                    <a:pt x="945" y="2073"/>
                    <a:pt x="1152" y="2073"/>
                  </a:cubicBezTo>
                  <a:cubicBezTo>
                    <a:pt x="1305" y="2073"/>
                    <a:pt x="1455" y="2033"/>
                    <a:pt x="1567" y="1942"/>
                  </a:cubicBezTo>
                  <a:cubicBezTo>
                    <a:pt x="1914" y="1744"/>
                    <a:pt x="1848" y="1530"/>
                    <a:pt x="1914" y="1117"/>
                  </a:cubicBezTo>
                  <a:cubicBezTo>
                    <a:pt x="1914" y="1079"/>
                    <a:pt x="1870" y="1041"/>
                    <a:pt x="1833" y="1041"/>
                  </a:cubicBezTo>
                  <a:cubicBezTo>
                    <a:pt x="1805" y="1041"/>
                    <a:pt x="1782" y="1062"/>
                    <a:pt x="1782" y="1117"/>
                  </a:cubicBezTo>
                  <a:cubicBezTo>
                    <a:pt x="1625" y="1132"/>
                    <a:pt x="1495" y="1139"/>
                    <a:pt x="1393" y="1139"/>
                  </a:cubicBezTo>
                  <a:cubicBezTo>
                    <a:pt x="915" y="1139"/>
                    <a:pt x="1025" y="979"/>
                    <a:pt x="1650" y="639"/>
                  </a:cubicBezTo>
                  <a:cubicBezTo>
                    <a:pt x="1730" y="608"/>
                    <a:pt x="1805" y="594"/>
                    <a:pt x="1878" y="594"/>
                  </a:cubicBezTo>
                  <a:cubicBezTo>
                    <a:pt x="2419" y="594"/>
                    <a:pt x="2756" y="1388"/>
                    <a:pt x="2887" y="1810"/>
                  </a:cubicBezTo>
                  <a:cubicBezTo>
                    <a:pt x="3019" y="2437"/>
                    <a:pt x="3019" y="3393"/>
                    <a:pt x="2738" y="3937"/>
                  </a:cubicBezTo>
                  <a:cubicBezTo>
                    <a:pt x="2606" y="4349"/>
                    <a:pt x="2128" y="4630"/>
                    <a:pt x="1914" y="4976"/>
                  </a:cubicBezTo>
                  <a:cubicBezTo>
                    <a:pt x="1567" y="5454"/>
                    <a:pt x="1567" y="5800"/>
                    <a:pt x="1567" y="6345"/>
                  </a:cubicBezTo>
                  <a:cubicBezTo>
                    <a:pt x="1567" y="7383"/>
                    <a:pt x="2128" y="8060"/>
                    <a:pt x="2672" y="8884"/>
                  </a:cubicBezTo>
                  <a:cubicBezTo>
                    <a:pt x="3497" y="9989"/>
                    <a:pt x="2128" y="10879"/>
                    <a:pt x="1914" y="11918"/>
                  </a:cubicBezTo>
                  <a:cubicBezTo>
                    <a:pt x="1848" y="12116"/>
                    <a:pt x="1980" y="12396"/>
                    <a:pt x="2128" y="12528"/>
                  </a:cubicBezTo>
                  <a:cubicBezTo>
                    <a:pt x="2606" y="13072"/>
                    <a:pt x="2887" y="13633"/>
                    <a:pt x="2738" y="14392"/>
                  </a:cubicBezTo>
                  <a:cubicBezTo>
                    <a:pt x="2606" y="15068"/>
                    <a:pt x="1650" y="15760"/>
                    <a:pt x="2128" y="16519"/>
                  </a:cubicBezTo>
                  <a:cubicBezTo>
                    <a:pt x="2738" y="17409"/>
                    <a:pt x="2606" y="17821"/>
                    <a:pt x="2062" y="18712"/>
                  </a:cubicBezTo>
                  <a:cubicBezTo>
                    <a:pt x="1848" y="19124"/>
                    <a:pt x="1650" y="19602"/>
                    <a:pt x="1502" y="20080"/>
                  </a:cubicBezTo>
                  <a:cubicBezTo>
                    <a:pt x="1155" y="20987"/>
                    <a:pt x="1304" y="21944"/>
                    <a:pt x="1716" y="22834"/>
                  </a:cubicBezTo>
                  <a:cubicBezTo>
                    <a:pt x="1760" y="22928"/>
                    <a:pt x="1828" y="22966"/>
                    <a:pt x="1898" y="22966"/>
                  </a:cubicBezTo>
                  <a:cubicBezTo>
                    <a:pt x="2040" y="22966"/>
                    <a:pt x="2194" y="22812"/>
                    <a:pt x="2194" y="22636"/>
                  </a:cubicBezTo>
                  <a:cubicBezTo>
                    <a:pt x="1914" y="21466"/>
                    <a:pt x="1980" y="20493"/>
                    <a:pt x="2540" y="19404"/>
                  </a:cubicBezTo>
                  <a:cubicBezTo>
                    <a:pt x="2887" y="18712"/>
                    <a:pt x="3299" y="18168"/>
                    <a:pt x="3365" y="17343"/>
                  </a:cubicBezTo>
                  <a:cubicBezTo>
                    <a:pt x="3365" y="16585"/>
                    <a:pt x="2606" y="16238"/>
                    <a:pt x="3019" y="15480"/>
                  </a:cubicBezTo>
                  <a:cubicBezTo>
                    <a:pt x="3299" y="14804"/>
                    <a:pt x="3497" y="14458"/>
                    <a:pt x="3497" y="13699"/>
                  </a:cubicBezTo>
                  <a:cubicBezTo>
                    <a:pt x="3497" y="13006"/>
                    <a:pt x="3299" y="12660"/>
                    <a:pt x="2804" y="12182"/>
                  </a:cubicBezTo>
                  <a:cubicBezTo>
                    <a:pt x="2392" y="11836"/>
                    <a:pt x="3431" y="10599"/>
                    <a:pt x="3563" y="10187"/>
                  </a:cubicBezTo>
                  <a:cubicBezTo>
                    <a:pt x="4189" y="8406"/>
                    <a:pt x="1502" y="7449"/>
                    <a:pt x="2326" y="5586"/>
                  </a:cubicBezTo>
                  <a:cubicBezTo>
                    <a:pt x="2606" y="4976"/>
                    <a:pt x="3365" y="4630"/>
                    <a:pt x="3497" y="3937"/>
                  </a:cubicBezTo>
                  <a:cubicBezTo>
                    <a:pt x="3629" y="3327"/>
                    <a:pt x="3629" y="2568"/>
                    <a:pt x="3563" y="1942"/>
                  </a:cubicBezTo>
                  <a:cubicBezTo>
                    <a:pt x="3443" y="951"/>
                    <a:pt x="2803" y="1"/>
                    <a:pt x="17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28"/>
            <p:cNvSpPr/>
            <p:nvPr/>
          </p:nvSpPr>
          <p:spPr>
            <a:xfrm rot="-5400000" flipH="1">
              <a:off x="2873513" y="282656"/>
              <a:ext cx="38651" cy="48537"/>
            </a:xfrm>
            <a:custGeom>
              <a:avLst/>
              <a:gdLst/>
              <a:ahLst/>
              <a:cxnLst/>
              <a:rect l="l" t="t" r="r" b="b"/>
              <a:pathLst>
                <a:path w="825" h="1036" extrusionOk="0">
                  <a:moveTo>
                    <a:pt x="429" y="1"/>
                  </a:moveTo>
                  <a:cubicBezTo>
                    <a:pt x="301" y="1"/>
                    <a:pt x="182" y="71"/>
                    <a:pt x="149" y="211"/>
                  </a:cubicBezTo>
                  <a:cubicBezTo>
                    <a:pt x="66" y="343"/>
                    <a:pt x="1" y="491"/>
                    <a:pt x="66" y="623"/>
                  </a:cubicBezTo>
                  <a:cubicBezTo>
                    <a:pt x="66" y="838"/>
                    <a:pt x="215" y="1035"/>
                    <a:pt x="413" y="1035"/>
                  </a:cubicBezTo>
                  <a:cubicBezTo>
                    <a:pt x="693" y="1035"/>
                    <a:pt x="759" y="838"/>
                    <a:pt x="825" y="623"/>
                  </a:cubicBezTo>
                  <a:cubicBezTo>
                    <a:pt x="825" y="491"/>
                    <a:pt x="825" y="343"/>
                    <a:pt x="759" y="211"/>
                  </a:cubicBezTo>
                  <a:cubicBezTo>
                    <a:pt x="693" y="71"/>
                    <a:pt x="557" y="1"/>
                    <a:pt x="4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28"/>
            <p:cNvSpPr/>
            <p:nvPr/>
          </p:nvSpPr>
          <p:spPr>
            <a:xfrm rot="5400000">
              <a:off x="3398804" y="-231075"/>
              <a:ext cx="196302" cy="1076004"/>
            </a:xfrm>
            <a:custGeom>
              <a:avLst/>
              <a:gdLst/>
              <a:ahLst/>
              <a:cxnLst/>
              <a:rect l="l" t="t" r="r" b="b"/>
              <a:pathLst>
                <a:path w="4190" h="22967" extrusionOk="0">
                  <a:moveTo>
                    <a:pt x="1756" y="1"/>
                  </a:moveTo>
                  <a:cubicBezTo>
                    <a:pt x="1653" y="1"/>
                    <a:pt x="1546" y="10"/>
                    <a:pt x="1436" y="29"/>
                  </a:cubicBezTo>
                  <a:cubicBezTo>
                    <a:pt x="677" y="95"/>
                    <a:pt x="1" y="1200"/>
                    <a:pt x="611" y="1876"/>
                  </a:cubicBezTo>
                  <a:cubicBezTo>
                    <a:pt x="734" y="1999"/>
                    <a:pt x="945" y="2073"/>
                    <a:pt x="1152" y="2073"/>
                  </a:cubicBezTo>
                  <a:cubicBezTo>
                    <a:pt x="1305" y="2073"/>
                    <a:pt x="1455" y="2033"/>
                    <a:pt x="1567" y="1942"/>
                  </a:cubicBezTo>
                  <a:cubicBezTo>
                    <a:pt x="1914" y="1744"/>
                    <a:pt x="1848" y="1530"/>
                    <a:pt x="1914" y="1117"/>
                  </a:cubicBezTo>
                  <a:cubicBezTo>
                    <a:pt x="1914" y="1079"/>
                    <a:pt x="1870" y="1041"/>
                    <a:pt x="1833" y="1041"/>
                  </a:cubicBezTo>
                  <a:cubicBezTo>
                    <a:pt x="1805" y="1041"/>
                    <a:pt x="1782" y="1062"/>
                    <a:pt x="1782" y="1117"/>
                  </a:cubicBezTo>
                  <a:cubicBezTo>
                    <a:pt x="1625" y="1132"/>
                    <a:pt x="1495" y="1139"/>
                    <a:pt x="1393" y="1139"/>
                  </a:cubicBezTo>
                  <a:cubicBezTo>
                    <a:pt x="915" y="1139"/>
                    <a:pt x="1025" y="979"/>
                    <a:pt x="1650" y="639"/>
                  </a:cubicBezTo>
                  <a:cubicBezTo>
                    <a:pt x="1730" y="608"/>
                    <a:pt x="1805" y="594"/>
                    <a:pt x="1878" y="594"/>
                  </a:cubicBezTo>
                  <a:cubicBezTo>
                    <a:pt x="2419" y="594"/>
                    <a:pt x="2756" y="1388"/>
                    <a:pt x="2887" y="1810"/>
                  </a:cubicBezTo>
                  <a:cubicBezTo>
                    <a:pt x="3019" y="2437"/>
                    <a:pt x="3019" y="3393"/>
                    <a:pt x="2738" y="3937"/>
                  </a:cubicBezTo>
                  <a:cubicBezTo>
                    <a:pt x="2606" y="4349"/>
                    <a:pt x="2128" y="4630"/>
                    <a:pt x="1914" y="4976"/>
                  </a:cubicBezTo>
                  <a:cubicBezTo>
                    <a:pt x="1567" y="5454"/>
                    <a:pt x="1567" y="5800"/>
                    <a:pt x="1567" y="6345"/>
                  </a:cubicBezTo>
                  <a:cubicBezTo>
                    <a:pt x="1567" y="7383"/>
                    <a:pt x="2128" y="8060"/>
                    <a:pt x="2672" y="8884"/>
                  </a:cubicBezTo>
                  <a:cubicBezTo>
                    <a:pt x="3497" y="9989"/>
                    <a:pt x="2128" y="10879"/>
                    <a:pt x="1914" y="11918"/>
                  </a:cubicBezTo>
                  <a:cubicBezTo>
                    <a:pt x="1848" y="12116"/>
                    <a:pt x="1980" y="12396"/>
                    <a:pt x="2128" y="12528"/>
                  </a:cubicBezTo>
                  <a:cubicBezTo>
                    <a:pt x="2606" y="13072"/>
                    <a:pt x="2887" y="13633"/>
                    <a:pt x="2738" y="14392"/>
                  </a:cubicBezTo>
                  <a:cubicBezTo>
                    <a:pt x="2606" y="15068"/>
                    <a:pt x="1650" y="15760"/>
                    <a:pt x="2128" y="16519"/>
                  </a:cubicBezTo>
                  <a:cubicBezTo>
                    <a:pt x="2738" y="17409"/>
                    <a:pt x="2606" y="17821"/>
                    <a:pt x="2062" y="18712"/>
                  </a:cubicBezTo>
                  <a:cubicBezTo>
                    <a:pt x="1848" y="19124"/>
                    <a:pt x="1650" y="19602"/>
                    <a:pt x="1502" y="20080"/>
                  </a:cubicBezTo>
                  <a:cubicBezTo>
                    <a:pt x="1155" y="20987"/>
                    <a:pt x="1304" y="21944"/>
                    <a:pt x="1716" y="22834"/>
                  </a:cubicBezTo>
                  <a:cubicBezTo>
                    <a:pt x="1760" y="22928"/>
                    <a:pt x="1828" y="22966"/>
                    <a:pt x="1898" y="22966"/>
                  </a:cubicBezTo>
                  <a:cubicBezTo>
                    <a:pt x="2040" y="22966"/>
                    <a:pt x="2194" y="22812"/>
                    <a:pt x="2194" y="22636"/>
                  </a:cubicBezTo>
                  <a:cubicBezTo>
                    <a:pt x="1914" y="21466"/>
                    <a:pt x="1980" y="20493"/>
                    <a:pt x="2540" y="19404"/>
                  </a:cubicBezTo>
                  <a:cubicBezTo>
                    <a:pt x="2887" y="18712"/>
                    <a:pt x="3299" y="18168"/>
                    <a:pt x="3365" y="17343"/>
                  </a:cubicBezTo>
                  <a:cubicBezTo>
                    <a:pt x="3365" y="16585"/>
                    <a:pt x="2606" y="16238"/>
                    <a:pt x="3019" y="15480"/>
                  </a:cubicBezTo>
                  <a:cubicBezTo>
                    <a:pt x="3299" y="14804"/>
                    <a:pt x="3497" y="14458"/>
                    <a:pt x="3497" y="13699"/>
                  </a:cubicBezTo>
                  <a:cubicBezTo>
                    <a:pt x="3497" y="13006"/>
                    <a:pt x="3299" y="12660"/>
                    <a:pt x="2804" y="12182"/>
                  </a:cubicBezTo>
                  <a:cubicBezTo>
                    <a:pt x="2392" y="11836"/>
                    <a:pt x="3431" y="10599"/>
                    <a:pt x="3563" y="10187"/>
                  </a:cubicBezTo>
                  <a:cubicBezTo>
                    <a:pt x="4189" y="8406"/>
                    <a:pt x="1502" y="7449"/>
                    <a:pt x="2326" y="5586"/>
                  </a:cubicBezTo>
                  <a:cubicBezTo>
                    <a:pt x="2606" y="4976"/>
                    <a:pt x="3365" y="4630"/>
                    <a:pt x="3497" y="3937"/>
                  </a:cubicBezTo>
                  <a:cubicBezTo>
                    <a:pt x="3629" y="3327"/>
                    <a:pt x="3629" y="2568"/>
                    <a:pt x="3563" y="1942"/>
                  </a:cubicBezTo>
                  <a:cubicBezTo>
                    <a:pt x="3443" y="951"/>
                    <a:pt x="2803" y="1"/>
                    <a:pt x="17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 name="Google Shape;806;p28"/>
          <p:cNvGrpSpPr/>
          <p:nvPr/>
        </p:nvGrpSpPr>
        <p:grpSpPr>
          <a:xfrm>
            <a:off x="5132609" y="152389"/>
            <a:ext cx="3882548" cy="1606159"/>
            <a:chOff x="5056409" y="152389"/>
            <a:chExt cx="3882548" cy="1606159"/>
          </a:xfrm>
        </p:grpSpPr>
        <p:sp>
          <p:nvSpPr>
            <p:cNvPr id="807" name="Google Shape;807;p28"/>
            <p:cNvSpPr/>
            <p:nvPr/>
          </p:nvSpPr>
          <p:spPr>
            <a:xfrm rot="-5400000" flipH="1">
              <a:off x="7822310" y="-222575"/>
              <a:ext cx="196302" cy="1076004"/>
            </a:xfrm>
            <a:custGeom>
              <a:avLst/>
              <a:gdLst/>
              <a:ahLst/>
              <a:cxnLst/>
              <a:rect l="l" t="t" r="r" b="b"/>
              <a:pathLst>
                <a:path w="4190" h="22967" extrusionOk="0">
                  <a:moveTo>
                    <a:pt x="1756" y="1"/>
                  </a:moveTo>
                  <a:cubicBezTo>
                    <a:pt x="1653" y="1"/>
                    <a:pt x="1546" y="10"/>
                    <a:pt x="1436" y="29"/>
                  </a:cubicBezTo>
                  <a:cubicBezTo>
                    <a:pt x="677" y="95"/>
                    <a:pt x="1" y="1200"/>
                    <a:pt x="611" y="1876"/>
                  </a:cubicBezTo>
                  <a:cubicBezTo>
                    <a:pt x="734" y="1999"/>
                    <a:pt x="945" y="2073"/>
                    <a:pt x="1152" y="2073"/>
                  </a:cubicBezTo>
                  <a:cubicBezTo>
                    <a:pt x="1305" y="2073"/>
                    <a:pt x="1455" y="2033"/>
                    <a:pt x="1567" y="1942"/>
                  </a:cubicBezTo>
                  <a:cubicBezTo>
                    <a:pt x="1914" y="1744"/>
                    <a:pt x="1848" y="1530"/>
                    <a:pt x="1914" y="1117"/>
                  </a:cubicBezTo>
                  <a:cubicBezTo>
                    <a:pt x="1914" y="1079"/>
                    <a:pt x="1870" y="1041"/>
                    <a:pt x="1833" y="1041"/>
                  </a:cubicBezTo>
                  <a:cubicBezTo>
                    <a:pt x="1805" y="1041"/>
                    <a:pt x="1782" y="1062"/>
                    <a:pt x="1782" y="1117"/>
                  </a:cubicBezTo>
                  <a:cubicBezTo>
                    <a:pt x="1625" y="1132"/>
                    <a:pt x="1495" y="1139"/>
                    <a:pt x="1393" y="1139"/>
                  </a:cubicBezTo>
                  <a:cubicBezTo>
                    <a:pt x="915" y="1139"/>
                    <a:pt x="1025" y="979"/>
                    <a:pt x="1650" y="639"/>
                  </a:cubicBezTo>
                  <a:cubicBezTo>
                    <a:pt x="1730" y="608"/>
                    <a:pt x="1805" y="594"/>
                    <a:pt x="1878" y="594"/>
                  </a:cubicBezTo>
                  <a:cubicBezTo>
                    <a:pt x="2419" y="594"/>
                    <a:pt x="2756" y="1388"/>
                    <a:pt x="2887" y="1810"/>
                  </a:cubicBezTo>
                  <a:cubicBezTo>
                    <a:pt x="3019" y="2437"/>
                    <a:pt x="3019" y="3393"/>
                    <a:pt x="2738" y="3937"/>
                  </a:cubicBezTo>
                  <a:cubicBezTo>
                    <a:pt x="2606" y="4349"/>
                    <a:pt x="2128" y="4630"/>
                    <a:pt x="1914" y="4976"/>
                  </a:cubicBezTo>
                  <a:cubicBezTo>
                    <a:pt x="1567" y="5454"/>
                    <a:pt x="1567" y="5800"/>
                    <a:pt x="1567" y="6345"/>
                  </a:cubicBezTo>
                  <a:cubicBezTo>
                    <a:pt x="1567" y="7383"/>
                    <a:pt x="2128" y="8060"/>
                    <a:pt x="2672" y="8884"/>
                  </a:cubicBezTo>
                  <a:cubicBezTo>
                    <a:pt x="3497" y="9989"/>
                    <a:pt x="2128" y="10879"/>
                    <a:pt x="1914" y="11918"/>
                  </a:cubicBezTo>
                  <a:cubicBezTo>
                    <a:pt x="1848" y="12116"/>
                    <a:pt x="1980" y="12396"/>
                    <a:pt x="2128" y="12528"/>
                  </a:cubicBezTo>
                  <a:cubicBezTo>
                    <a:pt x="2606" y="13072"/>
                    <a:pt x="2887" y="13633"/>
                    <a:pt x="2738" y="14392"/>
                  </a:cubicBezTo>
                  <a:cubicBezTo>
                    <a:pt x="2606" y="15068"/>
                    <a:pt x="1650" y="15760"/>
                    <a:pt x="2128" y="16519"/>
                  </a:cubicBezTo>
                  <a:cubicBezTo>
                    <a:pt x="2738" y="17409"/>
                    <a:pt x="2606" y="17821"/>
                    <a:pt x="2062" y="18712"/>
                  </a:cubicBezTo>
                  <a:cubicBezTo>
                    <a:pt x="1848" y="19124"/>
                    <a:pt x="1650" y="19602"/>
                    <a:pt x="1502" y="20080"/>
                  </a:cubicBezTo>
                  <a:cubicBezTo>
                    <a:pt x="1155" y="20987"/>
                    <a:pt x="1304" y="21944"/>
                    <a:pt x="1716" y="22834"/>
                  </a:cubicBezTo>
                  <a:cubicBezTo>
                    <a:pt x="1760" y="22928"/>
                    <a:pt x="1828" y="22966"/>
                    <a:pt x="1898" y="22966"/>
                  </a:cubicBezTo>
                  <a:cubicBezTo>
                    <a:pt x="2040" y="22966"/>
                    <a:pt x="2194" y="22812"/>
                    <a:pt x="2194" y="22636"/>
                  </a:cubicBezTo>
                  <a:cubicBezTo>
                    <a:pt x="1914" y="21466"/>
                    <a:pt x="1980" y="20493"/>
                    <a:pt x="2540" y="19404"/>
                  </a:cubicBezTo>
                  <a:cubicBezTo>
                    <a:pt x="2887" y="18712"/>
                    <a:pt x="3299" y="18168"/>
                    <a:pt x="3365" y="17343"/>
                  </a:cubicBezTo>
                  <a:cubicBezTo>
                    <a:pt x="3365" y="16585"/>
                    <a:pt x="2606" y="16238"/>
                    <a:pt x="3019" y="15480"/>
                  </a:cubicBezTo>
                  <a:cubicBezTo>
                    <a:pt x="3299" y="14804"/>
                    <a:pt x="3497" y="14458"/>
                    <a:pt x="3497" y="13699"/>
                  </a:cubicBezTo>
                  <a:cubicBezTo>
                    <a:pt x="3497" y="13006"/>
                    <a:pt x="3299" y="12660"/>
                    <a:pt x="2804" y="12182"/>
                  </a:cubicBezTo>
                  <a:cubicBezTo>
                    <a:pt x="2392" y="11836"/>
                    <a:pt x="3431" y="10599"/>
                    <a:pt x="3563" y="10187"/>
                  </a:cubicBezTo>
                  <a:cubicBezTo>
                    <a:pt x="4189" y="8406"/>
                    <a:pt x="1502" y="7449"/>
                    <a:pt x="2326" y="5586"/>
                  </a:cubicBezTo>
                  <a:cubicBezTo>
                    <a:pt x="2606" y="4976"/>
                    <a:pt x="3365" y="4630"/>
                    <a:pt x="3497" y="3937"/>
                  </a:cubicBezTo>
                  <a:cubicBezTo>
                    <a:pt x="3629" y="3327"/>
                    <a:pt x="3629" y="2568"/>
                    <a:pt x="3563" y="1942"/>
                  </a:cubicBezTo>
                  <a:cubicBezTo>
                    <a:pt x="3443" y="951"/>
                    <a:pt x="2803" y="1"/>
                    <a:pt x="17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28"/>
            <p:cNvSpPr/>
            <p:nvPr/>
          </p:nvSpPr>
          <p:spPr>
            <a:xfrm rot="-5400000" flipH="1">
              <a:off x="8505243" y="282656"/>
              <a:ext cx="38651" cy="48537"/>
            </a:xfrm>
            <a:custGeom>
              <a:avLst/>
              <a:gdLst/>
              <a:ahLst/>
              <a:cxnLst/>
              <a:rect l="l" t="t" r="r" b="b"/>
              <a:pathLst>
                <a:path w="825" h="1036" extrusionOk="0">
                  <a:moveTo>
                    <a:pt x="429" y="1"/>
                  </a:moveTo>
                  <a:cubicBezTo>
                    <a:pt x="301" y="1"/>
                    <a:pt x="182" y="71"/>
                    <a:pt x="149" y="211"/>
                  </a:cubicBezTo>
                  <a:cubicBezTo>
                    <a:pt x="66" y="343"/>
                    <a:pt x="1" y="491"/>
                    <a:pt x="66" y="623"/>
                  </a:cubicBezTo>
                  <a:cubicBezTo>
                    <a:pt x="66" y="838"/>
                    <a:pt x="215" y="1035"/>
                    <a:pt x="413" y="1035"/>
                  </a:cubicBezTo>
                  <a:cubicBezTo>
                    <a:pt x="693" y="1035"/>
                    <a:pt x="759" y="838"/>
                    <a:pt x="825" y="623"/>
                  </a:cubicBezTo>
                  <a:cubicBezTo>
                    <a:pt x="825" y="491"/>
                    <a:pt x="825" y="343"/>
                    <a:pt x="759" y="211"/>
                  </a:cubicBezTo>
                  <a:cubicBezTo>
                    <a:pt x="693" y="71"/>
                    <a:pt x="557" y="1"/>
                    <a:pt x="4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28"/>
            <p:cNvSpPr/>
            <p:nvPr/>
          </p:nvSpPr>
          <p:spPr>
            <a:xfrm rot="-5400000" flipH="1">
              <a:off x="8593297" y="173753"/>
              <a:ext cx="367023" cy="324296"/>
            </a:xfrm>
            <a:custGeom>
              <a:avLst/>
              <a:gdLst/>
              <a:ahLst/>
              <a:cxnLst/>
              <a:rect l="l" t="t" r="r" b="b"/>
              <a:pathLst>
                <a:path w="7834" h="6922" extrusionOk="0">
                  <a:moveTo>
                    <a:pt x="3233" y="4580"/>
                  </a:moveTo>
                  <a:lnTo>
                    <a:pt x="3233" y="4580"/>
                  </a:lnTo>
                  <a:cubicBezTo>
                    <a:pt x="3175" y="4755"/>
                    <a:pt x="2476" y="5954"/>
                    <a:pt x="2074" y="5954"/>
                  </a:cubicBezTo>
                  <a:cubicBezTo>
                    <a:pt x="2020" y="5954"/>
                    <a:pt x="1971" y="5932"/>
                    <a:pt x="1930" y="5883"/>
                  </a:cubicBezTo>
                  <a:cubicBezTo>
                    <a:pt x="1518" y="5537"/>
                    <a:pt x="3035" y="4646"/>
                    <a:pt x="3233" y="4580"/>
                  </a:cubicBezTo>
                  <a:close/>
                  <a:moveTo>
                    <a:pt x="3678" y="0"/>
                  </a:moveTo>
                  <a:cubicBezTo>
                    <a:pt x="3629" y="0"/>
                    <a:pt x="3579" y="37"/>
                    <a:pt x="3579" y="111"/>
                  </a:cubicBezTo>
                  <a:cubicBezTo>
                    <a:pt x="3447" y="1134"/>
                    <a:pt x="3579" y="2239"/>
                    <a:pt x="3579" y="3261"/>
                  </a:cubicBezTo>
                  <a:cubicBezTo>
                    <a:pt x="3513" y="3409"/>
                    <a:pt x="3513" y="3541"/>
                    <a:pt x="3513" y="3673"/>
                  </a:cubicBezTo>
                  <a:cubicBezTo>
                    <a:pt x="2689" y="3888"/>
                    <a:pt x="1" y="5471"/>
                    <a:pt x="1172" y="6641"/>
                  </a:cubicBezTo>
                  <a:cubicBezTo>
                    <a:pt x="1371" y="6838"/>
                    <a:pt x="1582" y="6921"/>
                    <a:pt x="1796" y="6921"/>
                  </a:cubicBezTo>
                  <a:cubicBezTo>
                    <a:pt x="2839" y="6921"/>
                    <a:pt x="3948" y="4929"/>
                    <a:pt x="4057" y="4300"/>
                  </a:cubicBezTo>
                  <a:cubicBezTo>
                    <a:pt x="4189" y="4300"/>
                    <a:pt x="4404" y="4234"/>
                    <a:pt x="4535" y="4234"/>
                  </a:cubicBezTo>
                  <a:cubicBezTo>
                    <a:pt x="5228" y="4234"/>
                    <a:pt x="5913" y="4293"/>
                    <a:pt x="6620" y="4293"/>
                  </a:cubicBezTo>
                  <a:cubicBezTo>
                    <a:pt x="6974" y="4293"/>
                    <a:pt x="7333" y="4278"/>
                    <a:pt x="7701" y="4234"/>
                  </a:cubicBezTo>
                  <a:cubicBezTo>
                    <a:pt x="7767" y="4234"/>
                    <a:pt x="7833" y="4020"/>
                    <a:pt x="7701" y="4020"/>
                  </a:cubicBezTo>
                  <a:cubicBezTo>
                    <a:pt x="6531" y="3822"/>
                    <a:pt x="5360" y="3607"/>
                    <a:pt x="4189" y="3607"/>
                  </a:cubicBezTo>
                  <a:cubicBezTo>
                    <a:pt x="4189" y="2437"/>
                    <a:pt x="3991" y="1282"/>
                    <a:pt x="3777" y="111"/>
                  </a:cubicBezTo>
                  <a:cubicBezTo>
                    <a:pt x="3777" y="37"/>
                    <a:pt x="3727" y="0"/>
                    <a:pt x="367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28"/>
            <p:cNvSpPr/>
            <p:nvPr/>
          </p:nvSpPr>
          <p:spPr>
            <a:xfrm rot="-5400000" flipH="1">
              <a:off x="8275163" y="1135560"/>
              <a:ext cx="1090855" cy="155120"/>
            </a:xfrm>
            <a:custGeom>
              <a:avLst/>
              <a:gdLst/>
              <a:ahLst/>
              <a:cxnLst/>
              <a:rect l="l" t="t" r="r" b="b"/>
              <a:pathLst>
                <a:path w="23284" h="3311" extrusionOk="0">
                  <a:moveTo>
                    <a:pt x="13464" y="0"/>
                  </a:moveTo>
                  <a:cubicBezTo>
                    <a:pt x="13287" y="0"/>
                    <a:pt x="13103" y="33"/>
                    <a:pt x="12912" y="109"/>
                  </a:cubicBezTo>
                  <a:cubicBezTo>
                    <a:pt x="12568" y="233"/>
                    <a:pt x="11650" y="965"/>
                    <a:pt x="11116" y="965"/>
                  </a:cubicBezTo>
                  <a:cubicBezTo>
                    <a:pt x="11010" y="965"/>
                    <a:pt x="10919" y="936"/>
                    <a:pt x="10851" y="867"/>
                  </a:cubicBezTo>
                  <a:cubicBezTo>
                    <a:pt x="10438" y="389"/>
                    <a:pt x="10092" y="109"/>
                    <a:pt x="9416" y="109"/>
                  </a:cubicBezTo>
                  <a:cubicBezTo>
                    <a:pt x="8657" y="109"/>
                    <a:pt x="8311" y="323"/>
                    <a:pt x="7619" y="669"/>
                  </a:cubicBezTo>
                  <a:cubicBezTo>
                    <a:pt x="7469" y="753"/>
                    <a:pt x="7335" y="785"/>
                    <a:pt x="7211" y="785"/>
                  </a:cubicBezTo>
                  <a:cubicBezTo>
                    <a:pt x="6741" y="785"/>
                    <a:pt x="6399" y="319"/>
                    <a:pt x="5800" y="319"/>
                  </a:cubicBezTo>
                  <a:cubicBezTo>
                    <a:pt x="5769" y="319"/>
                    <a:pt x="5738" y="321"/>
                    <a:pt x="5706" y="323"/>
                  </a:cubicBezTo>
                  <a:cubicBezTo>
                    <a:pt x="4881" y="389"/>
                    <a:pt x="4403" y="801"/>
                    <a:pt x="3711" y="1148"/>
                  </a:cubicBezTo>
                  <a:cubicBezTo>
                    <a:pt x="3014" y="1491"/>
                    <a:pt x="2376" y="1644"/>
                    <a:pt x="1690" y="1644"/>
                  </a:cubicBezTo>
                  <a:cubicBezTo>
                    <a:pt x="1288" y="1644"/>
                    <a:pt x="869" y="1591"/>
                    <a:pt x="413" y="1494"/>
                  </a:cubicBezTo>
                  <a:cubicBezTo>
                    <a:pt x="198" y="1494"/>
                    <a:pt x="0" y="1840"/>
                    <a:pt x="281" y="1972"/>
                  </a:cubicBezTo>
                  <a:cubicBezTo>
                    <a:pt x="820" y="2222"/>
                    <a:pt x="1384" y="2369"/>
                    <a:pt x="1942" y="2369"/>
                  </a:cubicBezTo>
                  <a:cubicBezTo>
                    <a:pt x="2306" y="2369"/>
                    <a:pt x="2667" y="2306"/>
                    <a:pt x="3018" y="2170"/>
                  </a:cubicBezTo>
                  <a:cubicBezTo>
                    <a:pt x="3496" y="2038"/>
                    <a:pt x="3908" y="1840"/>
                    <a:pt x="4321" y="1626"/>
                  </a:cubicBezTo>
                  <a:cubicBezTo>
                    <a:pt x="4868" y="1320"/>
                    <a:pt x="5238" y="1139"/>
                    <a:pt x="5615" y="1139"/>
                  </a:cubicBezTo>
                  <a:cubicBezTo>
                    <a:pt x="5908" y="1139"/>
                    <a:pt x="6206" y="1249"/>
                    <a:pt x="6596" y="1494"/>
                  </a:cubicBezTo>
                  <a:cubicBezTo>
                    <a:pt x="6754" y="1593"/>
                    <a:pt x="6905" y="1634"/>
                    <a:pt x="7053" y="1634"/>
                  </a:cubicBezTo>
                  <a:cubicBezTo>
                    <a:pt x="7612" y="1634"/>
                    <a:pt x="8109" y="1051"/>
                    <a:pt x="8657" y="933"/>
                  </a:cubicBezTo>
                  <a:cubicBezTo>
                    <a:pt x="8815" y="908"/>
                    <a:pt x="8963" y="895"/>
                    <a:pt x="9102" y="895"/>
                  </a:cubicBezTo>
                  <a:cubicBezTo>
                    <a:pt x="9691" y="895"/>
                    <a:pt x="10133" y="1120"/>
                    <a:pt x="10587" y="1560"/>
                  </a:cubicBezTo>
                  <a:cubicBezTo>
                    <a:pt x="10692" y="1665"/>
                    <a:pt x="10893" y="1781"/>
                    <a:pt x="11070" y="1781"/>
                  </a:cubicBezTo>
                  <a:cubicBezTo>
                    <a:pt x="11114" y="1781"/>
                    <a:pt x="11157" y="1774"/>
                    <a:pt x="11197" y="1758"/>
                  </a:cubicBezTo>
                  <a:cubicBezTo>
                    <a:pt x="11992" y="1556"/>
                    <a:pt x="12700" y="746"/>
                    <a:pt x="13476" y="746"/>
                  </a:cubicBezTo>
                  <a:cubicBezTo>
                    <a:pt x="13714" y="746"/>
                    <a:pt x="13959" y="822"/>
                    <a:pt x="14214" y="1016"/>
                  </a:cubicBezTo>
                  <a:cubicBezTo>
                    <a:pt x="15039" y="1560"/>
                    <a:pt x="15731" y="2104"/>
                    <a:pt x="16770" y="2104"/>
                  </a:cubicBezTo>
                  <a:cubicBezTo>
                    <a:pt x="17314" y="2104"/>
                    <a:pt x="17661" y="2104"/>
                    <a:pt x="18139" y="1758"/>
                  </a:cubicBezTo>
                  <a:cubicBezTo>
                    <a:pt x="18485" y="1560"/>
                    <a:pt x="18749" y="1082"/>
                    <a:pt x="19161" y="867"/>
                  </a:cubicBezTo>
                  <a:cubicBezTo>
                    <a:pt x="19487" y="752"/>
                    <a:pt x="19947" y="682"/>
                    <a:pt x="20381" y="682"/>
                  </a:cubicBezTo>
                  <a:cubicBezTo>
                    <a:pt x="20694" y="682"/>
                    <a:pt x="20995" y="718"/>
                    <a:pt x="21222" y="801"/>
                  </a:cubicBezTo>
                  <a:cubicBezTo>
                    <a:pt x="21717" y="867"/>
                    <a:pt x="22739" y="1280"/>
                    <a:pt x="22459" y="2038"/>
                  </a:cubicBezTo>
                  <a:cubicBezTo>
                    <a:pt x="22261" y="2402"/>
                    <a:pt x="22113" y="2591"/>
                    <a:pt x="22027" y="2591"/>
                  </a:cubicBezTo>
                  <a:cubicBezTo>
                    <a:pt x="21933" y="2591"/>
                    <a:pt x="21912" y="2369"/>
                    <a:pt x="21981" y="1906"/>
                  </a:cubicBezTo>
                  <a:cubicBezTo>
                    <a:pt x="22047" y="1906"/>
                    <a:pt x="22047" y="1758"/>
                    <a:pt x="21981" y="1758"/>
                  </a:cubicBezTo>
                  <a:cubicBezTo>
                    <a:pt x="21569" y="1758"/>
                    <a:pt x="21371" y="1758"/>
                    <a:pt x="21156" y="2104"/>
                  </a:cubicBezTo>
                  <a:cubicBezTo>
                    <a:pt x="20959" y="2318"/>
                    <a:pt x="21025" y="2863"/>
                    <a:pt x="21222" y="3077"/>
                  </a:cubicBezTo>
                  <a:cubicBezTo>
                    <a:pt x="21391" y="3241"/>
                    <a:pt x="21594" y="3311"/>
                    <a:pt x="21804" y="3311"/>
                  </a:cubicBezTo>
                  <a:cubicBezTo>
                    <a:pt x="22373" y="3311"/>
                    <a:pt x="22989" y="2795"/>
                    <a:pt x="23086" y="2252"/>
                  </a:cubicBezTo>
                  <a:cubicBezTo>
                    <a:pt x="23284" y="1016"/>
                    <a:pt x="22261" y="257"/>
                    <a:pt x="21156" y="109"/>
                  </a:cubicBezTo>
                  <a:cubicBezTo>
                    <a:pt x="20904" y="59"/>
                    <a:pt x="20648" y="38"/>
                    <a:pt x="20395" y="38"/>
                  </a:cubicBezTo>
                  <a:cubicBezTo>
                    <a:pt x="19971" y="38"/>
                    <a:pt x="19553" y="98"/>
                    <a:pt x="19161" y="191"/>
                  </a:cubicBezTo>
                  <a:cubicBezTo>
                    <a:pt x="18485" y="323"/>
                    <a:pt x="18139" y="1082"/>
                    <a:pt x="17512" y="1345"/>
                  </a:cubicBezTo>
                  <a:cubicBezTo>
                    <a:pt x="17267" y="1455"/>
                    <a:pt x="17035" y="1502"/>
                    <a:pt x="16814" y="1502"/>
                  </a:cubicBezTo>
                  <a:cubicBezTo>
                    <a:pt x="15562" y="1502"/>
                    <a:pt x="14658" y="0"/>
                    <a:pt x="134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28"/>
            <p:cNvSpPr/>
            <p:nvPr/>
          </p:nvSpPr>
          <p:spPr>
            <a:xfrm rot="-5400000" flipH="1">
              <a:off x="8799859" y="590437"/>
              <a:ext cx="47928" cy="35559"/>
            </a:xfrm>
            <a:custGeom>
              <a:avLst/>
              <a:gdLst/>
              <a:ahLst/>
              <a:cxnLst/>
              <a:rect l="l" t="t" r="r" b="b"/>
              <a:pathLst>
                <a:path w="1023" h="759" extrusionOk="0">
                  <a:moveTo>
                    <a:pt x="413" y="0"/>
                  </a:moveTo>
                  <a:cubicBezTo>
                    <a:pt x="198" y="0"/>
                    <a:pt x="1" y="149"/>
                    <a:pt x="1" y="413"/>
                  </a:cubicBezTo>
                  <a:cubicBezTo>
                    <a:pt x="1" y="627"/>
                    <a:pt x="198" y="759"/>
                    <a:pt x="413" y="759"/>
                  </a:cubicBezTo>
                  <a:cubicBezTo>
                    <a:pt x="545" y="759"/>
                    <a:pt x="677" y="759"/>
                    <a:pt x="825" y="693"/>
                  </a:cubicBezTo>
                  <a:cubicBezTo>
                    <a:pt x="1023" y="561"/>
                    <a:pt x="1023" y="215"/>
                    <a:pt x="825" y="83"/>
                  </a:cubicBezTo>
                  <a:cubicBezTo>
                    <a:pt x="677" y="0"/>
                    <a:pt x="545" y="0"/>
                    <a:pt x="4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28"/>
            <p:cNvSpPr/>
            <p:nvPr/>
          </p:nvSpPr>
          <p:spPr>
            <a:xfrm rot="5400000">
              <a:off x="6704484" y="-222575"/>
              <a:ext cx="196302" cy="1076004"/>
            </a:xfrm>
            <a:custGeom>
              <a:avLst/>
              <a:gdLst/>
              <a:ahLst/>
              <a:cxnLst/>
              <a:rect l="l" t="t" r="r" b="b"/>
              <a:pathLst>
                <a:path w="4190" h="22967" extrusionOk="0">
                  <a:moveTo>
                    <a:pt x="1756" y="1"/>
                  </a:moveTo>
                  <a:cubicBezTo>
                    <a:pt x="1653" y="1"/>
                    <a:pt x="1546" y="10"/>
                    <a:pt x="1436" y="29"/>
                  </a:cubicBezTo>
                  <a:cubicBezTo>
                    <a:pt x="677" y="95"/>
                    <a:pt x="1" y="1200"/>
                    <a:pt x="611" y="1876"/>
                  </a:cubicBezTo>
                  <a:cubicBezTo>
                    <a:pt x="734" y="1999"/>
                    <a:pt x="945" y="2073"/>
                    <a:pt x="1152" y="2073"/>
                  </a:cubicBezTo>
                  <a:cubicBezTo>
                    <a:pt x="1305" y="2073"/>
                    <a:pt x="1455" y="2033"/>
                    <a:pt x="1567" y="1942"/>
                  </a:cubicBezTo>
                  <a:cubicBezTo>
                    <a:pt x="1914" y="1744"/>
                    <a:pt x="1848" y="1530"/>
                    <a:pt x="1914" y="1117"/>
                  </a:cubicBezTo>
                  <a:cubicBezTo>
                    <a:pt x="1914" y="1079"/>
                    <a:pt x="1870" y="1041"/>
                    <a:pt x="1833" y="1041"/>
                  </a:cubicBezTo>
                  <a:cubicBezTo>
                    <a:pt x="1805" y="1041"/>
                    <a:pt x="1782" y="1062"/>
                    <a:pt x="1782" y="1117"/>
                  </a:cubicBezTo>
                  <a:cubicBezTo>
                    <a:pt x="1625" y="1132"/>
                    <a:pt x="1495" y="1139"/>
                    <a:pt x="1393" y="1139"/>
                  </a:cubicBezTo>
                  <a:cubicBezTo>
                    <a:pt x="915" y="1139"/>
                    <a:pt x="1025" y="979"/>
                    <a:pt x="1650" y="639"/>
                  </a:cubicBezTo>
                  <a:cubicBezTo>
                    <a:pt x="1730" y="608"/>
                    <a:pt x="1805" y="594"/>
                    <a:pt x="1878" y="594"/>
                  </a:cubicBezTo>
                  <a:cubicBezTo>
                    <a:pt x="2419" y="594"/>
                    <a:pt x="2756" y="1388"/>
                    <a:pt x="2887" y="1810"/>
                  </a:cubicBezTo>
                  <a:cubicBezTo>
                    <a:pt x="3019" y="2437"/>
                    <a:pt x="3019" y="3393"/>
                    <a:pt x="2738" y="3937"/>
                  </a:cubicBezTo>
                  <a:cubicBezTo>
                    <a:pt x="2606" y="4349"/>
                    <a:pt x="2128" y="4630"/>
                    <a:pt x="1914" y="4976"/>
                  </a:cubicBezTo>
                  <a:cubicBezTo>
                    <a:pt x="1567" y="5454"/>
                    <a:pt x="1567" y="5800"/>
                    <a:pt x="1567" y="6345"/>
                  </a:cubicBezTo>
                  <a:cubicBezTo>
                    <a:pt x="1567" y="7383"/>
                    <a:pt x="2128" y="8060"/>
                    <a:pt x="2672" y="8884"/>
                  </a:cubicBezTo>
                  <a:cubicBezTo>
                    <a:pt x="3497" y="9989"/>
                    <a:pt x="2128" y="10879"/>
                    <a:pt x="1914" y="11918"/>
                  </a:cubicBezTo>
                  <a:cubicBezTo>
                    <a:pt x="1848" y="12116"/>
                    <a:pt x="1980" y="12396"/>
                    <a:pt x="2128" y="12528"/>
                  </a:cubicBezTo>
                  <a:cubicBezTo>
                    <a:pt x="2606" y="13072"/>
                    <a:pt x="2887" y="13633"/>
                    <a:pt x="2738" y="14392"/>
                  </a:cubicBezTo>
                  <a:cubicBezTo>
                    <a:pt x="2606" y="15068"/>
                    <a:pt x="1650" y="15760"/>
                    <a:pt x="2128" y="16519"/>
                  </a:cubicBezTo>
                  <a:cubicBezTo>
                    <a:pt x="2738" y="17409"/>
                    <a:pt x="2606" y="17821"/>
                    <a:pt x="2062" y="18712"/>
                  </a:cubicBezTo>
                  <a:cubicBezTo>
                    <a:pt x="1848" y="19124"/>
                    <a:pt x="1650" y="19602"/>
                    <a:pt x="1502" y="20080"/>
                  </a:cubicBezTo>
                  <a:cubicBezTo>
                    <a:pt x="1155" y="20987"/>
                    <a:pt x="1304" y="21944"/>
                    <a:pt x="1716" y="22834"/>
                  </a:cubicBezTo>
                  <a:cubicBezTo>
                    <a:pt x="1760" y="22928"/>
                    <a:pt x="1828" y="22966"/>
                    <a:pt x="1898" y="22966"/>
                  </a:cubicBezTo>
                  <a:cubicBezTo>
                    <a:pt x="2040" y="22966"/>
                    <a:pt x="2194" y="22812"/>
                    <a:pt x="2194" y="22636"/>
                  </a:cubicBezTo>
                  <a:cubicBezTo>
                    <a:pt x="1914" y="21466"/>
                    <a:pt x="1980" y="20493"/>
                    <a:pt x="2540" y="19404"/>
                  </a:cubicBezTo>
                  <a:cubicBezTo>
                    <a:pt x="2887" y="18712"/>
                    <a:pt x="3299" y="18168"/>
                    <a:pt x="3365" y="17343"/>
                  </a:cubicBezTo>
                  <a:cubicBezTo>
                    <a:pt x="3365" y="16585"/>
                    <a:pt x="2606" y="16238"/>
                    <a:pt x="3019" y="15480"/>
                  </a:cubicBezTo>
                  <a:cubicBezTo>
                    <a:pt x="3299" y="14804"/>
                    <a:pt x="3497" y="14458"/>
                    <a:pt x="3497" y="13699"/>
                  </a:cubicBezTo>
                  <a:cubicBezTo>
                    <a:pt x="3497" y="13006"/>
                    <a:pt x="3299" y="12660"/>
                    <a:pt x="2804" y="12182"/>
                  </a:cubicBezTo>
                  <a:cubicBezTo>
                    <a:pt x="2392" y="11836"/>
                    <a:pt x="3431" y="10599"/>
                    <a:pt x="3563" y="10187"/>
                  </a:cubicBezTo>
                  <a:cubicBezTo>
                    <a:pt x="4189" y="8406"/>
                    <a:pt x="1502" y="7449"/>
                    <a:pt x="2326" y="5586"/>
                  </a:cubicBezTo>
                  <a:cubicBezTo>
                    <a:pt x="2606" y="4976"/>
                    <a:pt x="3365" y="4630"/>
                    <a:pt x="3497" y="3937"/>
                  </a:cubicBezTo>
                  <a:cubicBezTo>
                    <a:pt x="3629" y="3327"/>
                    <a:pt x="3629" y="2568"/>
                    <a:pt x="3563" y="1942"/>
                  </a:cubicBezTo>
                  <a:cubicBezTo>
                    <a:pt x="3443" y="951"/>
                    <a:pt x="2803" y="1"/>
                    <a:pt x="17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28"/>
            <p:cNvSpPr/>
            <p:nvPr/>
          </p:nvSpPr>
          <p:spPr>
            <a:xfrm rot="5400000">
              <a:off x="6179202" y="282656"/>
              <a:ext cx="38651" cy="48537"/>
            </a:xfrm>
            <a:custGeom>
              <a:avLst/>
              <a:gdLst/>
              <a:ahLst/>
              <a:cxnLst/>
              <a:rect l="l" t="t" r="r" b="b"/>
              <a:pathLst>
                <a:path w="825" h="1036" extrusionOk="0">
                  <a:moveTo>
                    <a:pt x="429" y="1"/>
                  </a:moveTo>
                  <a:cubicBezTo>
                    <a:pt x="301" y="1"/>
                    <a:pt x="182" y="71"/>
                    <a:pt x="149" y="211"/>
                  </a:cubicBezTo>
                  <a:cubicBezTo>
                    <a:pt x="66" y="343"/>
                    <a:pt x="1" y="491"/>
                    <a:pt x="66" y="623"/>
                  </a:cubicBezTo>
                  <a:cubicBezTo>
                    <a:pt x="66" y="838"/>
                    <a:pt x="215" y="1035"/>
                    <a:pt x="413" y="1035"/>
                  </a:cubicBezTo>
                  <a:cubicBezTo>
                    <a:pt x="693" y="1035"/>
                    <a:pt x="759" y="838"/>
                    <a:pt x="825" y="623"/>
                  </a:cubicBezTo>
                  <a:cubicBezTo>
                    <a:pt x="825" y="491"/>
                    <a:pt x="825" y="343"/>
                    <a:pt x="759" y="211"/>
                  </a:cubicBezTo>
                  <a:cubicBezTo>
                    <a:pt x="693" y="71"/>
                    <a:pt x="557" y="1"/>
                    <a:pt x="4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28"/>
            <p:cNvSpPr/>
            <p:nvPr/>
          </p:nvSpPr>
          <p:spPr>
            <a:xfrm rot="-5400000" flipH="1">
              <a:off x="5496260" y="-231075"/>
              <a:ext cx="196302" cy="1076004"/>
            </a:xfrm>
            <a:custGeom>
              <a:avLst/>
              <a:gdLst/>
              <a:ahLst/>
              <a:cxnLst/>
              <a:rect l="l" t="t" r="r" b="b"/>
              <a:pathLst>
                <a:path w="4190" h="22967" extrusionOk="0">
                  <a:moveTo>
                    <a:pt x="1756" y="1"/>
                  </a:moveTo>
                  <a:cubicBezTo>
                    <a:pt x="1653" y="1"/>
                    <a:pt x="1546" y="10"/>
                    <a:pt x="1436" y="29"/>
                  </a:cubicBezTo>
                  <a:cubicBezTo>
                    <a:pt x="677" y="95"/>
                    <a:pt x="1" y="1200"/>
                    <a:pt x="611" y="1876"/>
                  </a:cubicBezTo>
                  <a:cubicBezTo>
                    <a:pt x="734" y="1999"/>
                    <a:pt x="945" y="2073"/>
                    <a:pt x="1152" y="2073"/>
                  </a:cubicBezTo>
                  <a:cubicBezTo>
                    <a:pt x="1305" y="2073"/>
                    <a:pt x="1455" y="2033"/>
                    <a:pt x="1567" y="1942"/>
                  </a:cubicBezTo>
                  <a:cubicBezTo>
                    <a:pt x="1914" y="1744"/>
                    <a:pt x="1848" y="1530"/>
                    <a:pt x="1914" y="1117"/>
                  </a:cubicBezTo>
                  <a:cubicBezTo>
                    <a:pt x="1914" y="1079"/>
                    <a:pt x="1870" y="1041"/>
                    <a:pt x="1833" y="1041"/>
                  </a:cubicBezTo>
                  <a:cubicBezTo>
                    <a:pt x="1805" y="1041"/>
                    <a:pt x="1782" y="1062"/>
                    <a:pt x="1782" y="1117"/>
                  </a:cubicBezTo>
                  <a:cubicBezTo>
                    <a:pt x="1625" y="1132"/>
                    <a:pt x="1495" y="1139"/>
                    <a:pt x="1393" y="1139"/>
                  </a:cubicBezTo>
                  <a:cubicBezTo>
                    <a:pt x="915" y="1139"/>
                    <a:pt x="1025" y="979"/>
                    <a:pt x="1650" y="639"/>
                  </a:cubicBezTo>
                  <a:cubicBezTo>
                    <a:pt x="1730" y="608"/>
                    <a:pt x="1805" y="594"/>
                    <a:pt x="1878" y="594"/>
                  </a:cubicBezTo>
                  <a:cubicBezTo>
                    <a:pt x="2419" y="594"/>
                    <a:pt x="2756" y="1388"/>
                    <a:pt x="2887" y="1810"/>
                  </a:cubicBezTo>
                  <a:cubicBezTo>
                    <a:pt x="3019" y="2437"/>
                    <a:pt x="3019" y="3393"/>
                    <a:pt x="2738" y="3937"/>
                  </a:cubicBezTo>
                  <a:cubicBezTo>
                    <a:pt x="2606" y="4349"/>
                    <a:pt x="2128" y="4630"/>
                    <a:pt x="1914" y="4976"/>
                  </a:cubicBezTo>
                  <a:cubicBezTo>
                    <a:pt x="1567" y="5454"/>
                    <a:pt x="1567" y="5800"/>
                    <a:pt x="1567" y="6345"/>
                  </a:cubicBezTo>
                  <a:cubicBezTo>
                    <a:pt x="1567" y="7383"/>
                    <a:pt x="2128" y="8060"/>
                    <a:pt x="2672" y="8884"/>
                  </a:cubicBezTo>
                  <a:cubicBezTo>
                    <a:pt x="3497" y="9989"/>
                    <a:pt x="2128" y="10879"/>
                    <a:pt x="1914" y="11918"/>
                  </a:cubicBezTo>
                  <a:cubicBezTo>
                    <a:pt x="1848" y="12116"/>
                    <a:pt x="1980" y="12396"/>
                    <a:pt x="2128" y="12528"/>
                  </a:cubicBezTo>
                  <a:cubicBezTo>
                    <a:pt x="2606" y="13072"/>
                    <a:pt x="2887" y="13633"/>
                    <a:pt x="2738" y="14392"/>
                  </a:cubicBezTo>
                  <a:cubicBezTo>
                    <a:pt x="2606" y="15068"/>
                    <a:pt x="1650" y="15760"/>
                    <a:pt x="2128" y="16519"/>
                  </a:cubicBezTo>
                  <a:cubicBezTo>
                    <a:pt x="2738" y="17409"/>
                    <a:pt x="2606" y="17821"/>
                    <a:pt x="2062" y="18712"/>
                  </a:cubicBezTo>
                  <a:cubicBezTo>
                    <a:pt x="1848" y="19124"/>
                    <a:pt x="1650" y="19602"/>
                    <a:pt x="1502" y="20080"/>
                  </a:cubicBezTo>
                  <a:cubicBezTo>
                    <a:pt x="1155" y="20987"/>
                    <a:pt x="1304" y="21944"/>
                    <a:pt x="1716" y="22834"/>
                  </a:cubicBezTo>
                  <a:cubicBezTo>
                    <a:pt x="1760" y="22928"/>
                    <a:pt x="1828" y="22966"/>
                    <a:pt x="1898" y="22966"/>
                  </a:cubicBezTo>
                  <a:cubicBezTo>
                    <a:pt x="2040" y="22966"/>
                    <a:pt x="2194" y="22812"/>
                    <a:pt x="2194" y="22636"/>
                  </a:cubicBezTo>
                  <a:cubicBezTo>
                    <a:pt x="1914" y="21466"/>
                    <a:pt x="1980" y="20493"/>
                    <a:pt x="2540" y="19404"/>
                  </a:cubicBezTo>
                  <a:cubicBezTo>
                    <a:pt x="2887" y="18712"/>
                    <a:pt x="3299" y="18168"/>
                    <a:pt x="3365" y="17343"/>
                  </a:cubicBezTo>
                  <a:cubicBezTo>
                    <a:pt x="3365" y="16585"/>
                    <a:pt x="2606" y="16238"/>
                    <a:pt x="3019" y="15480"/>
                  </a:cubicBezTo>
                  <a:cubicBezTo>
                    <a:pt x="3299" y="14804"/>
                    <a:pt x="3497" y="14458"/>
                    <a:pt x="3497" y="13699"/>
                  </a:cubicBezTo>
                  <a:cubicBezTo>
                    <a:pt x="3497" y="13006"/>
                    <a:pt x="3299" y="12660"/>
                    <a:pt x="2804" y="12182"/>
                  </a:cubicBezTo>
                  <a:cubicBezTo>
                    <a:pt x="2392" y="11836"/>
                    <a:pt x="3431" y="10599"/>
                    <a:pt x="3563" y="10187"/>
                  </a:cubicBezTo>
                  <a:cubicBezTo>
                    <a:pt x="4189" y="8406"/>
                    <a:pt x="1502" y="7449"/>
                    <a:pt x="2326" y="5586"/>
                  </a:cubicBezTo>
                  <a:cubicBezTo>
                    <a:pt x="2606" y="4976"/>
                    <a:pt x="3365" y="4630"/>
                    <a:pt x="3497" y="3937"/>
                  </a:cubicBezTo>
                  <a:cubicBezTo>
                    <a:pt x="3629" y="3327"/>
                    <a:pt x="3629" y="2568"/>
                    <a:pt x="3563" y="1942"/>
                  </a:cubicBezTo>
                  <a:cubicBezTo>
                    <a:pt x="3443" y="951"/>
                    <a:pt x="2803" y="1"/>
                    <a:pt x="17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 name="Google Shape;815;p28"/>
          <p:cNvGrpSpPr/>
          <p:nvPr/>
        </p:nvGrpSpPr>
        <p:grpSpPr>
          <a:xfrm rot="10800000">
            <a:off x="5132609" y="3384939"/>
            <a:ext cx="3882548" cy="1606159"/>
            <a:chOff x="152409" y="152389"/>
            <a:chExt cx="3882548" cy="1606159"/>
          </a:xfrm>
        </p:grpSpPr>
        <p:sp>
          <p:nvSpPr>
            <p:cNvPr id="816" name="Google Shape;816;p28"/>
            <p:cNvSpPr/>
            <p:nvPr/>
          </p:nvSpPr>
          <p:spPr>
            <a:xfrm rot="5400000">
              <a:off x="1072754" y="-222575"/>
              <a:ext cx="196302" cy="1076004"/>
            </a:xfrm>
            <a:custGeom>
              <a:avLst/>
              <a:gdLst/>
              <a:ahLst/>
              <a:cxnLst/>
              <a:rect l="l" t="t" r="r" b="b"/>
              <a:pathLst>
                <a:path w="4190" h="22967" extrusionOk="0">
                  <a:moveTo>
                    <a:pt x="1756" y="1"/>
                  </a:moveTo>
                  <a:cubicBezTo>
                    <a:pt x="1653" y="1"/>
                    <a:pt x="1546" y="10"/>
                    <a:pt x="1436" y="29"/>
                  </a:cubicBezTo>
                  <a:cubicBezTo>
                    <a:pt x="677" y="95"/>
                    <a:pt x="1" y="1200"/>
                    <a:pt x="611" y="1876"/>
                  </a:cubicBezTo>
                  <a:cubicBezTo>
                    <a:pt x="734" y="1999"/>
                    <a:pt x="945" y="2073"/>
                    <a:pt x="1152" y="2073"/>
                  </a:cubicBezTo>
                  <a:cubicBezTo>
                    <a:pt x="1305" y="2073"/>
                    <a:pt x="1455" y="2033"/>
                    <a:pt x="1567" y="1942"/>
                  </a:cubicBezTo>
                  <a:cubicBezTo>
                    <a:pt x="1914" y="1744"/>
                    <a:pt x="1848" y="1530"/>
                    <a:pt x="1914" y="1117"/>
                  </a:cubicBezTo>
                  <a:cubicBezTo>
                    <a:pt x="1914" y="1079"/>
                    <a:pt x="1870" y="1041"/>
                    <a:pt x="1833" y="1041"/>
                  </a:cubicBezTo>
                  <a:cubicBezTo>
                    <a:pt x="1805" y="1041"/>
                    <a:pt x="1782" y="1062"/>
                    <a:pt x="1782" y="1117"/>
                  </a:cubicBezTo>
                  <a:cubicBezTo>
                    <a:pt x="1625" y="1132"/>
                    <a:pt x="1495" y="1139"/>
                    <a:pt x="1393" y="1139"/>
                  </a:cubicBezTo>
                  <a:cubicBezTo>
                    <a:pt x="915" y="1139"/>
                    <a:pt x="1025" y="979"/>
                    <a:pt x="1650" y="639"/>
                  </a:cubicBezTo>
                  <a:cubicBezTo>
                    <a:pt x="1730" y="608"/>
                    <a:pt x="1805" y="594"/>
                    <a:pt x="1878" y="594"/>
                  </a:cubicBezTo>
                  <a:cubicBezTo>
                    <a:pt x="2419" y="594"/>
                    <a:pt x="2756" y="1388"/>
                    <a:pt x="2887" y="1810"/>
                  </a:cubicBezTo>
                  <a:cubicBezTo>
                    <a:pt x="3019" y="2437"/>
                    <a:pt x="3019" y="3393"/>
                    <a:pt x="2738" y="3937"/>
                  </a:cubicBezTo>
                  <a:cubicBezTo>
                    <a:pt x="2606" y="4349"/>
                    <a:pt x="2128" y="4630"/>
                    <a:pt x="1914" y="4976"/>
                  </a:cubicBezTo>
                  <a:cubicBezTo>
                    <a:pt x="1567" y="5454"/>
                    <a:pt x="1567" y="5800"/>
                    <a:pt x="1567" y="6345"/>
                  </a:cubicBezTo>
                  <a:cubicBezTo>
                    <a:pt x="1567" y="7383"/>
                    <a:pt x="2128" y="8060"/>
                    <a:pt x="2672" y="8884"/>
                  </a:cubicBezTo>
                  <a:cubicBezTo>
                    <a:pt x="3497" y="9989"/>
                    <a:pt x="2128" y="10879"/>
                    <a:pt x="1914" y="11918"/>
                  </a:cubicBezTo>
                  <a:cubicBezTo>
                    <a:pt x="1848" y="12116"/>
                    <a:pt x="1980" y="12396"/>
                    <a:pt x="2128" y="12528"/>
                  </a:cubicBezTo>
                  <a:cubicBezTo>
                    <a:pt x="2606" y="13072"/>
                    <a:pt x="2887" y="13633"/>
                    <a:pt x="2738" y="14392"/>
                  </a:cubicBezTo>
                  <a:cubicBezTo>
                    <a:pt x="2606" y="15068"/>
                    <a:pt x="1650" y="15760"/>
                    <a:pt x="2128" y="16519"/>
                  </a:cubicBezTo>
                  <a:cubicBezTo>
                    <a:pt x="2738" y="17409"/>
                    <a:pt x="2606" y="17821"/>
                    <a:pt x="2062" y="18712"/>
                  </a:cubicBezTo>
                  <a:cubicBezTo>
                    <a:pt x="1848" y="19124"/>
                    <a:pt x="1650" y="19602"/>
                    <a:pt x="1502" y="20080"/>
                  </a:cubicBezTo>
                  <a:cubicBezTo>
                    <a:pt x="1155" y="20987"/>
                    <a:pt x="1304" y="21944"/>
                    <a:pt x="1716" y="22834"/>
                  </a:cubicBezTo>
                  <a:cubicBezTo>
                    <a:pt x="1760" y="22928"/>
                    <a:pt x="1828" y="22966"/>
                    <a:pt x="1898" y="22966"/>
                  </a:cubicBezTo>
                  <a:cubicBezTo>
                    <a:pt x="2040" y="22966"/>
                    <a:pt x="2194" y="22812"/>
                    <a:pt x="2194" y="22636"/>
                  </a:cubicBezTo>
                  <a:cubicBezTo>
                    <a:pt x="1914" y="21466"/>
                    <a:pt x="1980" y="20493"/>
                    <a:pt x="2540" y="19404"/>
                  </a:cubicBezTo>
                  <a:cubicBezTo>
                    <a:pt x="2887" y="18712"/>
                    <a:pt x="3299" y="18168"/>
                    <a:pt x="3365" y="17343"/>
                  </a:cubicBezTo>
                  <a:cubicBezTo>
                    <a:pt x="3365" y="16585"/>
                    <a:pt x="2606" y="16238"/>
                    <a:pt x="3019" y="15480"/>
                  </a:cubicBezTo>
                  <a:cubicBezTo>
                    <a:pt x="3299" y="14804"/>
                    <a:pt x="3497" y="14458"/>
                    <a:pt x="3497" y="13699"/>
                  </a:cubicBezTo>
                  <a:cubicBezTo>
                    <a:pt x="3497" y="13006"/>
                    <a:pt x="3299" y="12660"/>
                    <a:pt x="2804" y="12182"/>
                  </a:cubicBezTo>
                  <a:cubicBezTo>
                    <a:pt x="2392" y="11836"/>
                    <a:pt x="3431" y="10599"/>
                    <a:pt x="3563" y="10187"/>
                  </a:cubicBezTo>
                  <a:cubicBezTo>
                    <a:pt x="4189" y="8406"/>
                    <a:pt x="1502" y="7449"/>
                    <a:pt x="2326" y="5586"/>
                  </a:cubicBezTo>
                  <a:cubicBezTo>
                    <a:pt x="2606" y="4976"/>
                    <a:pt x="3365" y="4630"/>
                    <a:pt x="3497" y="3937"/>
                  </a:cubicBezTo>
                  <a:cubicBezTo>
                    <a:pt x="3629" y="3327"/>
                    <a:pt x="3629" y="2568"/>
                    <a:pt x="3563" y="1942"/>
                  </a:cubicBezTo>
                  <a:cubicBezTo>
                    <a:pt x="3443" y="951"/>
                    <a:pt x="2803" y="1"/>
                    <a:pt x="17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28"/>
            <p:cNvSpPr/>
            <p:nvPr/>
          </p:nvSpPr>
          <p:spPr>
            <a:xfrm rot="5400000">
              <a:off x="547472" y="282656"/>
              <a:ext cx="38651" cy="48537"/>
            </a:xfrm>
            <a:custGeom>
              <a:avLst/>
              <a:gdLst/>
              <a:ahLst/>
              <a:cxnLst/>
              <a:rect l="l" t="t" r="r" b="b"/>
              <a:pathLst>
                <a:path w="825" h="1036" extrusionOk="0">
                  <a:moveTo>
                    <a:pt x="429" y="1"/>
                  </a:moveTo>
                  <a:cubicBezTo>
                    <a:pt x="301" y="1"/>
                    <a:pt x="182" y="71"/>
                    <a:pt x="149" y="211"/>
                  </a:cubicBezTo>
                  <a:cubicBezTo>
                    <a:pt x="66" y="343"/>
                    <a:pt x="1" y="491"/>
                    <a:pt x="66" y="623"/>
                  </a:cubicBezTo>
                  <a:cubicBezTo>
                    <a:pt x="66" y="838"/>
                    <a:pt x="215" y="1035"/>
                    <a:pt x="413" y="1035"/>
                  </a:cubicBezTo>
                  <a:cubicBezTo>
                    <a:pt x="693" y="1035"/>
                    <a:pt x="759" y="838"/>
                    <a:pt x="825" y="623"/>
                  </a:cubicBezTo>
                  <a:cubicBezTo>
                    <a:pt x="825" y="491"/>
                    <a:pt x="825" y="343"/>
                    <a:pt x="759" y="211"/>
                  </a:cubicBezTo>
                  <a:cubicBezTo>
                    <a:pt x="693" y="71"/>
                    <a:pt x="557" y="1"/>
                    <a:pt x="4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28"/>
            <p:cNvSpPr/>
            <p:nvPr/>
          </p:nvSpPr>
          <p:spPr>
            <a:xfrm rot="5400000">
              <a:off x="131046" y="173753"/>
              <a:ext cx="367023" cy="324296"/>
            </a:xfrm>
            <a:custGeom>
              <a:avLst/>
              <a:gdLst/>
              <a:ahLst/>
              <a:cxnLst/>
              <a:rect l="l" t="t" r="r" b="b"/>
              <a:pathLst>
                <a:path w="7834" h="6922" extrusionOk="0">
                  <a:moveTo>
                    <a:pt x="3233" y="4580"/>
                  </a:moveTo>
                  <a:lnTo>
                    <a:pt x="3233" y="4580"/>
                  </a:lnTo>
                  <a:cubicBezTo>
                    <a:pt x="3175" y="4755"/>
                    <a:pt x="2476" y="5954"/>
                    <a:pt x="2074" y="5954"/>
                  </a:cubicBezTo>
                  <a:cubicBezTo>
                    <a:pt x="2020" y="5954"/>
                    <a:pt x="1971" y="5932"/>
                    <a:pt x="1930" y="5883"/>
                  </a:cubicBezTo>
                  <a:cubicBezTo>
                    <a:pt x="1518" y="5537"/>
                    <a:pt x="3035" y="4646"/>
                    <a:pt x="3233" y="4580"/>
                  </a:cubicBezTo>
                  <a:close/>
                  <a:moveTo>
                    <a:pt x="3678" y="0"/>
                  </a:moveTo>
                  <a:cubicBezTo>
                    <a:pt x="3629" y="0"/>
                    <a:pt x="3579" y="37"/>
                    <a:pt x="3579" y="111"/>
                  </a:cubicBezTo>
                  <a:cubicBezTo>
                    <a:pt x="3447" y="1134"/>
                    <a:pt x="3579" y="2239"/>
                    <a:pt x="3579" y="3261"/>
                  </a:cubicBezTo>
                  <a:cubicBezTo>
                    <a:pt x="3513" y="3409"/>
                    <a:pt x="3513" y="3541"/>
                    <a:pt x="3513" y="3673"/>
                  </a:cubicBezTo>
                  <a:cubicBezTo>
                    <a:pt x="2689" y="3888"/>
                    <a:pt x="1" y="5471"/>
                    <a:pt x="1172" y="6641"/>
                  </a:cubicBezTo>
                  <a:cubicBezTo>
                    <a:pt x="1371" y="6838"/>
                    <a:pt x="1582" y="6921"/>
                    <a:pt x="1796" y="6921"/>
                  </a:cubicBezTo>
                  <a:cubicBezTo>
                    <a:pt x="2839" y="6921"/>
                    <a:pt x="3948" y="4929"/>
                    <a:pt x="4057" y="4300"/>
                  </a:cubicBezTo>
                  <a:cubicBezTo>
                    <a:pt x="4189" y="4300"/>
                    <a:pt x="4404" y="4234"/>
                    <a:pt x="4535" y="4234"/>
                  </a:cubicBezTo>
                  <a:cubicBezTo>
                    <a:pt x="5228" y="4234"/>
                    <a:pt x="5913" y="4293"/>
                    <a:pt x="6620" y="4293"/>
                  </a:cubicBezTo>
                  <a:cubicBezTo>
                    <a:pt x="6974" y="4293"/>
                    <a:pt x="7333" y="4278"/>
                    <a:pt x="7701" y="4234"/>
                  </a:cubicBezTo>
                  <a:cubicBezTo>
                    <a:pt x="7767" y="4234"/>
                    <a:pt x="7833" y="4020"/>
                    <a:pt x="7701" y="4020"/>
                  </a:cubicBezTo>
                  <a:cubicBezTo>
                    <a:pt x="6531" y="3822"/>
                    <a:pt x="5360" y="3607"/>
                    <a:pt x="4189" y="3607"/>
                  </a:cubicBezTo>
                  <a:cubicBezTo>
                    <a:pt x="4189" y="2437"/>
                    <a:pt x="3991" y="1282"/>
                    <a:pt x="3777" y="111"/>
                  </a:cubicBezTo>
                  <a:cubicBezTo>
                    <a:pt x="3777" y="37"/>
                    <a:pt x="3727" y="0"/>
                    <a:pt x="367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28"/>
            <p:cNvSpPr/>
            <p:nvPr/>
          </p:nvSpPr>
          <p:spPr>
            <a:xfrm rot="5400000">
              <a:off x="-274652" y="1135560"/>
              <a:ext cx="1090855" cy="155120"/>
            </a:xfrm>
            <a:custGeom>
              <a:avLst/>
              <a:gdLst/>
              <a:ahLst/>
              <a:cxnLst/>
              <a:rect l="l" t="t" r="r" b="b"/>
              <a:pathLst>
                <a:path w="23284" h="3311" extrusionOk="0">
                  <a:moveTo>
                    <a:pt x="13464" y="0"/>
                  </a:moveTo>
                  <a:cubicBezTo>
                    <a:pt x="13287" y="0"/>
                    <a:pt x="13103" y="33"/>
                    <a:pt x="12912" y="109"/>
                  </a:cubicBezTo>
                  <a:cubicBezTo>
                    <a:pt x="12568" y="233"/>
                    <a:pt x="11650" y="965"/>
                    <a:pt x="11116" y="965"/>
                  </a:cubicBezTo>
                  <a:cubicBezTo>
                    <a:pt x="11010" y="965"/>
                    <a:pt x="10919" y="936"/>
                    <a:pt x="10851" y="867"/>
                  </a:cubicBezTo>
                  <a:cubicBezTo>
                    <a:pt x="10438" y="389"/>
                    <a:pt x="10092" y="109"/>
                    <a:pt x="9416" y="109"/>
                  </a:cubicBezTo>
                  <a:cubicBezTo>
                    <a:pt x="8657" y="109"/>
                    <a:pt x="8311" y="323"/>
                    <a:pt x="7619" y="669"/>
                  </a:cubicBezTo>
                  <a:cubicBezTo>
                    <a:pt x="7469" y="753"/>
                    <a:pt x="7335" y="785"/>
                    <a:pt x="7211" y="785"/>
                  </a:cubicBezTo>
                  <a:cubicBezTo>
                    <a:pt x="6741" y="785"/>
                    <a:pt x="6399" y="319"/>
                    <a:pt x="5800" y="319"/>
                  </a:cubicBezTo>
                  <a:cubicBezTo>
                    <a:pt x="5769" y="319"/>
                    <a:pt x="5738" y="321"/>
                    <a:pt x="5706" y="323"/>
                  </a:cubicBezTo>
                  <a:cubicBezTo>
                    <a:pt x="4881" y="389"/>
                    <a:pt x="4403" y="801"/>
                    <a:pt x="3711" y="1148"/>
                  </a:cubicBezTo>
                  <a:cubicBezTo>
                    <a:pt x="3014" y="1491"/>
                    <a:pt x="2376" y="1644"/>
                    <a:pt x="1690" y="1644"/>
                  </a:cubicBezTo>
                  <a:cubicBezTo>
                    <a:pt x="1288" y="1644"/>
                    <a:pt x="869" y="1591"/>
                    <a:pt x="413" y="1494"/>
                  </a:cubicBezTo>
                  <a:cubicBezTo>
                    <a:pt x="198" y="1494"/>
                    <a:pt x="0" y="1840"/>
                    <a:pt x="281" y="1972"/>
                  </a:cubicBezTo>
                  <a:cubicBezTo>
                    <a:pt x="820" y="2222"/>
                    <a:pt x="1384" y="2369"/>
                    <a:pt x="1942" y="2369"/>
                  </a:cubicBezTo>
                  <a:cubicBezTo>
                    <a:pt x="2306" y="2369"/>
                    <a:pt x="2667" y="2306"/>
                    <a:pt x="3018" y="2170"/>
                  </a:cubicBezTo>
                  <a:cubicBezTo>
                    <a:pt x="3496" y="2038"/>
                    <a:pt x="3908" y="1840"/>
                    <a:pt x="4321" y="1626"/>
                  </a:cubicBezTo>
                  <a:cubicBezTo>
                    <a:pt x="4868" y="1320"/>
                    <a:pt x="5238" y="1139"/>
                    <a:pt x="5615" y="1139"/>
                  </a:cubicBezTo>
                  <a:cubicBezTo>
                    <a:pt x="5908" y="1139"/>
                    <a:pt x="6206" y="1249"/>
                    <a:pt x="6596" y="1494"/>
                  </a:cubicBezTo>
                  <a:cubicBezTo>
                    <a:pt x="6754" y="1593"/>
                    <a:pt x="6905" y="1634"/>
                    <a:pt x="7053" y="1634"/>
                  </a:cubicBezTo>
                  <a:cubicBezTo>
                    <a:pt x="7612" y="1634"/>
                    <a:pt x="8109" y="1051"/>
                    <a:pt x="8657" y="933"/>
                  </a:cubicBezTo>
                  <a:cubicBezTo>
                    <a:pt x="8815" y="908"/>
                    <a:pt x="8963" y="895"/>
                    <a:pt x="9102" y="895"/>
                  </a:cubicBezTo>
                  <a:cubicBezTo>
                    <a:pt x="9691" y="895"/>
                    <a:pt x="10133" y="1120"/>
                    <a:pt x="10587" y="1560"/>
                  </a:cubicBezTo>
                  <a:cubicBezTo>
                    <a:pt x="10692" y="1665"/>
                    <a:pt x="10893" y="1781"/>
                    <a:pt x="11070" y="1781"/>
                  </a:cubicBezTo>
                  <a:cubicBezTo>
                    <a:pt x="11114" y="1781"/>
                    <a:pt x="11157" y="1774"/>
                    <a:pt x="11197" y="1758"/>
                  </a:cubicBezTo>
                  <a:cubicBezTo>
                    <a:pt x="11992" y="1556"/>
                    <a:pt x="12700" y="746"/>
                    <a:pt x="13476" y="746"/>
                  </a:cubicBezTo>
                  <a:cubicBezTo>
                    <a:pt x="13714" y="746"/>
                    <a:pt x="13959" y="822"/>
                    <a:pt x="14214" y="1016"/>
                  </a:cubicBezTo>
                  <a:cubicBezTo>
                    <a:pt x="15039" y="1560"/>
                    <a:pt x="15731" y="2104"/>
                    <a:pt x="16770" y="2104"/>
                  </a:cubicBezTo>
                  <a:cubicBezTo>
                    <a:pt x="17314" y="2104"/>
                    <a:pt x="17661" y="2104"/>
                    <a:pt x="18139" y="1758"/>
                  </a:cubicBezTo>
                  <a:cubicBezTo>
                    <a:pt x="18485" y="1560"/>
                    <a:pt x="18749" y="1082"/>
                    <a:pt x="19161" y="867"/>
                  </a:cubicBezTo>
                  <a:cubicBezTo>
                    <a:pt x="19487" y="752"/>
                    <a:pt x="19947" y="682"/>
                    <a:pt x="20381" y="682"/>
                  </a:cubicBezTo>
                  <a:cubicBezTo>
                    <a:pt x="20694" y="682"/>
                    <a:pt x="20995" y="718"/>
                    <a:pt x="21222" y="801"/>
                  </a:cubicBezTo>
                  <a:cubicBezTo>
                    <a:pt x="21717" y="867"/>
                    <a:pt x="22739" y="1280"/>
                    <a:pt x="22459" y="2038"/>
                  </a:cubicBezTo>
                  <a:cubicBezTo>
                    <a:pt x="22261" y="2402"/>
                    <a:pt x="22113" y="2591"/>
                    <a:pt x="22027" y="2591"/>
                  </a:cubicBezTo>
                  <a:cubicBezTo>
                    <a:pt x="21933" y="2591"/>
                    <a:pt x="21912" y="2369"/>
                    <a:pt x="21981" y="1906"/>
                  </a:cubicBezTo>
                  <a:cubicBezTo>
                    <a:pt x="22047" y="1906"/>
                    <a:pt x="22047" y="1758"/>
                    <a:pt x="21981" y="1758"/>
                  </a:cubicBezTo>
                  <a:cubicBezTo>
                    <a:pt x="21569" y="1758"/>
                    <a:pt x="21371" y="1758"/>
                    <a:pt x="21156" y="2104"/>
                  </a:cubicBezTo>
                  <a:cubicBezTo>
                    <a:pt x="20959" y="2318"/>
                    <a:pt x="21025" y="2863"/>
                    <a:pt x="21222" y="3077"/>
                  </a:cubicBezTo>
                  <a:cubicBezTo>
                    <a:pt x="21391" y="3241"/>
                    <a:pt x="21594" y="3311"/>
                    <a:pt x="21804" y="3311"/>
                  </a:cubicBezTo>
                  <a:cubicBezTo>
                    <a:pt x="22373" y="3311"/>
                    <a:pt x="22989" y="2795"/>
                    <a:pt x="23086" y="2252"/>
                  </a:cubicBezTo>
                  <a:cubicBezTo>
                    <a:pt x="23284" y="1016"/>
                    <a:pt x="22261" y="257"/>
                    <a:pt x="21156" y="109"/>
                  </a:cubicBezTo>
                  <a:cubicBezTo>
                    <a:pt x="20904" y="59"/>
                    <a:pt x="20648" y="38"/>
                    <a:pt x="20395" y="38"/>
                  </a:cubicBezTo>
                  <a:cubicBezTo>
                    <a:pt x="19971" y="38"/>
                    <a:pt x="19553" y="98"/>
                    <a:pt x="19161" y="191"/>
                  </a:cubicBezTo>
                  <a:cubicBezTo>
                    <a:pt x="18485" y="323"/>
                    <a:pt x="18139" y="1082"/>
                    <a:pt x="17512" y="1345"/>
                  </a:cubicBezTo>
                  <a:cubicBezTo>
                    <a:pt x="17267" y="1455"/>
                    <a:pt x="17035" y="1502"/>
                    <a:pt x="16814" y="1502"/>
                  </a:cubicBezTo>
                  <a:cubicBezTo>
                    <a:pt x="15562" y="1502"/>
                    <a:pt x="14658" y="0"/>
                    <a:pt x="134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28"/>
            <p:cNvSpPr/>
            <p:nvPr/>
          </p:nvSpPr>
          <p:spPr>
            <a:xfrm rot="5400000">
              <a:off x="243579" y="590437"/>
              <a:ext cx="47928" cy="35559"/>
            </a:xfrm>
            <a:custGeom>
              <a:avLst/>
              <a:gdLst/>
              <a:ahLst/>
              <a:cxnLst/>
              <a:rect l="l" t="t" r="r" b="b"/>
              <a:pathLst>
                <a:path w="1023" h="759" extrusionOk="0">
                  <a:moveTo>
                    <a:pt x="413" y="0"/>
                  </a:moveTo>
                  <a:cubicBezTo>
                    <a:pt x="198" y="0"/>
                    <a:pt x="1" y="149"/>
                    <a:pt x="1" y="413"/>
                  </a:cubicBezTo>
                  <a:cubicBezTo>
                    <a:pt x="1" y="627"/>
                    <a:pt x="198" y="759"/>
                    <a:pt x="413" y="759"/>
                  </a:cubicBezTo>
                  <a:cubicBezTo>
                    <a:pt x="545" y="759"/>
                    <a:pt x="677" y="759"/>
                    <a:pt x="825" y="693"/>
                  </a:cubicBezTo>
                  <a:cubicBezTo>
                    <a:pt x="1023" y="561"/>
                    <a:pt x="1023" y="215"/>
                    <a:pt x="825" y="83"/>
                  </a:cubicBezTo>
                  <a:cubicBezTo>
                    <a:pt x="677" y="0"/>
                    <a:pt x="545" y="0"/>
                    <a:pt x="4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28"/>
            <p:cNvSpPr/>
            <p:nvPr/>
          </p:nvSpPr>
          <p:spPr>
            <a:xfrm rot="-5400000" flipH="1">
              <a:off x="2190580" y="-222575"/>
              <a:ext cx="196302" cy="1076004"/>
            </a:xfrm>
            <a:custGeom>
              <a:avLst/>
              <a:gdLst/>
              <a:ahLst/>
              <a:cxnLst/>
              <a:rect l="l" t="t" r="r" b="b"/>
              <a:pathLst>
                <a:path w="4190" h="22967" extrusionOk="0">
                  <a:moveTo>
                    <a:pt x="1756" y="1"/>
                  </a:moveTo>
                  <a:cubicBezTo>
                    <a:pt x="1653" y="1"/>
                    <a:pt x="1546" y="10"/>
                    <a:pt x="1436" y="29"/>
                  </a:cubicBezTo>
                  <a:cubicBezTo>
                    <a:pt x="677" y="95"/>
                    <a:pt x="1" y="1200"/>
                    <a:pt x="611" y="1876"/>
                  </a:cubicBezTo>
                  <a:cubicBezTo>
                    <a:pt x="734" y="1999"/>
                    <a:pt x="945" y="2073"/>
                    <a:pt x="1152" y="2073"/>
                  </a:cubicBezTo>
                  <a:cubicBezTo>
                    <a:pt x="1305" y="2073"/>
                    <a:pt x="1455" y="2033"/>
                    <a:pt x="1567" y="1942"/>
                  </a:cubicBezTo>
                  <a:cubicBezTo>
                    <a:pt x="1914" y="1744"/>
                    <a:pt x="1848" y="1530"/>
                    <a:pt x="1914" y="1117"/>
                  </a:cubicBezTo>
                  <a:cubicBezTo>
                    <a:pt x="1914" y="1079"/>
                    <a:pt x="1870" y="1041"/>
                    <a:pt x="1833" y="1041"/>
                  </a:cubicBezTo>
                  <a:cubicBezTo>
                    <a:pt x="1805" y="1041"/>
                    <a:pt x="1782" y="1062"/>
                    <a:pt x="1782" y="1117"/>
                  </a:cubicBezTo>
                  <a:cubicBezTo>
                    <a:pt x="1625" y="1132"/>
                    <a:pt x="1495" y="1139"/>
                    <a:pt x="1393" y="1139"/>
                  </a:cubicBezTo>
                  <a:cubicBezTo>
                    <a:pt x="915" y="1139"/>
                    <a:pt x="1025" y="979"/>
                    <a:pt x="1650" y="639"/>
                  </a:cubicBezTo>
                  <a:cubicBezTo>
                    <a:pt x="1730" y="608"/>
                    <a:pt x="1805" y="594"/>
                    <a:pt x="1878" y="594"/>
                  </a:cubicBezTo>
                  <a:cubicBezTo>
                    <a:pt x="2419" y="594"/>
                    <a:pt x="2756" y="1388"/>
                    <a:pt x="2887" y="1810"/>
                  </a:cubicBezTo>
                  <a:cubicBezTo>
                    <a:pt x="3019" y="2437"/>
                    <a:pt x="3019" y="3393"/>
                    <a:pt x="2738" y="3937"/>
                  </a:cubicBezTo>
                  <a:cubicBezTo>
                    <a:pt x="2606" y="4349"/>
                    <a:pt x="2128" y="4630"/>
                    <a:pt x="1914" y="4976"/>
                  </a:cubicBezTo>
                  <a:cubicBezTo>
                    <a:pt x="1567" y="5454"/>
                    <a:pt x="1567" y="5800"/>
                    <a:pt x="1567" y="6345"/>
                  </a:cubicBezTo>
                  <a:cubicBezTo>
                    <a:pt x="1567" y="7383"/>
                    <a:pt x="2128" y="8060"/>
                    <a:pt x="2672" y="8884"/>
                  </a:cubicBezTo>
                  <a:cubicBezTo>
                    <a:pt x="3497" y="9989"/>
                    <a:pt x="2128" y="10879"/>
                    <a:pt x="1914" y="11918"/>
                  </a:cubicBezTo>
                  <a:cubicBezTo>
                    <a:pt x="1848" y="12116"/>
                    <a:pt x="1980" y="12396"/>
                    <a:pt x="2128" y="12528"/>
                  </a:cubicBezTo>
                  <a:cubicBezTo>
                    <a:pt x="2606" y="13072"/>
                    <a:pt x="2887" y="13633"/>
                    <a:pt x="2738" y="14392"/>
                  </a:cubicBezTo>
                  <a:cubicBezTo>
                    <a:pt x="2606" y="15068"/>
                    <a:pt x="1650" y="15760"/>
                    <a:pt x="2128" y="16519"/>
                  </a:cubicBezTo>
                  <a:cubicBezTo>
                    <a:pt x="2738" y="17409"/>
                    <a:pt x="2606" y="17821"/>
                    <a:pt x="2062" y="18712"/>
                  </a:cubicBezTo>
                  <a:cubicBezTo>
                    <a:pt x="1848" y="19124"/>
                    <a:pt x="1650" y="19602"/>
                    <a:pt x="1502" y="20080"/>
                  </a:cubicBezTo>
                  <a:cubicBezTo>
                    <a:pt x="1155" y="20987"/>
                    <a:pt x="1304" y="21944"/>
                    <a:pt x="1716" y="22834"/>
                  </a:cubicBezTo>
                  <a:cubicBezTo>
                    <a:pt x="1760" y="22928"/>
                    <a:pt x="1828" y="22966"/>
                    <a:pt x="1898" y="22966"/>
                  </a:cubicBezTo>
                  <a:cubicBezTo>
                    <a:pt x="2040" y="22966"/>
                    <a:pt x="2194" y="22812"/>
                    <a:pt x="2194" y="22636"/>
                  </a:cubicBezTo>
                  <a:cubicBezTo>
                    <a:pt x="1914" y="21466"/>
                    <a:pt x="1980" y="20493"/>
                    <a:pt x="2540" y="19404"/>
                  </a:cubicBezTo>
                  <a:cubicBezTo>
                    <a:pt x="2887" y="18712"/>
                    <a:pt x="3299" y="18168"/>
                    <a:pt x="3365" y="17343"/>
                  </a:cubicBezTo>
                  <a:cubicBezTo>
                    <a:pt x="3365" y="16585"/>
                    <a:pt x="2606" y="16238"/>
                    <a:pt x="3019" y="15480"/>
                  </a:cubicBezTo>
                  <a:cubicBezTo>
                    <a:pt x="3299" y="14804"/>
                    <a:pt x="3497" y="14458"/>
                    <a:pt x="3497" y="13699"/>
                  </a:cubicBezTo>
                  <a:cubicBezTo>
                    <a:pt x="3497" y="13006"/>
                    <a:pt x="3299" y="12660"/>
                    <a:pt x="2804" y="12182"/>
                  </a:cubicBezTo>
                  <a:cubicBezTo>
                    <a:pt x="2392" y="11836"/>
                    <a:pt x="3431" y="10599"/>
                    <a:pt x="3563" y="10187"/>
                  </a:cubicBezTo>
                  <a:cubicBezTo>
                    <a:pt x="4189" y="8406"/>
                    <a:pt x="1502" y="7449"/>
                    <a:pt x="2326" y="5586"/>
                  </a:cubicBezTo>
                  <a:cubicBezTo>
                    <a:pt x="2606" y="4976"/>
                    <a:pt x="3365" y="4630"/>
                    <a:pt x="3497" y="3937"/>
                  </a:cubicBezTo>
                  <a:cubicBezTo>
                    <a:pt x="3629" y="3327"/>
                    <a:pt x="3629" y="2568"/>
                    <a:pt x="3563" y="1942"/>
                  </a:cubicBezTo>
                  <a:cubicBezTo>
                    <a:pt x="3443" y="951"/>
                    <a:pt x="2803" y="1"/>
                    <a:pt x="17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28"/>
            <p:cNvSpPr/>
            <p:nvPr/>
          </p:nvSpPr>
          <p:spPr>
            <a:xfrm rot="-5400000" flipH="1">
              <a:off x="2873513" y="282656"/>
              <a:ext cx="38651" cy="48537"/>
            </a:xfrm>
            <a:custGeom>
              <a:avLst/>
              <a:gdLst/>
              <a:ahLst/>
              <a:cxnLst/>
              <a:rect l="l" t="t" r="r" b="b"/>
              <a:pathLst>
                <a:path w="825" h="1036" extrusionOk="0">
                  <a:moveTo>
                    <a:pt x="429" y="1"/>
                  </a:moveTo>
                  <a:cubicBezTo>
                    <a:pt x="301" y="1"/>
                    <a:pt x="182" y="71"/>
                    <a:pt x="149" y="211"/>
                  </a:cubicBezTo>
                  <a:cubicBezTo>
                    <a:pt x="66" y="343"/>
                    <a:pt x="1" y="491"/>
                    <a:pt x="66" y="623"/>
                  </a:cubicBezTo>
                  <a:cubicBezTo>
                    <a:pt x="66" y="838"/>
                    <a:pt x="215" y="1035"/>
                    <a:pt x="413" y="1035"/>
                  </a:cubicBezTo>
                  <a:cubicBezTo>
                    <a:pt x="693" y="1035"/>
                    <a:pt x="759" y="838"/>
                    <a:pt x="825" y="623"/>
                  </a:cubicBezTo>
                  <a:cubicBezTo>
                    <a:pt x="825" y="491"/>
                    <a:pt x="825" y="343"/>
                    <a:pt x="759" y="211"/>
                  </a:cubicBezTo>
                  <a:cubicBezTo>
                    <a:pt x="693" y="71"/>
                    <a:pt x="557" y="1"/>
                    <a:pt x="4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28"/>
            <p:cNvSpPr/>
            <p:nvPr/>
          </p:nvSpPr>
          <p:spPr>
            <a:xfrm rot="5400000">
              <a:off x="3398804" y="-231075"/>
              <a:ext cx="196302" cy="1076004"/>
            </a:xfrm>
            <a:custGeom>
              <a:avLst/>
              <a:gdLst/>
              <a:ahLst/>
              <a:cxnLst/>
              <a:rect l="l" t="t" r="r" b="b"/>
              <a:pathLst>
                <a:path w="4190" h="22967" extrusionOk="0">
                  <a:moveTo>
                    <a:pt x="1756" y="1"/>
                  </a:moveTo>
                  <a:cubicBezTo>
                    <a:pt x="1653" y="1"/>
                    <a:pt x="1546" y="10"/>
                    <a:pt x="1436" y="29"/>
                  </a:cubicBezTo>
                  <a:cubicBezTo>
                    <a:pt x="677" y="95"/>
                    <a:pt x="1" y="1200"/>
                    <a:pt x="611" y="1876"/>
                  </a:cubicBezTo>
                  <a:cubicBezTo>
                    <a:pt x="734" y="1999"/>
                    <a:pt x="945" y="2073"/>
                    <a:pt x="1152" y="2073"/>
                  </a:cubicBezTo>
                  <a:cubicBezTo>
                    <a:pt x="1305" y="2073"/>
                    <a:pt x="1455" y="2033"/>
                    <a:pt x="1567" y="1942"/>
                  </a:cubicBezTo>
                  <a:cubicBezTo>
                    <a:pt x="1914" y="1744"/>
                    <a:pt x="1848" y="1530"/>
                    <a:pt x="1914" y="1117"/>
                  </a:cubicBezTo>
                  <a:cubicBezTo>
                    <a:pt x="1914" y="1079"/>
                    <a:pt x="1870" y="1041"/>
                    <a:pt x="1833" y="1041"/>
                  </a:cubicBezTo>
                  <a:cubicBezTo>
                    <a:pt x="1805" y="1041"/>
                    <a:pt x="1782" y="1062"/>
                    <a:pt x="1782" y="1117"/>
                  </a:cubicBezTo>
                  <a:cubicBezTo>
                    <a:pt x="1625" y="1132"/>
                    <a:pt x="1495" y="1139"/>
                    <a:pt x="1393" y="1139"/>
                  </a:cubicBezTo>
                  <a:cubicBezTo>
                    <a:pt x="915" y="1139"/>
                    <a:pt x="1025" y="979"/>
                    <a:pt x="1650" y="639"/>
                  </a:cubicBezTo>
                  <a:cubicBezTo>
                    <a:pt x="1730" y="608"/>
                    <a:pt x="1805" y="594"/>
                    <a:pt x="1878" y="594"/>
                  </a:cubicBezTo>
                  <a:cubicBezTo>
                    <a:pt x="2419" y="594"/>
                    <a:pt x="2756" y="1388"/>
                    <a:pt x="2887" y="1810"/>
                  </a:cubicBezTo>
                  <a:cubicBezTo>
                    <a:pt x="3019" y="2437"/>
                    <a:pt x="3019" y="3393"/>
                    <a:pt x="2738" y="3937"/>
                  </a:cubicBezTo>
                  <a:cubicBezTo>
                    <a:pt x="2606" y="4349"/>
                    <a:pt x="2128" y="4630"/>
                    <a:pt x="1914" y="4976"/>
                  </a:cubicBezTo>
                  <a:cubicBezTo>
                    <a:pt x="1567" y="5454"/>
                    <a:pt x="1567" y="5800"/>
                    <a:pt x="1567" y="6345"/>
                  </a:cubicBezTo>
                  <a:cubicBezTo>
                    <a:pt x="1567" y="7383"/>
                    <a:pt x="2128" y="8060"/>
                    <a:pt x="2672" y="8884"/>
                  </a:cubicBezTo>
                  <a:cubicBezTo>
                    <a:pt x="3497" y="9989"/>
                    <a:pt x="2128" y="10879"/>
                    <a:pt x="1914" y="11918"/>
                  </a:cubicBezTo>
                  <a:cubicBezTo>
                    <a:pt x="1848" y="12116"/>
                    <a:pt x="1980" y="12396"/>
                    <a:pt x="2128" y="12528"/>
                  </a:cubicBezTo>
                  <a:cubicBezTo>
                    <a:pt x="2606" y="13072"/>
                    <a:pt x="2887" y="13633"/>
                    <a:pt x="2738" y="14392"/>
                  </a:cubicBezTo>
                  <a:cubicBezTo>
                    <a:pt x="2606" y="15068"/>
                    <a:pt x="1650" y="15760"/>
                    <a:pt x="2128" y="16519"/>
                  </a:cubicBezTo>
                  <a:cubicBezTo>
                    <a:pt x="2738" y="17409"/>
                    <a:pt x="2606" y="17821"/>
                    <a:pt x="2062" y="18712"/>
                  </a:cubicBezTo>
                  <a:cubicBezTo>
                    <a:pt x="1848" y="19124"/>
                    <a:pt x="1650" y="19602"/>
                    <a:pt x="1502" y="20080"/>
                  </a:cubicBezTo>
                  <a:cubicBezTo>
                    <a:pt x="1155" y="20987"/>
                    <a:pt x="1304" y="21944"/>
                    <a:pt x="1716" y="22834"/>
                  </a:cubicBezTo>
                  <a:cubicBezTo>
                    <a:pt x="1760" y="22928"/>
                    <a:pt x="1828" y="22966"/>
                    <a:pt x="1898" y="22966"/>
                  </a:cubicBezTo>
                  <a:cubicBezTo>
                    <a:pt x="2040" y="22966"/>
                    <a:pt x="2194" y="22812"/>
                    <a:pt x="2194" y="22636"/>
                  </a:cubicBezTo>
                  <a:cubicBezTo>
                    <a:pt x="1914" y="21466"/>
                    <a:pt x="1980" y="20493"/>
                    <a:pt x="2540" y="19404"/>
                  </a:cubicBezTo>
                  <a:cubicBezTo>
                    <a:pt x="2887" y="18712"/>
                    <a:pt x="3299" y="18168"/>
                    <a:pt x="3365" y="17343"/>
                  </a:cubicBezTo>
                  <a:cubicBezTo>
                    <a:pt x="3365" y="16585"/>
                    <a:pt x="2606" y="16238"/>
                    <a:pt x="3019" y="15480"/>
                  </a:cubicBezTo>
                  <a:cubicBezTo>
                    <a:pt x="3299" y="14804"/>
                    <a:pt x="3497" y="14458"/>
                    <a:pt x="3497" y="13699"/>
                  </a:cubicBezTo>
                  <a:cubicBezTo>
                    <a:pt x="3497" y="13006"/>
                    <a:pt x="3299" y="12660"/>
                    <a:pt x="2804" y="12182"/>
                  </a:cubicBezTo>
                  <a:cubicBezTo>
                    <a:pt x="2392" y="11836"/>
                    <a:pt x="3431" y="10599"/>
                    <a:pt x="3563" y="10187"/>
                  </a:cubicBezTo>
                  <a:cubicBezTo>
                    <a:pt x="4189" y="8406"/>
                    <a:pt x="1502" y="7449"/>
                    <a:pt x="2326" y="5586"/>
                  </a:cubicBezTo>
                  <a:cubicBezTo>
                    <a:pt x="2606" y="4976"/>
                    <a:pt x="3365" y="4630"/>
                    <a:pt x="3497" y="3937"/>
                  </a:cubicBezTo>
                  <a:cubicBezTo>
                    <a:pt x="3629" y="3327"/>
                    <a:pt x="3629" y="2568"/>
                    <a:pt x="3563" y="1942"/>
                  </a:cubicBezTo>
                  <a:cubicBezTo>
                    <a:pt x="3443" y="951"/>
                    <a:pt x="2803" y="1"/>
                    <a:pt x="17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 name="Google Shape;824;p28"/>
          <p:cNvGrpSpPr/>
          <p:nvPr/>
        </p:nvGrpSpPr>
        <p:grpSpPr>
          <a:xfrm rot="10800000">
            <a:off x="152409" y="3384939"/>
            <a:ext cx="3882548" cy="1606159"/>
            <a:chOff x="5056409" y="152389"/>
            <a:chExt cx="3882548" cy="1606159"/>
          </a:xfrm>
        </p:grpSpPr>
        <p:sp>
          <p:nvSpPr>
            <p:cNvPr id="825" name="Google Shape;825;p28"/>
            <p:cNvSpPr/>
            <p:nvPr/>
          </p:nvSpPr>
          <p:spPr>
            <a:xfrm rot="-5400000" flipH="1">
              <a:off x="7822310" y="-222575"/>
              <a:ext cx="196302" cy="1076004"/>
            </a:xfrm>
            <a:custGeom>
              <a:avLst/>
              <a:gdLst/>
              <a:ahLst/>
              <a:cxnLst/>
              <a:rect l="l" t="t" r="r" b="b"/>
              <a:pathLst>
                <a:path w="4190" h="22967" extrusionOk="0">
                  <a:moveTo>
                    <a:pt x="1756" y="1"/>
                  </a:moveTo>
                  <a:cubicBezTo>
                    <a:pt x="1653" y="1"/>
                    <a:pt x="1546" y="10"/>
                    <a:pt x="1436" y="29"/>
                  </a:cubicBezTo>
                  <a:cubicBezTo>
                    <a:pt x="677" y="95"/>
                    <a:pt x="1" y="1200"/>
                    <a:pt x="611" y="1876"/>
                  </a:cubicBezTo>
                  <a:cubicBezTo>
                    <a:pt x="734" y="1999"/>
                    <a:pt x="945" y="2073"/>
                    <a:pt x="1152" y="2073"/>
                  </a:cubicBezTo>
                  <a:cubicBezTo>
                    <a:pt x="1305" y="2073"/>
                    <a:pt x="1455" y="2033"/>
                    <a:pt x="1567" y="1942"/>
                  </a:cubicBezTo>
                  <a:cubicBezTo>
                    <a:pt x="1914" y="1744"/>
                    <a:pt x="1848" y="1530"/>
                    <a:pt x="1914" y="1117"/>
                  </a:cubicBezTo>
                  <a:cubicBezTo>
                    <a:pt x="1914" y="1079"/>
                    <a:pt x="1870" y="1041"/>
                    <a:pt x="1833" y="1041"/>
                  </a:cubicBezTo>
                  <a:cubicBezTo>
                    <a:pt x="1805" y="1041"/>
                    <a:pt x="1782" y="1062"/>
                    <a:pt x="1782" y="1117"/>
                  </a:cubicBezTo>
                  <a:cubicBezTo>
                    <a:pt x="1625" y="1132"/>
                    <a:pt x="1495" y="1139"/>
                    <a:pt x="1393" y="1139"/>
                  </a:cubicBezTo>
                  <a:cubicBezTo>
                    <a:pt x="915" y="1139"/>
                    <a:pt x="1025" y="979"/>
                    <a:pt x="1650" y="639"/>
                  </a:cubicBezTo>
                  <a:cubicBezTo>
                    <a:pt x="1730" y="608"/>
                    <a:pt x="1805" y="594"/>
                    <a:pt x="1878" y="594"/>
                  </a:cubicBezTo>
                  <a:cubicBezTo>
                    <a:pt x="2419" y="594"/>
                    <a:pt x="2756" y="1388"/>
                    <a:pt x="2887" y="1810"/>
                  </a:cubicBezTo>
                  <a:cubicBezTo>
                    <a:pt x="3019" y="2437"/>
                    <a:pt x="3019" y="3393"/>
                    <a:pt x="2738" y="3937"/>
                  </a:cubicBezTo>
                  <a:cubicBezTo>
                    <a:pt x="2606" y="4349"/>
                    <a:pt x="2128" y="4630"/>
                    <a:pt x="1914" y="4976"/>
                  </a:cubicBezTo>
                  <a:cubicBezTo>
                    <a:pt x="1567" y="5454"/>
                    <a:pt x="1567" y="5800"/>
                    <a:pt x="1567" y="6345"/>
                  </a:cubicBezTo>
                  <a:cubicBezTo>
                    <a:pt x="1567" y="7383"/>
                    <a:pt x="2128" y="8060"/>
                    <a:pt x="2672" y="8884"/>
                  </a:cubicBezTo>
                  <a:cubicBezTo>
                    <a:pt x="3497" y="9989"/>
                    <a:pt x="2128" y="10879"/>
                    <a:pt x="1914" y="11918"/>
                  </a:cubicBezTo>
                  <a:cubicBezTo>
                    <a:pt x="1848" y="12116"/>
                    <a:pt x="1980" y="12396"/>
                    <a:pt x="2128" y="12528"/>
                  </a:cubicBezTo>
                  <a:cubicBezTo>
                    <a:pt x="2606" y="13072"/>
                    <a:pt x="2887" y="13633"/>
                    <a:pt x="2738" y="14392"/>
                  </a:cubicBezTo>
                  <a:cubicBezTo>
                    <a:pt x="2606" y="15068"/>
                    <a:pt x="1650" y="15760"/>
                    <a:pt x="2128" y="16519"/>
                  </a:cubicBezTo>
                  <a:cubicBezTo>
                    <a:pt x="2738" y="17409"/>
                    <a:pt x="2606" y="17821"/>
                    <a:pt x="2062" y="18712"/>
                  </a:cubicBezTo>
                  <a:cubicBezTo>
                    <a:pt x="1848" y="19124"/>
                    <a:pt x="1650" y="19602"/>
                    <a:pt x="1502" y="20080"/>
                  </a:cubicBezTo>
                  <a:cubicBezTo>
                    <a:pt x="1155" y="20987"/>
                    <a:pt x="1304" y="21944"/>
                    <a:pt x="1716" y="22834"/>
                  </a:cubicBezTo>
                  <a:cubicBezTo>
                    <a:pt x="1760" y="22928"/>
                    <a:pt x="1828" y="22966"/>
                    <a:pt x="1898" y="22966"/>
                  </a:cubicBezTo>
                  <a:cubicBezTo>
                    <a:pt x="2040" y="22966"/>
                    <a:pt x="2194" y="22812"/>
                    <a:pt x="2194" y="22636"/>
                  </a:cubicBezTo>
                  <a:cubicBezTo>
                    <a:pt x="1914" y="21466"/>
                    <a:pt x="1980" y="20493"/>
                    <a:pt x="2540" y="19404"/>
                  </a:cubicBezTo>
                  <a:cubicBezTo>
                    <a:pt x="2887" y="18712"/>
                    <a:pt x="3299" y="18168"/>
                    <a:pt x="3365" y="17343"/>
                  </a:cubicBezTo>
                  <a:cubicBezTo>
                    <a:pt x="3365" y="16585"/>
                    <a:pt x="2606" y="16238"/>
                    <a:pt x="3019" y="15480"/>
                  </a:cubicBezTo>
                  <a:cubicBezTo>
                    <a:pt x="3299" y="14804"/>
                    <a:pt x="3497" y="14458"/>
                    <a:pt x="3497" y="13699"/>
                  </a:cubicBezTo>
                  <a:cubicBezTo>
                    <a:pt x="3497" y="13006"/>
                    <a:pt x="3299" y="12660"/>
                    <a:pt x="2804" y="12182"/>
                  </a:cubicBezTo>
                  <a:cubicBezTo>
                    <a:pt x="2392" y="11836"/>
                    <a:pt x="3431" y="10599"/>
                    <a:pt x="3563" y="10187"/>
                  </a:cubicBezTo>
                  <a:cubicBezTo>
                    <a:pt x="4189" y="8406"/>
                    <a:pt x="1502" y="7449"/>
                    <a:pt x="2326" y="5586"/>
                  </a:cubicBezTo>
                  <a:cubicBezTo>
                    <a:pt x="2606" y="4976"/>
                    <a:pt x="3365" y="4630"/>
                    <a:pt x="3497" y="3937"/>
                  </a:cubicBezTo>
                  <a:cubicBezTo>
                    <a:pt x="3629" y="3327"/>
                    <a:pt x="3629" y="2568"/>
                    <a:pt x="3563" y="1942"/>
                  </a:cubicBezTo>
                  <a:cubicBezTo>
                    <a:pt x="3443" y="951"/>
                    <a:pt x="2803" y="1"/>
                    <a:pt x="17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28"/>
            <p:cNvSpPr/>
            <p:nvPr/>
          </p:nvSpPr>
          <p:spPr>
            <a:xfrm rot="-5400000" flipH="1">
              <a:off x="8505243" y="282656"/>
              <a:ext cx="38651" cy="48537"/>
            </a:xfrm>
            <a:custGeom>
              <a:avLst/>
              <a:gdLst/>
              <a:ahLst/>
              <a:cxnLst/>
              <a:rect l="l" t="t" r="r" b="b"/>
              <a:pathLst>
                <a:path w="825" h="1036" extrusionOk="0">
                  <a:moveTo>
                    <a:pt x="429" y="1"/>
                  </a:moveTo>
                  <a:cubicBezTo>
                    <a:pt x="301" y="1"/>
                    <a:pt x="182" y="71"/>
                    <a:pt x="149" y="211"/>
                  </a:cubicBezTo>
                  <a:cubicBezTo>
                    <a:pt x="66" y="343"/>
                    <a:pt x="1" y="491"/>
                    <a:pt x="66" y="623"/>
                  </a:cubicBezTo>
                  <a:cubicBezTo>
                    <a:pt x="66" y="838"/>
                    <a:pt x="215" y="1035"/>
                    <a:pt x="413" y="1035"/>
                  </a:cubicBezTo>
                  <a:cubicBezTo>
                    <a:pt x="693" y="1035"/>
                    <a:pt x="759" y="838"/>
                    <a:pt x="825" y="623"/>
                  </a:cubicBezTo>
                  <a:cubicBezTo>
                    <a:pt x="825" y="491"/>
                    <a:pt x="825" y="343"/>
                    <a:pt x="759" y="211"/>
                  </a:cubicBezTo>
                  <a:cubicBezTo>
                    <a:pt x="693" y="71"/>
                    <a:pt x="557" y="1"/>
                    <a:pt x="4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28"/>
            <p:cNvSpPr/>
            <p:nvPr/>
          </p:nvSpPr>
          <p:spPr>
            <a:xfrm rot="-5400000" flipH="1">
              <a:off x="8593297" y="173753"/>
              <a:ext cx="367023" cy="324296"/>
            </a:xfrm>
            <a:custGeom>
              <a:avLst/>
              <a:gdLst/>
              <a:ahLst/>
              <a:cxnLst/>
              <a:rect l="l" t="t" r="r" b="b"/>
              <a:pathLst>
                <a:path w="7834" h="6922" extrusionOk="0">
                  <a:moveTo>
                    <a:pt x="3233" y="4580"/>
                  </a:moveTo>
                  <a:lnTo>
                    <a:pt x="3233" y="4580"/>
                  </a:lnTo>
                  <a:cubicBezTo>
                    <a:pt x="3175" y="4755"/>
                    <a:pt x="2476" y="5954"/>
                    <a:pt x="2074" y="5954"/>
                  </a:cubicBezTo>
                  <a:cubicBezTo>
                    <a:pt x="2020" y="5954"/>
                    <a:pt x="1971" y="5932"/>
                    <a:pt x="1930" y="5883"/>
                  </a:cubicBezTo>
                  <a:cubicBezTo>
                    <a:pt x="1518" y="5537"/>
                    <a:pt x="3035" y="4646"/>
                    <a:pt x="3233" y="4580"/>
                  </a:cubicBezTo>
                  <a:close/>
                  <a:moveTo>
                    <a:pt x="3678" y="0"/>
                  </a:moveTo>
                  <a:cubicBezTo>
                    <a:pt x="3629" y="0"/>
                    <a:pt x="3579" y="37"/>
                    <a:pt x="3579" y="111"/>
                  </a:cubicBezTo>
                  <a:cubicBezTo>
                    <a:pt x="3447" y="1134"/>
                    <a:pt x="3579" y="2239"/>
                    <a:pt x="3579" y="3261"/>
                  </a:cubicBezTo>
                  <a:cubicBezTo>
                    <a:pt x="3513" y="3409"/>
                    <a:pt x="3513" y="3541"/>
                    <a:pt x="3513" y="3673"/>
                  </a:cubicBezTo>
                  <a:cubicBezTo>
                    <a:pt x="2689" y="3888"/>
                    <a:pt x="1" y="5471"/>
                    <a:pt x="1172" y="6641"/>
                  </a:cubicBezTo>
                  <a:cubicBezTo>
                    <a:pt x="1371" y="6838"/>
                    <a:pt x="1582" y="6921"/>
                    <a:pt x="1796" y="6921"/>
                  </a:cubicBezTo>
                  <a:cubicBezTo>
                    <a:pt x="2839" y="6921"/>
                    <a:pt x="3948" y="4929"/>
                    <a:pt x="4057" y="4300"/>
                  </a:cubicBezTo>
                  <a:cubicBezTo>
                    <a:pt x="4189" y="4300"/>
                    <a:pt x="4404" y="4234"/>
                    <a:pt x="4535" y="4234"/>
                  </a:cubicBezTo>
                  <a:cubicBezTo>
                    <a:pt x="5228" y="4234"/>
                    <a:pt x="5913" y="4293"/>
                    <a:pt x="6620" y="4293"/>
                  </a:cubicBezTo>
                  <a:cubicBezTo>
                    <a:pt x="6974" y="4293"/>
                    <a:pt x="7333" y="4278"/>
                    <a:pt x="7701" y="4234"/>
                  </a:cubicBezTo>
                  <a:cubicBezTo>
                    <a:pt x="7767" y="4234"/>
                    <a:pt x="7833" y="4020"/>
                    <a:pt x="7701" y="4020"/>
                  </a:cubicBezTo>
                  <a:cubicBezTo>
                    <a:pt x="6531" y="3822"/>
                    <a:pt x="5360" y="3607"/>
                    <a:pt x="4189" y="3607"/>
                  </a:cubicBezTo>
                  <a:cubicBezTo>
                    <a:pt x="4189" y="2437"/>
                    <a:pt x="3991" y="1282"/>
                    <a:pt x="3777" y="111"/>
                  </a:cubicBezTo>
                  <a:cubicBezTo>
                    <a:pt x="3777" y="37"/>
                    <a:pt x="3727" y="0"/>
                    <a:pt x="367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28"/>
            <p:cNvSpPr/>
            <p:nvPr/>
          </p:nvSpPr>
          <p:spPr>
            <a:xfrm rot="-5400000" flipH="1">
              <a:off x="8275163" y="1135560"/>
              <a:ext cx="1090855" cy="155120"/>
            </a:xfrm>
            <a:custGeom>
              <a:avLst/>
              <a:gdLst/>
              <a:ahLst/>
              <a:cxnLst/>
              <a:rect l="l" t="t" r="r" b="b"/>
              <a:pathLst>
                <a:path w="23284" h="3311" extrusionOk="0">
                  <a:moveTo>
                    <a:pt x="13464" y="0"/>
                  </a:moveTo>
                  <a:cubicBezTo>
                    <a:pt x="13287" y="0"/>
                    <a:pt x="13103" y="33"/>
                    <a:pt x="12912" y="109"/>
                  </a:cubicBezTo>
                  <a:cubicBezTo>
                    <a:pt x="12568" y="233"/>
                    <a:pt x="11650" y="965"/>
                    <a:pt x="11116" y="965"/>
                  </a:cubicBezTo>
                  <a:cubicBezTo>
                    <a:pt x="11010" y="965"/>
                    <a:pt x="10919" y="936"/>
                    <a:pt x="10851" y="867"/>
                  </a:cubicBezTo>
                  <a:cubicBezTo>
                    <a:pt x="10438" y="389"/>
                    <a:pt x="10092" y="109"/>
                    <a:pt x="9416" y="109"/>
                  </a:cubicBezTo>
                  <a:cubicBezTo>
                    <a:pt x="8657" y="109"/>
                    <a:pt x="8311" y="323"/>
                    <a:pt x="7619" y="669"/>
                  </a:cubicBezTo>
                  <a:cubicBezTo>
                    <a:pt x="7469" y="753"/>
                    <a:pt x="7335" y="785"/>
                    <a:pt x="7211" y="785"/>
                  </a:cubicBezTo>
                  <a:cubicBezTo>
                    <a:pt x="6741" y="785"/>
                    <a:pt x="6399" y="319"/>
                    <a:pt x="5800" y="319"/>
                  </a:cubicBezTo>
                  <a:cubicBezTo>
                    <a:pt x="5769" y="319"/>
                    <a:pt x="5738" y="321"/>
                    <a:pt x="5706" y="323"/>
                  </a:cubicBezTo>
                  <a:cubicBezTo>
                    <a:pt x="4881" y="389"/>
                    <a:pt x="4403" y="801"/>
                    <a:pt x="3711" y="1148"/>
                  </a:cubicBezTo>
                  <a:cubicBezTo>
                    <a:pt x="3014" y="1491"/>
                    <a:pt x="2376" y="1644"/>
                    <a:pt x="1690" y="1644"/>
                  </a:cubicBezTo>
                  <a:cubicBezTo>
                    <a:pt x="1288" y="1644"/>
                    <a:pt x="869" y="1591"/>
                    <a:pt x="413" y="1494"/>
                  </a:cubicBezTo>
                  <a:cubicBezTo>
                    <a:pt x="198" y="1494"/>
                    <a:pt x="0" y="1840"/>
                    <a:pt x="281" y="1972"/>
                  </a:cubicBezTo>
                  <a:cubicBezTo>
                    <a:pt x="820" y="2222"/>
                    <a:pt x="1384" y="2369"/>
                    <a:pt x="1942" y="2369"/>
                  </a:cubicBezTo>
                  <a:cubicBezTo>
                    <a:pt x="2306" y="2369"/>
                    <a:pt x="2667" y="2306"/>
                    <a:pt x="3018" y="2170"/>
                  </a:cubicBezTo>
                  <a:cubicBezTo>
                    <a:pt x="3496" y="2038"/>
                    <a:pt x="3908" y="1840"/>
                    <a:pt x="4321" y="1626"/>
                  </a:cubicBezTo>
                  <a:cubicBezTo>
                    <a:pt x="4868" y="1320"/>
                    <a:pt x="5238" y="1139"/>
                    <a:pt x="5615" y="1139"/>
                  </a:cubicBezTo>
                  <a:cubicBezTo>
                    <a:pt x="5908" y="1139"/>
                    <a:pt x="6206" y="1249"/>
                    <a:pt x="6596" y="1494"/>
                  </a:cubicBezTo>
                  <a:cubicBezTo>
                    <a:pt x="6754" y="1593"/>
                    <a:pt x="6905" y="1634"/>
                    <a:pt x="7053" y="1634"/>
                  </a:cubicBezTo>
                  <a:cubicBezTo>
                    <a:pt x="7612" y="1634"/>
                    <a:pt x="8109" y="1051"/>
                    <a:pt x="8657" y="933"/>
                  </a:cubicBezTo>
                  <a:cubicBezTo>
                    <a:pt x="8815" y="908"/>
                    <a:pt x="8963" y="895"/>
                    <a:pt x="9102" y="895"/>
                  </a:cubicBezTo>
                  <a:cubicBezTo>
                    <a:pt x="9691" y="895"/>
                    <a:pt x="10133" y="1120"/>
                    <a:pt x="10587" y="1560"/>
                  </a:cubicBezTo>
                  <a:cubicBezTo>
                    <a:pt x="10692" y="1665"/>
                    <a:pt x="10893" y="1781"/>
                    <a:pt x="11070" y="1781"/>
                  </a:cubicBezTo>
                  <a:cubicBezTo>
                    <a:pt x="11114" y="1781"/>
                    <a:pt x="11157" y="1774"/>
                    <a:pt x="11197" y="1758"/>
                  </a:cubicBezTo>
                  <a:cubicBezTo>
                    <a:pt x="11992" y="1556"/>
                    <a:pt x="12700" y="746"/>
                    <a:pt x="13476" y="746"/>
                  </a:cubicBezTo>
                  <a:cubicBezTo>
                    <a:pt x="13714" y="746"/>
                    <a:pt x="13959" y="822"/>
                    <a:pt x="14214" y="1016"/>
                  </a:cubicBezTo>
                  <a:cubicBezTo>
                    <a:pt x="15039" y="1560"/>
                    <a:pt x="15731" y="2104"/>
                    <a:pt x="16770" y="2104"/>
                  </a:cubicBezTo>
                  <a:cubicBezTo>
                    <a:pt x="17314" y="2104"/>
                    <a:pt x="17661" y="2104"/>
                    <a:pt x="18139" y="1758"/>
                  </a:cubicBezTo>
                  <a:cubicBezTo>
                    <a:pt x="18485" y="1560"/>
                    <a:pt x="18749" y="1082"/>
                    <a:pt x="19161" y="867"/>
                  </a:cubicBezTo>
                  <a:cubicBezTo>
                    <a:pt x="19487" y="752"/>
                    <a:pt x="19947" y="682"/>
                    <a:pt x="20381" y="682"/>
                  </a:cubicBezTo>
                  <a:cubicBezTo>
                    <a:pt x="20694" y="682"/>
                    <a:pt x="20995" y="718"/>
                    <a:pt x="21222" y="801"/>
                  </a:cubicBezTo>
                  <a:cubicBezTo>
                    <a:pt x="21717" y="867"/>
                    <a:pt x="22739" y="1280"/>
                    <a:pt x="22459" y="2038"/>
                  </a:cubicBezTo>
                  <a:cubicBezTo>
                    <a:pt x="22261" y="2402"/>
                    <a:pt x="22113" y="2591"/>
                    <a:pt x="22027" y="2591"/>
                  </a:cubicBezTo>
                  <a:cubicBezTo>
                    <a:pt x="21933" y="2591"/>
                    <a:pt x="21912" y="2369"/>
                    <a:pt x="21981" y="1906"/>
                  </a:cubicBezTo>
                  <a:cubicBezTo>
                    <a:pt x="22047" y="1906"/>
                    <a:pt x="22047" y="1758"/>
                    <a:pt x="21981" y="1758"/>
                  </a:cubicBezTo>
                  <a:cubicBezTo>
                    <a:pt x="21569" y="1758"/>
                    <a:pt x="21371" y="1758"/>
                    <a:pt x="21156" y="2104"/>
                  </a:cubicBezTo>
                  <a:cubicBezTo>
                    <a:pt x="20959" y="2318"/>
                    <a:pt x="21025" y="2863"/>
                    <a:pt x="21222" y="3077"/>
                  </a:cubicBezTo>
                  <a:cubicBezTo>
                    <a:pt x="21391" y="3241"/>
                    <a:pt x="21594" y="3311"/>
                    <a:pt x="21804" y="3311"/>
                  </a:cubicBezTo>
                  <a:cubicBezTo>
                    <a:pt x="22373" y="3311"/>
                    <a:pt x="22989" y="2795"/>
                    <a:pt x="23086" y="2252"/>
                  </a:cubicBezTo>
                  <a:cubicBezTo>
                    <a:pt x="23284" y="1016"/>
                    <a:pt x="22261" y="257"/>
                    <a:pt x="21156" y="109"/>
                  </a:cubicBezTo>
                  <a:cubicBezTo>
                    <a:pt x="20904" y="59"/>
                    <a:pt x="20648" y="38"/>
                    <a:pt x="20395" y="38"/>
                  </a:cubicBezTo>
                  <a:cubicBezTo>
                    <a:pt x="19971" y="38"/>
                    <a:pt x="19553" y="98"/>
                    <a:pt x="19161" y="191"/>
                  </a:cubicBezTo>
                  <a:cubicBezTo>
                    <a:pt x="18485" y="323"/>
                    <a:pt x="18139" y="1082"/>
                    <a:pt x="17512" y="1345"/>
                  </a:cubicBezTo>
                  <a:cubicBezTo>
                    <a:pt x="17267" y="1455"/>
                    <a:pt x="17035" y="1502"/>
                    <a:pt x="16814" y="1502"/>
                  </a:cubicBezTo>
                  <a:cubicBezTo>
                    <a:pt x="15562" y="1502"/>
                    <a:pt x="14658" y="0"/>
                    <a:pt x="134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28"/>
            <p:cNvSpPr/>
            <p:nvPr/>
          </p:nvSpPr>
          <p:spPr>
            <a:xfrm rot="-5400000" flipH="1">
              <a:off x="8799859" y="590437"/>
              <a:ext cx="47928" cy="35559"/>
            </a:xfrm>
            <a:custGeom>
              <a:avLst/>
              <a:gdLst/>
              <a:ahLst/>
              <a:cxnLst/>
              <a:rect l="l" t="t" r="r" b="b"/>
              <a:pathLst>
                <a:path w="1023" h="759" extrusionOk="0">
                  <a:moveTo>
                    <a:pt x="413" y="0"/>
                  </a:moveTo>
                  <a:cubicBezTo>
                    <a:pt x="198" y="0"/>
                    <a:pt x="1" y="149"/>
                    <a:pt x="1" y="413"/>
                  </a:cubicBezTo>
                  <a:cubicBezTo>
                    <a:pt x="1" y="627"/>
                    <a:pt x="198" y="759"/>
                    <a:pt x="413" y="759"/>
                  </a:cubicBezTo>
                  <a:cubicBezTo>
                    <a:pt x="545" y="759"/>
                    <a:pt x="677" y="759"/>
                    <a:pt x="825" y="693"/>
                  </a:cubicBezTo>
                  <a:cubicBezTo>
                    <a:pt x="1023" y="561"/>
                    <a:pt x="1023" y="215"/>
                    <a:pt x="825" y="83"/>
                  </a:cubicBezTo>
                  <a:cubicBezTo>
                    <a:pt x="677" y="0"/>
                    <a:pt x="545" y="0"/>
                    <a:pt x="4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28"/>
            <p:cNvSpPr/>
            <p:nvPr/>
          </p:nvSpPr>
          <p:spPr>
            <a:xfrm rot="5400000">
              <a:off x="6704484" y="-222575"/>
              <a:ext cx="196302" cy="1076004"/>
            </a:xfrm>
            <a:custGeom>
              <a:avLst/>
              <a:gdLst/>
              <a:ahLst/>
              <a:cxnLst/>
              <a:rect l="l" t="t" r="r" b="b"/>
              <a:pathLst>
                <a:path w="4190" h="22967" extrusionOk="0">
                  <a:moveTo>
                    <a:pt x="1756" y="1"/>
                  </a:moveTo>
                  <a:cubicBezTo>
                    <a:pt x="1653" y="1"/>
                    <a:pt x="1546" y="10"/>
                    <a:pt x="1436" y="29"/>
                  </a:cubicBezTo>
                  <a:cubicBezTo>
                    <a:pt x="677" y="95"/>
                    <a:pt x="1" y="1200"/>
                    <a:pt x="611" y="1876"/>
                  </a:cubicBezTo>
                  <a:cubicBezTo>
                    <a:pt x="734" y="1999"/>
                    <a:pt x="945" y="2073"/>
                    <a:pt x="1152" y="2073"/>
                  </a:cubicBezTo>
                  <a:cubicBezTo>
                    <a:pt x="1305" y="2073"/>
                    <a:pt x="1455" y="2033"/>
                    <a:pt x="1567" y="1942"/>
                  </a:cubicBezTo>
                  <a:cubicBezTo>
                    <a:pt x="1914" y="1744"/>
                    <a:pt x="1848" y="1530"/>
                    <a:pt x="1914" y="1117"/>
                  </a:cubicBezTo>
                  <a:cubicBezTo>
                    <a:pt x="1914" y="1079"/>
                    <a:pt x="1870" y="1041"/>
                    <a:pt x="1833" y="1041"/>
                  </a:cubicBezTo>
                  <a:cubicBezTo>
                    <a:pt x="1805" y="1041"/>
                    <a:pt x="1782" y="1062"/>
                    <a:pt x="1782" y="1117"/>
                  </a:cubicBezTo>
                  <a:cubicBezTo>
                    <a:pt x="1625" y="1132"/>
                    <a:pt x="1495" y="1139"/>
                    <a:pt x="1393" y="1139"/>
                  </a:cubicBezTo>
                  <a:cubicBezTo>
                    <a:pt x="915" y="1139"/>
                    <a:pt x="1025" y="979"/>
                    <a:pt x="1650" y="639"/>
                  </a:cubicBezTo>
                  <a:cubicBezTo>
                    <a:pt x="1730" y="608"/>
                    <a:pt x="1805" y="594"/>
                    <a:pt x="1878" y="594"/>
                  </a:cubicBezTo>
                  <a:cubicBezTo>
                    <a:pt x="2419" y="594"/>
                    <a:pt x="2756" y="1388"/>
                    <a:pt x="2887" y="1810"/>
                  </a:cubicBezTo>
                  <a:cubicBezTo>
                    <a:pt x="3019" y="2437"/>
                    <a:pt x="3019" y="3393"/>
                    <a:pt x="2738" y="3937"/>
                  </a:cubicBezTo>
                  <a:cubicBezTo>
                    <a:pt x="2606" y="4349"/>
                    <a:pt x="2128" y="4630"/>
                    <a:pt x="1914" y="4976"/>
                  </a:cubicBezTo>
                  <a:cubicBezTo>
                    <a:pt x="1567" y="5454"/>
                    <a:pt x="1567" y="5800"/>
                    <a:pt x="1567" y="6345"/>
                  </a:cubicBezTo>
                  <a:cubicBezTo>
                    <a:pt x="1567" y="7383"/>
                    <a:pt x="2128" y="8060"/>
                    <a:pt x="2672" y="8884"/>
                  </a:cubicBezTo>
                  <a:cubicBezTo>
                    <a:pt x="3497" y="9989"/>
                    <a:pt x="2128" y="10879"/>
                    <a:pt x="1914" y="11918"/>
                  </a:cubicBezTo>
                  <a:cubicBezTo>
                    <a:pt x="1848" y="12116"/>
                    <a:pt x="1980" y="12396"/>
                    <a:pt x="2128" y="12528"/>
                  </a:cubicBezTo>
                  <a:cubicBezTo>
                    <a:pt x="2606" y="13072"/>
                    <a:pt x="2887" y="13633"/>
                    <a:pt x="2738" y="14392"/>
                  </a:cubicBezTo>
                  <a:cubicBezTo>
                    <a:pt x="2606" y="15068"/>
                    <a:pt x="1650" y="15760"/>
                    <a:pt x="2128" y="16519"/>
                  </a:cubicBezTo>
                  <a:cubicBezTo>
                    <a:pt x="2738" y="17409"/>
                    <a:pt x="2606" y="17821"/>
                    <a:pt x="2062" y="18712"/>
                  </a:cubicBezTo>
                  <a:cubicBezTo>
                    <a:pt x="1848" y="19124"/>
                    <a:pt x="1650" y="19602"/>
                    <a:pt x="1502" y="20080"/>
                  </a:cubicBezTo>
                  <a:cubicBezTo>
                    <a:pt x="1155" y="20987"/>
                    <a:pt x="1304" y="21944"/>
                    <a:pt x="1716" y="22834"/>
                  </a:cubicBezTo>
                  <a:cubicBezTo>
                    <a:pt x="1760" y="22928"/>
                    <a:pt x="1828" y="22966"/>
                    <a:pt x="1898" y="22966"/>
                  </a:cubicBezTo>
                  <a:cubicBezTo>
                    <a:pt x="2040" y="22966"/>
                    <a:pt x="2194" y="22812"/>
                    <a:pt x="2194" y="22636"/>
                  </a:cubicBezTo>
                  <a:cubicBezTo>
                    <a:pt x="1914" y="21466"/>
                    <a:pt x="1980" y="20493"/>
                    <a:pt x="2540" y="19404"/>
                  </a:cubicBezTo>
                  <a:cubicBezTo>
                    <a:pt x="2887" y="18712"/>
                    <a:pt x="3299" y="18168"/>
                    <a:pt x="3365" y="17343"/>
                  </a:cubicBezTo>
                  <a:cubicBezTo>
                    <a:pt x="3365" y="16585"/>
                    <a:pt x="2606" y="16238"/>
                    <a:pt x="3019" y="15480"/>
                  </a:cubicBezTo>
                  <a:cubicBezTo>
                    <a:pt x="3299" y="14804"/>
                    <a:pt x="3497" y="14458"/>
                    <a:pt x="3497" y="13699"/>
                  </a:cubicBezTo>
                  <a:cubicBezTo>
                    <a:pt x="3497" y="13006"/>
                    <a:pt x="3299" y="12660"/>
                    <a:pt x="2804" y="12182"/>
                  </a:cubicBezTo>
                  <a:cubicBezTo>
                    <a:pt x="2392" y="11836"/>
                    <a:pt x="3431" y="10599"/>
                    <a:pt x="3563" y="10187"/>
                  </a:cubicBezTo>
                  <a:cubicBezTo>
                    <a:pt x="4189" y="8406"/>
                    <a:pt x="1502" y="7449"/>
                    <a:pt x="2326" y="5586"/>
                  </a:cubicBezTo>
                  <a:cubicBezTo>
                    <a:pt x="2606" y="4976"/>
                    <a:pt x="3365" y="4630"/>
                    <a:pt x="3497" y="3937"/>
                  </a:cubicBezTo>
                  <a:cubicBezTo>
                    <a:pt x="3629" y="3327"/>
                    <a:pt x="3629" y="2568"/>
                    <a:pt x="3563" y="1942"/>
                  </a:cubicBezTo>
                  <a:cubicBezTo>
                    <a:pt x="3443" y="951"/>
                    <a:pt x="2803" y="1"/>
                    <a:pt x="17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28"/>
            <p:cNvSpPr/>
            <p:nvPr/>
          </p:nvSpPr>
          <p:spPr>
            <a:xfrm rot="5400000">
              <a:off x="6179202" y="282656"/>
              <a:ext cx="38651" cy="48537"/>
            </a:xfrm>
            <a:custGeom>
              <a:avLst/>
              <a:gdLst/>
              <a:ahLst/>
              <a:cxnLst/>
              <a:rect l="l" t="t" r="r" b="b"/>
              <a:pathLst>
                <a:path w="825" h="1036" extrusionOk="0">
                  <a:moveTo>
                    <a:pt x="429" y="1"/>
                  </a:moveTo>
                  <a:cubicBezTo>
                    <a:pt x="301" y="1"/>
                    <a:pt x="182" y="71"/>
                    <a:pt x="149" y="211"/>
                  </a:cubicBezTo>
                  <a:cubicBezTo>
                    <a:pt x="66" y="343"/>
                    <a:pt x="1" y="491"/>
                    <a:pt x="66" y="623"/>
                  </a:cubicBezTo>
                  <a:cubicBezTo>
                    <a:pt x="66" y="838"/>
                    <a:pt x="215" y="1035"/>
                    <a:pt x="413" y="1035"/>
                  </a:cubicBezTo>
                  <a:cubicBezTo>
                    <a:pt x="693" y="1035"/>
                    <a:pt x="759" y="838"/>
                    <a:pt x="825" y="623"/>
                  </a:cubicBezTo>
                  <a:cubicBezTo>
                    <a:pt x="825" y="491"/>
                    <a:pt x="825" y="343"/>
                    <a:pt x="759" y="211"/>
                  </a:cubicBezTo>
                  <a:cubicBezTo>
                    <a:pt x="693" y="71"/>
                    <a:pt x="557" y="1"/>
                    <a:pt x="4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28"/>
            <p:cNvSpPr/>
            <p:nvPr/>
          </p:nvSpPr>
          <p:spPr>
            <a:xfrm rot="-5400000" flipH="1">
              <a:off x="5496260" y="-231075"/>
              <a:ext cx="196302" cy="1076004"/>
            </a:xfrm>
            <a:custGeom>
              <a:avLst/>
              <a:gdLst/>
              <a:ahLst/>
              <a:cxnLst/>
              <a:rect l="l" t="t" r="r" b="b"/>
              <a:pathLst>
                <a:path w="4190" h="22967" extrusionOk="0">
                  <a:moveTo>
                    <a:pt x="1756" y="1"/>
                  </a:moveTo>
                  <a:cubicBezTo>
                    <a:pt x="1653" y="1"/>
                    <a:pt x="1546" y="10"/>
                    <a:pt x="1436" y="29"/>
                  </a:cubicBezTo>
                  <a:cubicBezTo>
                    <a:pt x="677" y="95"/>
                    <a:pt x="1" y="1200"/>
                    <a:pt x="611" y="1876"/>
                  </a:cubicBezTo>
                  <a:cubicBezTo>
                    <a:pt x="734" y="1999"/>
                    <a:pt x="945" y="2073"/>
                    <a:pt x="1152" y="2073"/>
                  </a:cubicBezTo>
                  <a:cubicBezTo>
                    <a:pt x="1305" y="2073"/>
                    <a:pt x="1455" y="2033"/>
                    <a:pt x="1567" y="1942"/>
                  </a:cubicBezTo>
                  <a:cubicBezTo>
                    <a:pt x="1914" y="1744"/>
                    <a:pt x="1848" y="1530"/>
                    <a:pt x="1914" y="1117"/>
                  </a:cubicBezTo>
                  <a:cubicBezTo>
                    <a:pt x="1914" y="1079"/>
                    <a:pt x="1870" y="1041"/>
                    <a:pt x="1833" y="1041"/>
                  </a:cubicBezTo>
                  <a:cubicBezTo>
                    <a:pt x="1805" y="1041"/>
                    <a:pt x="1782" y="1062"/>
                    <a:pt x="1782" y="1117"/>
                  </a:cubicBezTo>
                  <a:cubicBezTo>
                    <a:pt x="1625" y="1132"/>
                    <a:pt x="1495" y="1139"/>
                    <a:pt x="1393" y="1139"/>
                  </a:cubicBezTo>
                  <a:cubicBezTo>
                    <a:pt x="915" y="1139"/>
                    <a:pt x="1025" y="979"/>
                    <a:pt x="1650" y="639"/>
                  </a:cubicBezTo>
                  <a:cubicBezTo>
                    <a:pt x="1730" y="608"/>
                    <a:pt x="1805" y="594"/>
                    <a:pt x="1878" y="594"/>
                  </a:cubicBezTo>
                  <a:cubicBezTo>
                    <a:pt x="2419" y="594"/>
                    <a:pt x="2756" y="1388"/>
                    <a:pt x="2887" y="1810"/>
                  </a:cubicBezTo>
                  <a:cubicBezTo>
                    <a:pt x="3019" y="2437"/>
                    <a:pt x="3019" y="3393"/>
                    <a:pt x="2738" y="3937"/>
                  </a:cubicBezTo>
                  <a:cubicBezTo>
                    <a:pt x="2606" y="4349"/>
                    <a:pt x="2128" y="4630"/>
                    <a:pt x="1914" y="4976"/>
                  </a:cubicBezTo>
                  <a:cubicBezTo>
                    <a:pt x="1567" y="5454"/>
                    <a:pt x="1567" y="5800"/>
                    <a:pt x="1567" y="6345"/>
                  </a:cubicBezTo>
                  <a:cubicBezTo>
                    <a:pt x="1567" y="7383"/>
                    <a:pt x="2128" y="8060"/>
                    <a:pt x="2672" y="8884"/>
                  </a:cubicBezTo>
                  <a:cubicBezTo>
                    <a:pt x="3497" y="9989"/>
                    <a:pt x="2128" y="10879"/>
                    <a:pt x="1914" y="11918"/>
                  </a:cubicBezTo>
                  <a:cubicBezTo>
                    <a:pt x="1848" y="12116"/>
                    <a:pt x="1980" y="12396"/>
                    <a:pt x="2128" y="12528"/>
                  </a:cubicBezTo>
                  <a:cubicBezTo>
                    <a:pt x="2606" y="13072"/>
                    <a:pt x="2887" y="13633"/>
                    <a:pt x="2738" y="14392"/>
                  </a:cubicBezTo>
                  <a:cubicBezTo>
                    <a:pt x="2606" y="15068"/>
                    <a:pt x="1650" y="15760"/>
                    <a:pt x="2128" y="16519"/>
                  </a:cubicBezTo>
                  <a:cubicBezTo>
                    <a:pt x="2738" y="17409"/>
                    <a:pt x="2606" y="17821"/>
                    <a:pt x="2062" y="18712"/>
                  </a:cubicBezTo>
                  <a:cubicBezTo>
                    <a:pt x="1848" y="19124"/>
                    <a:pt x="1650" y="19602"/>
                    <a:pt x="1502" y="20080"/>
                  </a:cubicBezTo>
                  <a:cubicBezTo>
                    <a:pt x="1155" y="20987"/>
                    <a:pt x="1304" y="21944"/>
                    <a:pt x="1716" y="22834"/>
                  </a:cubicBezTo>
                  <a:cubicBezTo>
                    <a:pt x="1760" y="22928"/>
                    <a:pt x="1828" y="22966"/>
                    <a:pt x="1898" y="22966"/>
                  </a:cubicBezTo>
                  <a:cubicBezTo>
                    <a:pt x="2040" y="22966"/>
                    <a:pt x="2194" y="22812"/>
                    <a:pt x="2194" y="22636"/>
                  </a:cubicBezTo>
                  <a:cubicBezTo>
                    <a:pt x="1914" y="21466"/>
                    <a:pt x="1980" y="20493"/>
                    <a:pt x="2540" y="19404"/>
                  </a:cubicBezTo>
                  <a:cubicBezTo>
                    <a:pt x="2887" y="18712"/>
                    <a:pt x="3299" y="18168"/>
                    <a:pt x="3365" y="17343"/>
                  </a:cubicBezTo>
                  <a:cubicBezTo>
                    <a:pt x="3365" y="16585"/>
                    <a:pt x="2606" y="16238"/>
                    <a:pt x="3019" y="15480"/>
                  </a:cubicBezTo>
                  <a:cubicBezTo>
                    <a:pt x="3299" y="14804"/>
                    <a:pt x="3497" y="14458"/>
                    <a:pt x="3497" y="13699"/>
                  </a:cubicBezTo>
                  <a:cubicBezTo>
                    <a:pt x="3497" y="13006"/>
                    <a:pt x="3299" y="12660"/>
                    <a:pt x="2804" y="12182"/>
                  </a:cubicBezTo>
                  <a:cubicBezTo>
                    <a:pt x="2392" y="11836"/>
                    <a:pt x="3431" y="10599"/>
                    <a:pt x="3563" y="10187"/>
                  </a:cubicBezTo>
                  <a:cubicBezTo>
                    <a:pt x="4189" y="8406"/>
                    <a:pt x="1502" y="7449"/>
                    <a:pt x="2326" y="5586"/>
                  </a:cubicBezTo>
                  <a:cubicBezTo>
                    <a:pt x="2606" y="4976"/>
                    <a:pt x="3365" y="4630"/>
                    <a:pt x="3497" y="3937"/>
                  </a:cubicBezTo>
                  <a:cubicBezTo>
                    <a:pt x="3629" y="3327"/>
                    <a:pt x="3629" y="2568"/>
                    <a:pt x="3563" y="1942"/>
                  </a:cubicBezTo>
                  <a:cubicBezTo>
                    <a:pt x="3443" y="951"/>
                    <a:pt x="2803" y="1"/>
                    <a:pt x="17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3" name="Google Shape;833;p28"/>
          <p:cNvSpPr txBox="1"/>
          <p:nvPr/>
        </p:nvSpPr>
        <p:spPr>
          <a:xfrm>
            <a:off x="4523575" y="3360500"/>
            <a:ext cx="3907200" cy="763500"/>
          </a:xfrm>
          <a:prstGeom prst="rect">
            <a:avLst/>
          </a:prstGeom>
          <a:noFill/>
          <a:ln>
            <a:noFill/>
          </a:ln>
        </p:spPr>
        <p:txBody>
          <a:bodyPr spcFirstLastPara="1" wrap="square" lIns="91425" tIns="91425" rIns="91425" bIns="91425" anchor="t" anchorCtr="0">
            <a:noAutofit/>
          </a:bodyPr>
          <a:lstStyle/>
          <a:p>
            <a:pPr marL="0" lvl="0" indent="0" algn="r" rtl="0">
              <a:spcBef>
                <a:spcPts val="300"/>
              </a:spcBef>
              <a:spcAft>
                <a:spcPts val="0"/>
              </a:spcAft>
              <a:buNone/>
            </a:pPr>
            <a:r>
              <a:rPr lang="en" sz="1200">
                <a:solidFill>
                  <a:schemeClr val="accent4"/>
                </a:solidFill>
                <a:latin typeface="Poppins Medium"/>
                <a:ea typeface="Poppins Medium"/>
                <a:cs typeface="Poppins Medium"/>
                <a:sym typeface="Poppins Medium"/>
              </a:rPr>
              <a:t>CREDITS: This presentation template was created by </a:t>
            </a:r>
            <a:r>
              <a:rPr lang="en" sz="1200" b="1" u="sng">
                <a:solidFill>
                  <a:schemeClr val="accent4"/>
                </a:solidFill>
                <a:latin typeface="Poppins"/>
                <a:ea typeface="Poppins"/>
                <a:cs typeface="Poppins"/>
                <a:sym typeface="Poppins"/>
                <a:hlinkClick r:id="rId2">
                  <a:extLst>
                    <a:ext uri="{A12FA001-AC4F-418D-AE19-62706E023703}">
                      <ahyp:hlinkClr xmlns:ahyp="http://schemas.microsoft.com/office/drawing/2018/hyperlinkcolor" val="tx"/>
                    </a:ext>
                  </a:extLst>
                </a:hlinkClick>
              </a:rPr>
              <a:t>Slidesgo</a:t>
            </a:r>
            <a:r>
              <a:rPr lang="en" sz="1200">
                <a:solidFill>
                  <a:schemeClr val="accent4"/>
                </a:solidFill>
                <a:latin typeface="Poppins Medium"/>
                <a:ea typeface="Poppins Medium"/>
                <a:cs typeface="Poppins Medium"/>
                <a:sym typeface="Poppins Medium"/>
              </a:rPr>
              <a:t>, and includes icons by </a:t>
            </a:r>
            <a:r>
              <a:rPr lang="en" sz="1200" b="1" u="sng">
                <a:solidFill>
                  <a:schemeClr val="accent4"/>
                </a:solidFill>
                <a:latin typeface="Poppins"/>
                <a:ea typeface="Poppins"/>
                <a:cs typeface="Poppins"/>
                <a:sym typeface="Poppins"/>
                <a:hlinkClick r:id="rId3">
                  <a:extLst>
                    <a:ext uri="{A12FA001-AC4F-418D-AE19-62706E023703}">
                      <ahyp:hlinkClr xmlns:ahyp="http://schemas.microsoft.com/office/drawing/2018/hyperlinkcolor" val="tx"/>
                    </a:ext>
                  </a:extLst>
                </a:hlinkClick>
              </a:rPr>
              <a:t>Flaticon</a:t>
            </a:r>
            <a:r>
              <a:rPr lang="en" sz="1200">
                <a:solidFill>
                  <a:schemeClr val="accent4"/>
                </a:solidFill>
                <a:latin typeface="Poppins Medium"/>
                <a:ea typeface="Poppins Medium"/>
                <a:cs typeface="Poppins Medium"/>
                <a:sym typeface="Poppins Medium"/>
              </a:rPr>
              <a:t>, and infographics &amp; images by </a:t>
            </a:r>
            <a:r>
              <a:rPr lang="en" sz="1200" b="1" u="sng">
                <a:solidFill>
                  <a:schemeClr val="accent4"/>
                </a:solidFill>
                <a:latin typeface="Poppins"/>
                <a:ea typeface="Poppins"/>
                <a:cs typeface="Poppins"/>
                <a:sym typeface="Poppins"/>
                <a:hlinkClick r:id="rId4">
                  <a:extLst>
                    <a:ext uri="{A12FA001-AC4F-418D-AE19-62706E023703}">
                      <ahyp:hlinkClr xmlns:ahyp="http://schemas.microsoft.com/office/drawing/2018/hyperlinkcolor" val="tx"/>
                    </a:ext>
                  </a:extLst>
                </a:hlinkClick>
              </a:rPr>
              <a:t>Freepik</a:t>
            </a:r>
            <a:r>
              <a:rPr lang="en" sz="1200" b="1" u="sng">
                <a:solidFill>
                  <a:schemeClr val="accent4"/>
                </a:solidFill>
                <a:latin typeface="Poppins"/>
                <a:ea typeface="Poppins"/>
                <a:cs typeface="Poppins"/>
                <a:sym typeface="Poppins"/>
              </a:rPr>
              <a:t> </a:t>
            </a:r>
            <a:endParaRPr sz="1200" b="1" u="sng">
              <a:solidFill>
                <a:schemeClr val="accent4"/>
              </a:solidFill>
              <a:latin typeface="Poppins"/>
              <a:ea typeface="Poppins"/>
              <a:cs typeface="Poppins"/>
              <a:sym typeface="Poppins"/>
            </a:endParaRPr>
          </a:p>
        </p:txBody>
      </p:sp>
      <p:sp>
        <p:nvSpPr>
          <p:cNvPr id="2" name="Espace réservé du pied de page 1"/>
          <p:cNvSpPr>
            <a:spLocks noGrp="1"/>
          </p:cNvSpPr>
          <p:nvPr>
            <p:ph type="ftr" sz="quarter" idx="10"/>
          </p:nvPr>
        </p:nvSpPr>
        <p:spPr/>
        <p:txBody>
          <a:bodyPr/>
          <a:lstStyle/>
          <a:p>
            <a:endParaRPr lang="fr-FR"/>
          </a:p>
        </p:txBody>
      </p:sp>
      <p:sp>
        <p:nvSpPr>
          <p:cNvPr id="3" name="Espace réservé du numéro de diapositive 2"/>
          <p:cNvSpPr>
            <a:spLocks noGrp="1"/>
          </p:cNvSpPr>
          <p:nvPr>
            <p:ph type="sldNum" sz="quarter" idx="11"/>
          </p:nvPr>
        </p:nvSpPr>
        <p:spPr/>
        <p:txBody>
          <a:bodyPr/>
          <a:lstStyle/>
          <a:p>
            <a:fld id="{326F19BA-511A-465D-B7F5-6042D6B00A93}" type="slidenum">
              <a:rPr lang="fr-FR" smtClean="0"/>
              <a:t>‹#›</a:t>
            </a:fld>
            <a:endParaRPr lang="fr-FR"/>
          </a:p>
        </p:txBody>
      </p:sp>
    </p:spTree>
  </p:cSld>
  <p:clrMapOvr>
    <a:masterClrMapping/>
  </p:clrMapOvr>
  <p:hf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Background" userDrawn="1">
  <p:cSld name="CUSTOM_9">
    <p:bg>
      <p:bgPr>
        <a:solidFill>
          <a:schemeClr val="lt2"/>
        </a:solidFill>
        <a:effectLst/>
      </p:bgPr>
    </p:bg>
    <p:spTree>
      <p:nvGrpSpPr>
        <p:cNvPr id="1" name="Shape 834"/>
        <p:cNvGrpSpPr/>
        <p:nvPr/>
      </p:nvGrpSpPr>
      <p:grpSpPr>
        <a:xfrm>
          <a:off x="0" y="0"/>
          <a:ext cx="0" cy="0"/>
          <a:chOff x="0" y="0"/>
          <a:chExt cx="0" cy="0"/>
        </a:xfrm>
      </p:grpSpPr>
      <p:grpSp>
        <p:nvGrpSpPr>
          <p:cNvPr id="835" name="Google Shape;835;p29"/>
          <p:cNvGrpSpPr/>
          <p:nvPr/>
        </p:nvGrpSpPr>
        <p:grpSpPr>
          <a:xfrm>
            <a:off x="152404" y="3434595"/>
            <a:ext cx="1606159" cy="1556498"/>
            <a:chOff x="2878100" y="1821225"/>
            <a:chExt cx="857075" cy="830575"/>
          </a:xfrm>
        </p:grpSpPr>
        <p:sp>
          <p:nvSpPr>
            <p:cNvPr id="836" name="Google Shape;836;p29"/>
            <p:cNvSpPr/>
            <p:nvPr/>
          </p:nvSpPr>
          <p:spPr>
            <a:xfrm>
              <a:off x="2912725" y="1821225"/>
              <a:ext cx="104750" cy="574175"/>
            </a:xfrm>
            <a:custGeom>
              <a:avLst/>
              <a:gdLst/>
              <a:ahLst/>
              <a:cxnLst/>
              <a:rect l="l" t="t" r="r" b="b"/>
              <a:pathLst>
                <a:path w="4190" h="22967" extrusionOk="0">
                  <a:moveTo>
                    <a:pt x="1756" y="1"/>
                  </a:moveTo>
                  <a:cubicBezTo>
                    <a:pt x="1653" y="1"/>
                    <a:pt x="1546" y="10"/>
                    <a:pt x="1436" y="29"/>
                  </a:cubicBezTo>
                  <a:cubicBezTo>
                    <a:pt x="677" y="95"/>
                    <a:pt x="1" y="1200"/>
                    <a:pt x="611" y="1876"/>
                  </a:cubicBezTo>
                  <a:cubicBezTo>
                    <a:pt x="734" y="1999"/>
                    <a:pt x="945" y="2073"/>
                    <a:pt x="1152" y="2073"/>
                  </a:cubicBezTo>
                  <a:cubicBezTo>
                    <a:pt x="1305" y="2073"/>
                    <a:pt x="1455" y="2033"/>
                    <a:pt x="1567" y="1942"/>
                  </a:cubicBezTo>
                  <a:cubicBezTo>
                    <a:pt x="1914" y="1744"/>
                    <a:pt x="1848" y="1530"/>
                    <a:pt x="1914" y="1117"/>
                  </a:cubicBezTo>
                  <a:cubicBezTo>
                    <a:pt x="1914" y="1079"/>
                    <a:pt x="1870" y="1041"/>
                    <a:pt x="1833" y="1041"/>
                  </a:cubicBezTo>
                  <a:cubicBezTo>
                    <a:pt x="1805" y="1041"/>
                    <a:pt x="1782" y="1062"/>
                    <a:pt x="1782" y="1117"/>
                  </a:cubicBezTo>
                  <a:cubicBezTo>
                    <a:pt x="1625" y="1132"/>
                    <a:pt x="1495" y="1139"/>
                    <a:pt x="1393" y="1139"/>
                  </a:cubicBezTo>
                  <a:cubicBezTo>
                    <a:pt x="915" y="1139"/>
                    <a:pt x="1025" y="979"/>
                    <a:pt x="1650" y="639"/>
                  </a:cubicBezTo>
                  <a:cubicBezTo>
                    <a:pt x="1730" y="608"/>
                    <a:pt x="1805" y="594"/>
                    <a:pt x="1878" y="594"/>
                  </a:cubicBezTo>
                  <a:cubicBezTo>
                    <a:pt x="2419" y="594"/>
                    <a:pt x="2756" y="1388"/>
                    <a:pt x="2887" y="1810"/>
                  </a:cubicBezTo>
                  <a:cubicBezTo>
                    <a:pt x="3019" y="2437"/>
                    <a:pt x="3019" y="3393"/>
                    <a:pt x="2738" y="3937"/>
                  </a:cubicBezTo>
                  <a:cubicBezTo>
                    <a:pt x="2606" y="4349"/>
                    <a:pt x="2128" y="4630"/>
                    <a:pt x="1914" y="4976"/>
                  </a:cubicBezTo>
                  <a:cubicBezTo>
                    <a:pt x="1567" y="5454"/>
                    <a:pt x="1567" y="5800"/>
                    <a:pt x="1567" y="6345"/>
                  </a:cubicBezTo>
                  <a:cubicBezTo>
                    <a:pt x="1567" y="7383"/>
                    <a:pt x="2128" y="8060"/>
                    <a:pt x="2672" y="8884"/>
                  </a:cubicBezTo>
                  <a:cubicBezTo>
                    <a:pt x="3497" y="9989"/>
                    <a:pt x="2128" y="10879"/>
                    <a:pt x="1914" y="11918"/>
                  </a:cubicBezTo>
                  <a:cubicBezTo>
                    <a:pt x="1848" y="12116"/>
                    <a:pt x="1980" y="12396"/>
                    <a:pt x="2128" y="12528"/>
                  </a:cubicBezTo>
                  <a:cubicBezTo>
                    <a:pt x="2606" y="13072"/>
                    <a:pt x="2887" y="13633"/>
                    <a:pt x="2738" y="14392"/>
                  </a:cubicBezTo>
                  <a:cubicBezTo>
                    <a:pt x="2606" y="15068"/>
                    <a:pt x="1650" y="15760"/>
                    <a:pt x="2128" y="16519"/>
                  </a:cubicBezTo>
                  <a:cubicBezTo>
                    <a:pt x="2738" y="17409"/>
                    <a:pt x="2606" y="17821"/>
                    <a:pt x="2062" y="18712"/>
                  </a:cubicBezTo>
                  <a:cubicBezTo>
                    <a:pt x="1848" y="19124"/>
                    <a:pt x="1650" y="19602"/>
                    <a:pt x="1502" y="20080"/>
                  </a:cubicBezTo>
                  <a:cubicBezTo>
                    <a:pt x="1155" y="20987"/>
                    <a:pt x="1304" y="21944"/>
                    <a:pt x="1716" y="22834"/>
                  </a:cubicBezTo>
                  <a:cubicBezTo>
                    <a:pt x="1760" y="22928"/>
                    <a:pt x="1828" y="22966"/>
                    <a:pt x="1898" y="22966"/>
                  </a:cubicBezTo>
                  <a:cubicBezTo>
                    <a:pt x="2040" y="22966"/>
                    <a:pt x="2194" y="22812"/>
                    <a:pt x="2194" y="22636"/>
                  </a:cubicBezTo>
                  <a:cubicBezTo>
                    <a:pt x="1914" y="21466"/>
                    <a:pt x="1980" y="20493"/>
                    <a:pt x="2540" y="19404"/>
                  </a:cubicBezTo>
                  <a:cubicBezTo>
                    <a:pt x="2887" y="18712"/>
                    <a:pt x="3299" y="18168"/>
                    <a:pt x="3365" y="17343"/>
                  </a:cubicBezTo>
                  <a:cubicBezTo>
                    <a:pt x="3365" y="16585"/>
                    <a:pt x="2606" y="16238"/>
                    <a:pt x="3019" y="15480"/>
                  </a:cubicBezTo>
                  <a:cubicBezTo>
                    <a:pt x="3299" y="14804"/>
                    <a:pt x="3497" y="14458"/>
                    <a:pt x="3497" y="13699"/>
                  </a:cubicBezTo>
                  <a:cubicBezTo>
                    <a:pt x="3497" y="13006"/>
                    <a:pt x="3299" y="12660"/>
                    <a:pt x="2804" y="12182"/>
                  </a:cubicBezTo>
                  <a:cubicBezTo>
                    <a:pt x="2392" y="11836"/>
                    <a:pt x="3431" y="10599"/>
                    <a:pt x="3563" y="10187"/>
                  </a:cubicBezTo>
                  <a:cubicBezTo>
                    <a:pt x="4189" y="8406"/>
                    <a:pt x="1502" y="7449"/>
                    <a:pt x="2326" y="5586"/>
                  </a:cubicBezTo>
                  <a:cubicBezTo>
                    <a:pt x="2606" y="4976"/>
                    <a:pt x="3365" y="4630"/>
                    <a:pt x="3497" y="3937"/>
                  </a:cubicBezTo>
                  <a:cubicBezTo>
                    <a:pt x="3629" y="3327"/>
                    <a:pt x="3629" y="2568"/>
                    <a:pt x="3563" y="1942"/>
                  </a:cubicBezTo>
                  <a:cubicBezTo>
                    <a:pt x="3443" y="951"/>
                    <a:pt x="2803" y="1"/>
                    <a:pt x="1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29"/>
            <p:cNvSpPr/>
            <p:nvPr/>
          </p:nvSpPr>
          <p:spPr>
            <a:xfrm>
              <a:off x="2950250" y="2417725"/>
              <a:ext cx="20625" cy="25900"/>
            </a:xfrm>
            <a:custGeom>
              <a:avLst/>
              <a:gdLst/>
              <a:ahLst/>
              <a:cxnLst/>
              <a:rect l="l" t="t" r="r" b="b"/>
              <a:pathLst>
                <a:path w="825" h="1036" extrusionOk="0">
                  <a:moveTo>
                    <a:pt x="429" y="1"/>
                  </a:moveTo>
                  <a:cubicBezTo>
                    <a:pt x="301" y="1"/>
                    <a:pt x="182" y="71"/>
                    <a:pt x="149" y="211"/>
                  </a:cubicBezTo>
                  <a:cubicBezTo>
                    <a:pt x="66" y="343"/>
                    <a:pt x="1" y="491"/>
                    <a:pt x="66" y="623"/>
                  </a:cubicBezTo>
                  <a:cubicBezTo>
                    <a:pt x="66" y="838"/>
                    <a:pt x="215" y="1035"/>
                    <a:pt x="413" y="1035"/>
                  </a:cubicBezTo>
                  <a:cubicBezTo>
                    <a:pt x="693" y="1035"/>
                    <a:pt x="759" y="838"/>
                    <a:pt x="825" y="623"/>
                  </a:cubicBezTo>
                  <a:cubicBezTo>
                    <a:pt x="825" y="491"/>
                    <a:pt x="825" y="343"/>
                    <a:pt x="759" y="211"/>
                  </a:cubicBezTo>
                  <a:cubicBezTo>
                    <a:pt x="693" y="71"/>
                    <a:pt x="557" y="1"/>
                    <a:pt x="4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29"/>
            <p:cNvSpPr/>
            <p:nvPr/>
          </p:nvSpPr>
          <p:spPr>
            <a:xfrm>
              <a:off x="2878100" y="2478750"/>
              <a:ext cx="195850" cy="173050"/>
            </a:xfrm>
            <a:custGeom>
              <a:avLst/>
              <a:gdLst/>
              <a:ahLst/>
              <a:cxnLst/>
              <a:rect l="l" t="t" r="r" b="b"/>
              <a:pathLst>
                <a:path w="7834" h="6922" extrusionOk="0">
                  <a:moveTo>
                    <a:pt x="3233" y="4580"/>
                  </a:moveTo>
                  <a:lnTo>
                    <a:pt x="3233" y="4580"/>
                  </a:lnTo>
                  <a:cubicBezTo>
                    <a:pt x="3175" y="4755"/>
                    <a:pt x="2476" y="5954"/>
                    <a:pt x="2074" y="5954"/>
                  </a:cubicBezTo>
                  <a:cubicBezTo>
                    <a:pt x="2020" y="5954"/>
                    <a:pt x="1971" y="5932"/>
                    <a:pt x="1930" y="5883"/>
                  </a:cubicBezTo>
                  <a:cubicBezTo>
                    <a:pt x="1518" y="5537"/>
                    <a:pt x="3035" y="4646"/>
                    <a:pt x="3233" y="4580"/>
                  </a:cubicBezTo>
                  <a:close/>
                  <a:moveTo>
                    <a:pt x="3678" y="0"/>
                  </a:moveTo>
                  <a:cubicBezTo>
                    <a:pt x="3629" y="0"/>
                    <a:pt x="3579" y="37"/>
                    <a:pt x="3579" y="111"/>
                  </a:cubicBezTo>
                  <a:cubicBezTo>
                    <a:pt x="3447" y="1134"/>
                    <a:pt x="3579" y="2239"/>
                    <a:pt x="3579" y="3261"/>
                  </a:cubicBezTo>
                  <a:cubicBezTo>
                    <a:pt x="3513" y="3409"/>
                    <a:pt x="3513" y="3541"/>
                    <a:pt x="3513" y="3673"/>
                  </a:cubicBezTo>
                  <a:cubicBezTo>
                    <a:pt x="2689" y="3888"/>
                    <a:pt x="1" y="5471"/>
                    <a:pt x="1172" y="6641"/>
                  </a:cubicBezTo>
                  <a:cubicBezTo>
                    <a:pt x="1371" y="6838"/>
                    <a:pt x="1582" y="6921"/>
                    <a:pt x="1796" y="6921"/>
                  </a:cubicBezTo>
                  <a:cubicBezTo>
                    <a:pt x="2839" y="6921"/>
                    <a:pt x="3948" y="4929"/>
                    <a:pt x="4057" y="4300"/>
                  </a:cubicBezTo>
                  <a:cubicBezTo>
                    <a:pt x="4189" y="4300"/>
                    <a:pt x="4404" y="4234"/>
                    <a:pt x="4535" y="4234"/>
                  </a:cubicBezTo>
                  <a:cubicBezTo>
                    <a:pt x="5228" y="4234"/>
                    <a:pt x="5913" y="4293"/>
                    <a:pt x="6620" y="4293"/>
                  </a:cubicBezTo>
                  <a:cubicBezTo>
                    <a:pt x="6974" y="4293"/>
                    <a:pt x="7333" y="4278"/>
                    <a:pt x="7701" y="4234"/>
                  </a:cubicBezTo>
                  <a:cubicBezTo>
                    <a:pt x="7767" y="4234"/>
                    <a:pt x="7833" y="4020"/>
                    <a:pt x="7701" y="4020"/>
                  </a:cubicBezTo>
                  <a:cubicBezTo>
                    <a:pt x="6531" y="3822"/>
                    <a:pt x="5360" y="3607"/>
                    <a:pt x="4189" y="3607"/>
                  </a:cubicBezTo>
                  <a:cubicBezTo>
                    <a:pt x="4189" y="2437"/>
                    <a:pt x="3991" y="1282"/>
                    <a:pt x="3777" y="111"/>
                  </a:cubicBezTo>
                  <a:cubicBezTo>
                    <a:pt x="3777" y="37"/>
                    <a:pt x="3727" y="0"/>
                    <a:pt x="36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29"/>
            <p:cNvSpPr/>
            <p:nvPr/>
          </p:nvSpPr>
          <p:spPr>
            <a:xfrm>
              <a:off x="3153075" y="2547250"/>
              <a:ext cx="582100" cy="82775"/>
            </a:xfrm>
            <a:custGeom>
              <a:avLst/>
              <a:gdLst/>
              <a:ahLst/>
              <a:cxnLst/>
              <a:rect l="l" t="t" r="r" b="b"/>
              <a:pathLst>
                <a:path w="23284" h="3311" extrusionOk="0">
                  <a:moveTo>
                    <a:pt x="13464" y="0"/>
                  </a:moveTo>
                  <a:cubicBezTo>
                    <a:pt x="13287" y="0"/>
                    <a:pt x="13103" y="33"/>
                    <a:pt x="12912" y="109"/>
                  </a:cubicBezTo>
                  <a:cubicBezTo>
                    <a:pt x="12568" y="233"/>
                    <a:pt x="11650" y="965"/>
                    <a:pt x="11116" y="965"/>
                  </a:cubicBezTo>
                  <a:cubicBezTo>
                    <a:pt x="11010" y="965"/>
                    <a:pt x="10919" y="936"/>
                    <a:pt x="10851" y="867"/>
                  </a:cubicBezTo>
                  <a:cubicBezTo>
                    <a:pt x="10438" y="389"/>
                    <a:pt x="10092" y="109"/>
                    <a:pt x="9416" y="109"/>
                  </a:cubicBezTo>
                  <a:cubicBezTo>
                    <a:pt x="8657" y="109"/>
                    <a:pt x="8311" y="323"/>
                    <a:pt x="7619" y="669"/>
                  </a:cubicBezTo>
                  <a:cubicBezTo>
                    <a:pt x="7469" y="753"/>
                    <a:pt x="7335" y="785"/>
                    <a:pt x="7211" y="785"/>
                  </a:cubicBezTo>
                  <a:cubicBezTo>
                    <a:pt x="6741" y="785"/>
                    <a:pt x="6399" y="319"/>
                    <a:pt x="5800" y="319"/>
                  </a:cubicBezTo>
                  <a:cubicBezTo>
                    <a:pt x="5769" y="319"/>
                    <a:pt x="5738" y="321"/>
                    <a:pt x="5706" y="323"/>
                  </a:cubicBezTo>
                  <a:cubicBezTo>
                    <a:pt x="4881" y="389"/>
                    <a:pt x="4403" y="801"/>
                    <a:pt x="3711" y="1148"/>
                  </a:cubicBezTo>
                  <a:cubicBezTo>
                    <a:pt x="3014" y="1491"/>
                    <a:pt x="2376" y="1644"/>
                    <a:pt x="1690" y="1644"/>
                  </a:cubicBezTo>
                  <a:cubicBezTo>
                    <a:pt x="1288" y="1644"/>
                    <a:pt x="869" y="1591"/>
                    <a:pt x="413" y="1494"/>
                  </a:cubicBezTo>
                  <a:cubicBezTo>
                    <a:pt x="198" y="1494"/>
                    <a:pt x="0" y="1840"/>
                    <a:pt x="281" y="1972"/>
                  </a:cubicBezTo>
                  <a:cubicBezTo>
                    <a:pt x="820" y="2222"/>
                    <a:pt x="1384" y="2369"/>
                    <a:pt x="1942" y="2369"/>
                  </a:cubicBezTo>
                  <a:cubicBezTo>
                    <a:pt x="2306" y="2369"/>
                    <a:pt x="2667" y="2306"/>
                    <a:pt x="3018" y="2170"/>
                  </a:cubicBezTo>
                  <a:cubicBezTo>
                    <a:pt x="3496" y="2038"/>
                    <a:pt x="3908" y="1840"/>
                    <a:pt x="4321" y="1626"/>
                  </a:cubicBezTo>
                  <a:cubicBezTo>
                    <a:pt x="4868" y="1320"/>
                    <a:pt x="5238" y="1139"/>
                    <a:pt x="5615" y="1139"/>
                  </a:cubicBezTo>
                  <a:cubicBezTo>
                    <a:pt x="5908" y="1139"/>
                    <a:pt x="6206" y="1249"/>
                    <a:pt x="6596" y="1494"/>
                  </a:cubicBezTo>
                  <a:cubicBezTo>
                    <a:pt x="6754" y="1593"/>
                    <a:pt x="6905" y="1634"/>
                    <a:pt x="7053" y="1634"/>
                  </a:cubicBezTo>
                  <a:cubicBezTo>
                    <a:pt x="7612" y="1634"/>
                    <a:pt x="8109" y="1051"/>
                    <a:pt x="8657" y="933"/>
                  </a:cubicBezTo>
                  <a:cubicBezTo>
                    <a:pt x="8815" y="908"/>
                    <a:pt x="8963" y="895"/>
                    <a:pt x="9102" y="895"/>
                  </a:cubicBezTo>
                  <a:cubicBezTo>
                    <a:pt x="9691" y="895"/>
                    <a:pt x="10133" y="1120"/>
                    <a:pt x="10587" y="1560"/>
                  </a:cubicBezTo>
                  <a:cubicBezTo>
                    <a:pt x="10692" y="1665"/>
                    <a:pt x="10893" y="1781"/>
                    <a:pt x="11070" y="1781"/>
                  </a:cubicBezTo>
                  <a:cubicBezTo>
                    <a:pt x="11114" y="1781"/>
                    <a:pt x="11157" y="1774"/>
                    <a:pt x="11197" y="1758"/>
                  </a:cubicBezTo>
                  <a:cubicBezTo>
                    <a:pt x="11992" y="1556"/>
                    <a:pt x="12700" y="746"/>
                    <a:pt x="13476" y="746"/>
                  </a:cubicBezTo>
                  <a:cubicBezTo>
                    <a:pt x="13714" y="746"/>
                    <a:pt x="13959" y="822"/>
                    <a:pt x="14214" y="1016"/>
                  </a:cubicBezTo>
                  <a:cubicBezTo>
                    <a:pt x="15039" y="1560"/>
                    <a:pt x="15731" y="2104"/>
                    <a:pt x="16770" y="2104"/>
                  </a:cubicBezTo>
                  <a:cubicBezTo>
                    <a:pt x="17314" y="2104"/>
                    <a:pt x="17661" y="2104"/>
                    <a:pt x="18139" y="1758"/>
                  </a:cubicBezTo>
                  <a:cubicBezTo>
                    <a:pt x="18485" y="1560"/>
                    <a:pt x="18749" y="1082"/>
                    <a:pt x="19161" y="867"/>
                  </a:cubicBezTo>
                  <a:cubicBezTo>
                    <a:pt x="19487" y="752"/>
                    <a:pt x="19947" y="682"/>
                    <a:pt x="20381" y="682"/>
                  </a:cubicBezTo>
                  <a:cubicBezTo>
                    <a:pt x="20694" y="682"/>
                    <a:pt x="20995" y="718"/>
                    <a:pt x="21222" y="801"/>
                  </a:cubicBezTo>
                  <a:cubicBezTo>
                    <a:pt x="21717" y="867"/>
                    <a:pt x="22739" y="1280"/>
                    <a:pt x="22459" y="2038"/>
                  </a:cubicBezTo>
                  <a:cubicBezTo>
                    <a:pt x="22261" y="2402"/>
                    <a:pt x="22113" y="2591"/>
                    <a:pt x="22027" y="2591"/>
                  </a:cubicBezTo>
                  <a:cubicBezTo>
                    <a:pt x="21933" y="2591"/>
                    <a:pt x="21912" y="2369"/>
                    <a:pt x="21981" y="1906"/>
                  </a:cubicBezTo>
                  <a:cubicBezTo>
                    <a:pt x="22047" y="1906"/>
                    <a:pt x="22047" y="1758"/>
                    <a:pt x="21981" y="1758"/>
                  </a:cubicBezTo>
                  <a:cubicBezTo>
                    <a:pt x="21569" y="1758"/>
                    <a:pt x="21371" y="1758"/>
                    <a:pt x="21156" y="2104"/>
                  </a:cubicBezTo>
                  <a:cubicBezTo>
                    <a:pt x="20959" y="2318"/>
                    <a:pt x="21025" y="2863"/>
                    <a:pt x="21222" y="3077"/>
                  </a:cubicBezTo>
                  <a:cubicBezTo>
                    <a:pt x="21391" y="3241"/>
                    <a:pt x="21594" y="3311"/>
                    <a:pt x="21804" y="3311"/>
                  </a:cubicBezTo>
                  <a:cubicBezTo>
                    <a:pt x="22373" y="3311"/>
                    <a:pt x="22989" y="2795"/>
                    <a:pt x="23086" y="2252"/>
                  </a:cubicBezTo>
                  <a:cubicBezTo>
                    <a:pt x="23284" y="1016"/>
                    <a:pt x="22261" y="257"/>
                    <a:pt x="21156" y="109"/>
                  </a:cubicBezTo>
                  <a:cubicBezTo>
                    <a:pt x="20904" y="59"/>
                    <a:pt x="20648" y="38"/>
                    <a:pt x="20395" y="38"/>
                  </a:cubicBezTo>
                  <a:cubicBezTo>
                    <a:pt x="19971" y="38"/>
                    <a:pt x="19553" y="98"/>
                    <a:pt x="19161" y="191"/>
                  </a:cubicBezTo>
                  <a:cubicBezTo>
                    <a:pt x="18485" y="323"/>
                    <a:pt x="18139" y="1082"/>
                    <a:pt x="17512" y="1345"/>
                  </a:cubicBezTo>
                  <a:cubicBezTo>
                    <a:pt x="17267" y="1455"/>
                    <a:pt x="17035" y="1502"/>
                    <a:pt x="16814" y="1502"/>
                  </a:cubicBezTo>
                  <a:cubicBezTo>
                    <a:pt x="15562" y="1502"/>
                    <a:pt x="14658" y="0"/>
                    <a:pt x="134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29"/>
            <p:cNvSpPr/>
            <p:nvPr/>
          </p:nvSpPr>
          <p:spPr>
            <a:xfrm>
              <a:off x="3108550" y="2580875"/>
              <a:ext cx="25575" cy="18975"/>
            </a:xfrm>
            <a:custGeom>
              <a:avLst/>
              <a:gdLst/>
              <a:ahLst/>
              <a:cxnLst/>
              <a:rect l="l" t="t" r="r" b="b"/>
              <a:pathLst>
                <a:path w="1023" h="759" extrusionOk="0">
                  <a:moveTo>
                    <a:pt x="413" y="0"/>
                  </a:moveTo>
                  <a:cubicBezTo>
                    <a:pt x="198" y="0"/>
                    <a:pt x="1" y="149"/>
                    <a:pt x="1" y="413"/>
                  </a:cubicBezTo>
                  <a:cubicBezTo>
                    <a:pt x="1" y="627"/>
                    <a:pt x="198" y="759"/>
                    <a:pt x="413" y="759"/>
                  </a:cubicBezTo>
                  <a:cubicBezTo>
                    <a:pt x="545" y="759"/>
                    <a:pt x="677" y="759"/>
                    <a:pt x="825" y="693"/>
                  </a:cubicBezTo>
                  <a:cubicBezTo>
                    <a:pt x="1023" y="561"/>
                    <a:pt x="1023" y="215"/>
                    <a:pt x="825" y="83"/>
                  </a:cubicBezTo>
                  <a:cubicBezTo>
                    <a:pt x="677" y="0"/>
                    <a:pt x="545" y="0"/>
                    <a:pt x="4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 name="Google Shape;841;p29"/>
          <p:cNvGrpSpPr/>
          <p:nvPr/>
        </p:nvGrpSpPr>
        <p:grpSpPr>
          <a:xfrm rot="5400000">
            <a:off x="152404" y="152395"/>
            <a:ext cx="1606159" cy="1556498"/>
            <a:chOff x="2878100" y="1821225"/>
            <a:chExt cx="857075" cy="830575"/>
          </a:xfrm>
        </p:grpSpPr>
        <p:sp>
          <p:nvSpPr>
            <p:cNvPr id="842" name="Google Shape;842;p29"/>
            <p:cNvSpPr/>
            <p:nvPr/>
          </p:nvSpPr>
          <p:spPr>
            <a:xfrm>
              <a:off x="2912725" y="1821225"/>
              <a:ext cx="104750" cy="574175"/>
            </a:xfrm>
            <a:custGeom>
              <a:avLst/>
              <a:gdLst/>
              <a:ahLst/>
              <a:cxnLst/>
              <a:rect l="l" t="t" r="r" b="b"/>
              <a:pathLst>
                <a:path w="4190" h="22967" extrusionOk="0">
                  <a:moveTo>
                    <a:pt x="1756" y="1"/>
                  </a:moveTo>
                  <a:cubicBezTo>
                    <a:pt x="1653" y="1"/>
                    <a:pt x="1546" y="10"/>
                    <a:pt x="1436" y="29"/>
                  </a:cubicBezTo>
                  <a:cubicBezTo>
                    <a:pt x="677" y="95"/>
                    <a:pt x="1" y="1200"/>
                    <a:pt x="611" y="1876"/>
                  </a:cubicBezTo>
                  <a:cubicBezTo>
                    <a:pt x="734" y="1999"/>
                    <a:pt x="945" y="2073"/>
                    <a:pt x="1152" y="2073"/>
                  </a:cubicBezTo>
                  <a:cubicBezTo>
                    <a:pt x="1305" y="2073"/>
                    <a:pt x="1455" y="2033"/>
                    <a:pt x="1567" y="1942"/>
                  </a:cubicBezTo>
                  <a:cubicBezTo>
                    <a:pt x="1914" y="1744"/>
                    <a:pt x="1848" y="1530"/>
                    <a:pt x="1914" y="1117"/>
                  </a:cubicBezTo>
                  <a:cubicBezTo>
                    <a:pt x="1914" y="1079"/>
                    <a:pt x="1870" y="1041"/>
                    <a:pt x="1833" y="1041"/>
                  </a:cubicBezTo>
                  <a:cubicBezTo>
                    <a:pt x="1805" y="1041"/>
                    <a:pt x="1782" y="1062"/>
                    <a:pt x="1782" y="1117"/>
                  </a:cubicBezTo>
                  <a:cubicBezTo>
                    <a:pt x="1625" y="1132"/>
                    <a:pt x="1495" y="1139"/>
                    <a:pt x="1393" y="1139"/>
                  </a:cubicBezTo>
                  <a:cubicBezTo>
                    <a:pt x="915" y="1139"/>
                    <a:pt x="1025" y="979"/>
                    <a:pt x="1650" y="639"/>
                  </a:cubicBezTo>
                  <a:cubicBezTo>
                    <a:pt x="1730" y="608"/>
                    <a:pt x="1805" y="594"/>
                    <a:pt x="1878" y="594"/>
                  </a:cubicBezTo>
                  <a:cubicBezTo>
                    <a:pt x="2419" y="594"/>
                    <a:pt x="2756" y="1388"/>
                    <a:pt x="2887" y="1810"/>
                  </a:cubicBezTo>
                  <a:cubicBezTo>
                    <a:pt x="3019" y="2437"/>
                    <a:pt x="3019" y="3393"/>
                    <a:pt x="2738" y="3937"/>
                  </a:cubicBezTo>
                  <a:cubicBezTo>
                    <a:pt x="2606" y="4349"/>
                    <a:pt x="2128" y="4630"/>
                    <a:pt x="1914" y="4976"/>
                  </a:cubicBezTo>
                  <a:cubicBezTo>
                    <a:pt x="1567" y="5454"/>
                    <a:pt x="1567" y="5800"/>
                    <a:pt x="1567" y="6345"/>
                  </a:cubicBezTo>
                  <a:cubicBezTo>
                    <a:pt x="1567" y="7383"/>
                    <a:pt x="2128" y="8060"/>
                    <a:pt x="2672" y="8884"/>
                  </a:cubicBezTo>
                  <a:cubicBezTo>
                    <a:pt x="3497" y="9989"/>
                    <a:pt x="2128" y="10879"/>
                    <a:pt x="1914" y="11918"/>
                  </a:cubicBezTo>
                  <a:cubicBezTo>
                    <a:pt x="1848" y="12116"/>
                    <a:pt x="1980" y="12396"/>
                    <a:pt x="2128" y="12528"/>
                  </a:cubicBezTo>
                  <a:cubicBezTo>
                    <a:pt x="2606" y="13072"/>
                    <a:pt x="2887" y="13633"/>
                    <a:pt x="2738" y="14392"/>
                  </a:cubicBezTo>
                  <a:cubicBezTo>
                    <a:pt x="2606" y="15068"/>
                    <a:pt x="1650" y="15760"/>
                    <a:pt x="2128" y="16519"/>
                  </a:cubicBezTo>
                  <a:cubicBezTo>
                    <a:pt x="2738" y="17409"/>
                    <a:pt x="2606" y="17821"/>
                    <a:pt x="2062" y="18712"/>
                  </a:cubicBezTo>
                  <a:cubicBezTo>
                    <a:pt x="1848" y="19124"/>
                    <a:pt x="1650" y="19602"/>
                    <a:pt x="1502" y="20080"/>
                  </a:cubicBezTo>
                  <a:cubicBezTo>
                    <a:pt x="1155" y="20987"/>
                    <a:pt x="1304" y="21944"/>
                    <a:pt x="1716" y="22834"/>
                  </a:cubicBezTo>
                  <a:cubicBezTo>
                    <a:pt x="1760" y="22928"/>
                    <a:pt x="1828" y="22966"/>
                    <a:pt x="1898" y="22966"/>
                  </a:cubicBezTo>
                  <a:cubicBezTo>
                    <a:pt x="2040" y="22966"/>
                    <a:pt x="2194" y="22812"/>
                    <a:pt x="2194" y="22636"/>
                  </a:cubicBezTo>
                  <a:cubicBezTo>
                    <a:pt x="1914" y="21466"/>
                    <a:pt x="1980" y="20493"/>
                    <a:pt x="2540" y="19404"/>
                  </a:cubicBezTo>
                  <a:cubicBezTo>
                    <a:pt x="2887" y="18712"/>
                    <a:pt x="3299" y="18168"/>
                    <a:pt x="3365" y="17343"/>
                  </a:cubicBezTo>
                  <a:cubicBezTo>
                    <a:pt x="3365" y="16585"/>
                    <a:pt x="2606" y="16238"/>
                    <a:pt x="3019" y="15480"/>
                  </a:cubicBezTo>
                  <a:cubicBezTo>
                    <a:pt x="3299" y="14804"/>
                    <a:pt x="3497" y="14458"/>
                    <a:pt x="3497" y="13699"/>
                  </a:cubicBezTo>
                  <a:cubicBezTo>
                    <a:pt x="3497" y="13006"/>
                    <a:pt x="3299" y="12660"/>
                    <a:pt x="2804" y="12182"/>
                  </a:cubicBezTo>
                  <a:cubicBezTo>
                    <a:pt x="2392" y="11836"/>
                    <a:pt x="3431" y="10599"/>
                    <a:pt x="3563" y="10187"/>
                  </a:cubicBezTo>
                  <a:cubicBezTo>
                    <a:pt x="4189" y="8406"/>
                    <a:pt x="1502" y="7449"/>
                    <a:pt x="2326" y="5586"/>
                  </a:cubicBezTo>
                  <a:cubicBezTo>
                    <a:pt x="2606" y="4976"/>
                    <a:pt x="3365" y="4630"/>
                    <a:pt x="3497" y="3937"/>
                  </a:cubicBezTo>
                  <a:cubicBezTo>
                    <a:pt x="3629" y="3327"/>
                    <a:pt x="3629" y="2568"/>
                    <a:pt x="3563" y="1942"/>
                  </a:cubicBezTo>
                  <a:cubicBezTo>
                    <a:pt x="3443" y="951"/>
                    <a:pt x="2803" y="1"/>
                    <a:pt x="1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29"/>
            <p:cNvSpPr/>
            <p:nvPr/>
          </p:nvSpPr>
          <p:spPr>
            <a:xfrm>
              <a:off x="2950250" y="2417725"/>
              <a:ext cx="20625" cy="25900"/>
            </a:xfrm>
            <a:custGeom>
              <a:avLst/>
              <a:gdLst/>
              <a:ahLst/>
              <a:cxnLst/>
              <a:rect l="l" t="t" r="r" b="b"/>
              <a:pathLst>
                <a:path w="825" h="1036" extrusionOk="0">
                  <a:moveTo>
                    <a:pt x="429" y="1"/>
                  </a:moveTo>
                  <a:cubicBezTo>
                    <a:pt x="301" y="1"/>
                    <a:pt x="182" y="71"/>
                    <a:pt x="149" y="211"/>
                  </a:cubicBezTo>
                  <a:cubicBezTo>
                    <a:pt x="66" y="343"/>
                    <a:pt x="1" y="491"/>
                    <a:pt x="66" y="623"/>
                  </a:cubicBezTo>
                  <a:cubicBezTo>
                    <a:pt x="66" y="838"/>
                    <a:pt x="215" y="1035"/>
                    <a:pt x="413" y="1035"/>
                  </a:cubicBezTo>
                  <a:cubicBezTo>
                    <a:pt x="693" y="1035"/>
                    <a:pt x="759" y="838"/>
                    <a:pt x="825" y="623"/>
                  </a:cubicBezTo>
                  <a:cubicBezTo>
                    <a:pt x="825" y="491"/>
                    <a:pt x="825" y="343"/>
                    <a:pt x="759" y="211"/>
                  </a:cubicBezTo>
                  <a:cubicBezTo>
                    <a:pt x="693" y="71"/>
                    <a:pt x="557" y="1"/>
                    <a:pt x="4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29"/>
            <p:cNvSpPr/>
            <p:nvPr/>
          </p:nvSpPr>
          <p:spPr>
            <a:xfrm>
              <a:off x="2878100" y="2478750"/>
              <a:ext cx="195850" cy="173050"/>
            </a:xfrm>
            <a:custGeom>
              <a:avLst/>
              <a:gdLst/>
              <a:ahLst/>
              <a:cxnLst/>
              <a:rect l="l" t="t" r="r" b="b"/>
              <a:pathLst>
                <a:path w="7834" h="6922" extrusionOk="0">
                  <a:moveTo>
                    <a:pt x="3233" y="4580"/>
                  </a:moveTo>
                  <a:lnTo>
                    <a:pt x="3233" y="4580"/>
                  </a:lnTo>
                  <a:cubicBezTo>
                    <a:pt x="3175" y="4755"/>
                    <a:pt x="2476" y="5954"/>
                    <a:pt x="2074" y="5954"/>
                  </a:cubicBezTo>
                  <a:cubicBezTo>
                    <a:pt x="2020" y="5954"/>
                    <a:pt x="1971" y="5932"/>
                    <a:pt x="1930" y="5883"/>
                  </a:cubicBezTo>
                  <a:cubicBezTo>
                    <a:pt x="1518" y="5537"/>
                    <a:pt x="3035" y="4646"/>
                    <a:pt x="3233" y="4580"/>
                  </a:cubicBezTo>
                  <a:close/>
                  <a:moveTo>
                    <a:pt x="3678" y="0"/>
                  </a:moveTo>
                  <a:cubicBezTo>
                    <a:pt x="3629" y="0"/>
                    <a:pt x="3579" y="37"/>
                    <a:pt x="3579" y="111"/>
                  </a:cubicBezTo>
                  <a:cubicBezTo>
                    <a:pt x="3447" y="1134"/>
                    <a:pt x="3579" y="2239"/>
                    <a:pt x="3579" y="3261"/>
                  </a:cubicBezTo>
                  <a:cubicBezTo>
                    <a:pt x="3513" y="3409"/>
                    <a:pt x="3513" y="3541"/>
                    <a:pt x="3513" y="3673"/>
                  </a:cubicBezTo>
                  <a:cubicBezTo>
                    <a:pt x="2689" y="3888"/>
                    <a:pt x="1" y="5471"/>
                    <a:pt x="1172" y="6641"/>
                  </a:cubicBezTo>
                  <a:cubicBezTo>
                    <a:pt x="1371" y="6838"/>
                    <a:pt x="1582" y="6921"/>
                    <a:pt x="1796" y="6921"/>
                  </a:cubicBezTo>
                  <a:cubicBezTo>
                    <a:pt x="2839" y="6921"/>
                    <a:pt x="3948" y="4929"/>
                    <a:pt x="4057" y="4300"/>
                  </a:cubicBezTo>
                  <a:cubicBezTo>
                    <a:pt x="4189" y="4300"/>
                    <a:pt x="4404" y="4234"/>
                    <a:pt x="4535" y="4234"/>
                  </a:cubicBezTo>
                  <a:cubicBezTo>
                    <a:pt x="5228" y="4234"/>
                    <a:pt x="5913" y="4293"/>
                    <a:pt x="6620" y="4293"/>
                  </a:cubicBezTo>
                  <a:cubicBezTo>
                    <a:pt x="6974" y="4293"/>
                    <a:pt x="7333" y="4278"/>
                    <a:pt x="7701" y="4234"/>
                  </a:cubicBezTo>
                  <a:cubicBezTo>
                    <a:pt x="7767" y="4234"/>
                    <a:pt x="7833" y="4020"/>
                    <a:pt x="7701" y="4020"/>
                  </a:cubicBezTo>
                  <a:cubicBezTo>
                    <a:pt x="6531" y="3822"/>
                    <a:pt x="5360" y="3607"/>
                    <a:pt x="4189" y="3607"/>
                  </a:cubicBezTo>
                  <a:cubicBezTo>
                    <a:pt x="4189" y="2437"/>
                    <a:pt x="3991" y="1282"/>
                    <a:pt x="3777" y="111"/>
                  </a:cubicBezTo>
                  <a:cubicBezTo>
                    <a:pt x="3777" y="37"/>
                    <a:pt x="3727" y="0"/>
                    <a:pt x="36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29"/>
            <p:cNvSpPr/>
            <p:nvPr/>
          </p:nvSpPr>
          <p:spPr>
            <a:xfrm>
              <a:off x="3153075" y="2547250"/>
              <a:ext cx="582100" cy="82775"/>
            </a:xfrm>
            <a:custGeom>
              <a:avLst/>
              <a:gdLst/>
              <a:ahLst/>
              <a:cxnLst/>
              <a:rect l="l" t="t" r="r" b="b"/>
              <a:pathLst>
                <a:path w="23284" h="3311" extrusionOk="0">
                  <a:moveTo>
                    <a:pt x="13464" y="0"/>
                  </a:moveTo>
                  <a:cubicBezTo>
                    <a:pt x="13287" y="0"/>
                    <a:pt x="13103" y="33"/>
                    <a:pt x="12912" y="109"/>
                  </a:cubicBezTo>
                  <a:cubicBezTo>
                    <a:pt x="12568" y="233"/>
                    <a:pt x="11650" y="965"/>
                    <a:pt x="11116" y="965"/>
                  </a:cubicBezTo>
                  <a:cubicBezTo>
                    <a:pt x="11010" y="965"/>
                    <a:pt x="10919" y="936"/>
                    <a:pt x="10851" y="867"/>
                  </a:cubicBezTo>
                  <a:cubicBezTo>
                    <a:pt x="10438" y="389"/>
                    <a:pt x="10092" y="109"/>
                    <a:pt x="9416" y="109"/>
                  </a:cubicBezTo>
                  <a:cubicBezTo>
                    <a:pt x="8657" y="109"/>
                    <a:pt x="8311" y="323"/>
                    <a:pt x="7619" y="669"/>
                  </a:cubicBezTo>
                  <a:cubicBezTo>
                    <a:pt x="7469" y="753"/>
                    <a:pt x="7335" y="785"/>
                    <a:pt x="7211" y="785"/>
                  </a:cubicBezTo>
                  <a:cubicBezTo>
                    <a:pt x="6741" y="785"/>
                    <a:pt x="6399" y="319"/>
                    <a:pt x="5800" y="319"/>
                  </a:cubicBezTo>
                  <a:cubicBezTo>
                    <a:pt x="5769" y="319"/>
                    <a:pt x="5738" y="321"/>
                    <a:pt x="5706" y="323"/>
                  </a:cubicBezTo>
                  <a:cubicBezTo>
                    <a:pt x="4881" y="389"/>
                    <a:pt x="4403" y="801"/>
                    <a:pt x="3711" y="1148"/>
                  </a:cubicBezTo>
                  <a:cubicBezTo>
                    <a:pt x="3014" y="1491"/>
                    <a:pt x="2376" y="1644"/>
                    <a:pt x="1690" y="1644"/>
                  </a:cubicBezTo>
                  <a:cubicBezTo>
                    <a:pt x="1288" y="1644"/>
                    <a:pt x="869" y="1591"/>
                    <a:pt x="413" y="1494"/>
                  </a:cubicBezTo>
                  <a:cubicBezTo>
                    <a:pt x="198" y="1494"/>
                    <a:pt x="0" y="1840"/>
                    <a:pt x="281" y="1972"/>
                  </a:cubicBezTo>
                  <a:cubicBezTo>
                    <a:pt x="820" y="2222"/>
                    <a:pt x="1384" y="2369"/>
                    <a:pt x="1942" y="2369"/>
                  </a:cubicBezTo>
                  <a:cubicBezTo>
                    <a:pt x="2306" y="2369"/>
                    <a:pt x="2667" y="2306"/>
                    <a:pt x="3018" y="2170"/>
                  </a:cubicBezTo>
                  <a:cubicBezTo>
                    <a:pt x="3496" y="2038"/>
                    <a:pt x="3908" y="1840"/>
                    <a:pt x="4321" y="1626"/>
                  </a:cubicBezTo>
                  <a:cubicBezTo>
                    <a:pt x="4868" y="1320"/>
                    <a:pt x="5238" y="1139"/>
                    <a:pt x="5615" y="1139"/>
                  </a:cubicBezTo>
                  <a:cubicBezTo>
                    <a:pt x="5908" y="1139"/>
                    <a:pt x="6206" y="1249"/>
                    <a:pt x="6596" y="1494"/>
                  </a:cubicBezTo>
                  <a:cubicBezTo>
                    <a:pt x="6754" y="1593"/>
                    <a:pt x="6905" y="1634"/>
                    <a:pt x="7053" y="1634"/>
                  </a:cubicBezTo>
                  <a:cubicBezTo>
                    <a:pt x="7612" y="1634"/>
                    <a:pt x="8109" y="1051"/>
                    <a:pt x="8657" y="933"/>
                  </a:cubicBezTo>
                  <a:cubicBezTo>
                    <a:pt x="8815" y="908"/>
                    <a:pt x="8963" y="895"/>
                    <a:pt x="9102" y="895"/>
                  </a:cubicBezTo>
                  <a:cubicBezTo>
                    <a:pt x="9691" y="895"/>
                    <a:pt x="10133" y="1120"/>
                    <a:pt x="10587" y="1560"/>
                  </a:cubicBezTo>
                  <a:cubicBezTo>
                    <a:pt x="10692" y="1665"/>
                    <a:pt x="10893" y="1781"/>
                    <a:pt x="11070" y="1781"/>
                  </a:cubicBezTo>
                  <a:cubicBezTo>
                    <a:pt x="11114" y="1781"/>
                    <a:pt x="11157" y="1774"/>
                    <a:pt x="11197" y="1758"/>
                  </a:cubicBezTo>
                  <a:cubicBezTo>
                    <a:pt x="11992" y="1556"/>
                    <a:pt x="12700" y="746"/>
                    <a:pt x="13476" y="746"/>
                  </a:cubicBezTo>
                  <a:cubicBezTo>
                    <a:pt x="13714" y="746"/>
                    <a:pt x="13959" y="822"/>
                    <a:pt x="14214" y="1016"/>
                  </a:cubicBezTo>
                  <a:cubicBezTo>
                    <a:pt x="15039" y="1560"/>
                    <a:pt x="15731" y="2104"/>
                    <a:pt x="16770" y="2104"/>
                  </a:cubicBezTo>
                  <a:cubicBezTo>
                    <a:pt x="17314" y="2104"/>
                    <a:pt x="17661" y="2104"/>
                    <a:pt x="18139" y="1758"/>
                  </a:cubicBezTo>
                  <a:cubicBezTo>
                    <a:pt x="18485" y="1560"/>
                    <a:pt x="18749" y="1082"/>
                    <a:pt x="19161" y="867"/>
                  </a:cubicBezTo>
                  <a:cubicBezTo>
                    <a:pt x="19487" y="752"/>
                    <a:pt x="19947" y="682"/>
                    <a:pt x="20381" y="682"/>
                  </a:cubicBezTo>
                  <a:cubicBezTo>
                    <a:pt x="20694" y="682"/>
                    <a:pt x="20995" y="718"/>
                    <a:pt x="21222" y="801"/>
                  </a:cubicBezTo>
                  <a:cubicBezTo>
                    <a:pt x="21717" y="867"/>
                    <a:pt x="22739" y="1280"/>
                    <a:pt x="22459" y="2038"/>
                  </a:cubicBezTo>
                  <a:cubicBezTo>
                    <a:pt x="22261" y="2402"/>
                    <a:pt x="22113" y="2591"/>
                    <a:pt x="22027" y="2591"/>
                  </a:cubicBezTo>
                  <a:cubicBezTo>
                    <a:pt x="21933" y="2591"/>
                    <a:pt x="21912" y="2369"/>
                    <a:pt x="21981" y="1906"/>
                  </a:cubicBezTo>
                  <a:cubicBezTo>
                    <a:pt x="22047" y="1906"/>
                    <a:pt x="22047" y="1758"/>
                    <a:pt x="21981" y="1758"/>
                  </a:cubicBezTo>
                  <a:cubicBezTo>
                    <a:pt x="21569" y="1758"/>
                    <a:pt x="21371" y="1758"/>
                    <a:pt x="21156" y="2104"/>
                  </a:cubicBezTo>
                  <a:cubicBezTo>
                    <a:pt x="20959" y="2318"/>
                    <a:pt x="21025" y="2863"/>
                    <a:pt x="21222" y="3077"/>
                  </a:cubicBezTo>
                  <a:cubicBezTo>
                    <a:pt x="21391" y="3241"/>
                    <a:pt x="21594" y="3311"/>
                    <a:pt x="21804" y="3311"/>
                  </a:cubicBezTo>
                  <a:cubicBezTo>
                    <a:pt x="22373" y="3311"/>
                    <a:pt x="22989" y="2795"/>
                    <a:pt x="23086" y="2252"/>
                  </a:cubicBezTo>
                  <a:cubicBezTo>
                    <a:pt x="23284" y="1016"/>
                    <a:pt x="22261" y="257"/>
                    <a:pt x="21156" y="109"/>
                  </a:cubicBezTo>
                  <a:cubicBezTo>
                    <a:pt x="20904" y="59"/>
                    <a:pt x="20648" y="38"/>
                    <a:pt x="20395" y="38"/>
                  </a:cubicBezTo>
                  <a:cubicBezTo>
                    <a:pt x="19971" y="38"/>
                    <a:pt x="19553" y="98"/>
                    <a:pt x="19161" y="191"/>
                  </a:cubicBezTo>
                  <a:cubicBezTo>
                    <a:pt x="18485" y="323"/>
                    <a:pt x="18139" y="1082"/>
                    <a:pt x="17512" y="1345"/>
                  </a:cubicBezTo>
                  <a:cubicBezTo>
                    <a:pt x="17267" y="1455"/>
                    <a:pt x="17035" y="1502"/>
                    <a:pt x="16814" y="1502"/>
                  </a:cubicBezTo>
                  <a:cubicBezTo>
                    <a:pt x="15562" y="1502"/>
                    <a:pt x="14658" y="0"/>
                    <a:pt x="134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29"/>
            <p:cNvSpPr/>
            <p:nvPr/>
          </p:nvSpPr>
          <p:spPr>
            <a:xfrm>
              <a:off x="3108550" y="2580875"/>
              <a:ext cx="25575" cy="18975"/>
            </a:xfrm>
            <a:custGeom>
              <a:avLst/>
              <a:gdLst/>
              <a:ahLst/>
              <a:cxnLst/>
              <a:rect l="l" t="t" r="r" b="b"/>
              <a:pathLst>
                <a:path w="1023" h="759" extrusionOk="0">
                  <a:moveTo>
                    <a:pt x="413" y="0"/>
                  </a:moveTo>
                  <a:cubicBezTo>
                    <a:pt x="198" y="0"/>
                    <a:pt x="1" y="149"/>
                    <a:pt x="1" y="413"/>
                  </a:cubicBezTo>
                  <a:cubicBezTo>
                    <a:pt x="1" y="627"/>
                    <a:pt x="198" y="759"/>
                    <a:pt x="413" y="759"/>
                  </a:cubicBezTo>
                  <a:cubicBezTo>
                    <a:pt x="545" y="759"/>
                    <a:pt x="677" y="759"/>
                    <a:pt x="825" y="693"/>
                  </a:cubicBezTo>
                  <a:cubicBezTo>
                    <a:pt x="1023" y="561"/>
                    <a:pt x="1023" y="215"/>
                    <a:pt x="825" y="83"/>
                  </a:cubicBezTo>
                  <a:cubicBezTo>
                    <a:pt x="677" y="0"/>
                    <a:pt x="545" y="0"/>
                    <a:pt x="4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 name="Google Shape;847;p29"/>
          <p:cNvGrpSpPr/>
          <p:nvPr/>
        </p:nvGrpSpPr>
        <p:grpSpPr>
          <a:xfrm flipH="1">
            <a:off x="7385454" y="3459420"/>
            <a:ext cx="1606159" cy="1556498"/>
            <a:chOff x="2878100" y="1821225"/>
            <a:chExt cx="857075" cy="830575"/>
          </a:xfrm>
        </p:grpSpPr>
        <p:sp>
          <p:nvSpPr>
            <p:cNvPr id="848" name="Google Shape;848;p29"/>
            <p:cNvSpPr/>
            <p:nvPr/>
          </p:nvSpPr>
          <p:spPr>
            <a:xfrm>
              <a:off x="2912725" y="1821225"/>
              <a:ext cx="104750" cy="574175"/>
            </a:xfrm>
            <a:custGeom>
              <a:avLst/>
              <a:gdLst/>
              <a:ahLst/>
              <a:cxnLst/>
              <a:rect l="l" t="t" r="r" b="b"/>
              <a:pathLst>
                <a:path w="4190" h="22967" extrusionOk="0">
                  <a:moveTo>
                    <a:pt x="1756" y="1"/>
                  </a:moveTo>
                  <a:cubicBezTo>
                    <a:pt x="1653" y="1"/>
                    <a:pt x="1546" y="10"/>
                    <a:pt x="1436" y="29"/>
                  </a:cubicBezTo>
                  <a:cubicBezTo>
                    <a:pt x="677" y="95"/>
                    <a:pt x="1" y="1200"/>
                    <a:pt x="611" y="1876"/>
                  </a:cubicBezTo>
                  <a:cubicBezTo>
                    <a:pt x="734" y="1999"/>
                    <a:pt x="945" y="2073"/>
                    <a:pt x="1152" y="2073"/>
                  </a:cubicBezTo>
                  <a:cubicBezTo>
                    <a:pt x="1305" y="2073"/>
                    <a:pt x="1455" y="2033"/>
                    <a:pt x="1567" y="1942"/>
                  </a:cubicBezTo>
                  <a:cubicBezTo>
                    <a:pt x="1914" y="1744"/>
                    <a:pt x="1848" y="1530"/>
                    <a:pt x="1914" y="1117"/>
                  </a:cubicBezTo>
                  <a:cubicBezTo>
                    <a:pt x="1914" y="1079"/>
                    <a:pt x="1870" y="1041"/>
                    <a:pt x="1833" y="1041"/>
                  </a:cubicBezTo>
                  <a:cubicBezTo>
                    <a:pt x="1805" y="1041"/>
                    <a:pt x="1782" y="1062"/>
                    <a:pt x="1782" y="1117"/>
                  </a:cubicBezTo>
                  <a:cubicBezTo>
                    <a:pt x="1625" y="1132"/>
                    <a:pt x="1495" y="1139"/>
                    <a:pt x="1393" y="1139"/>
                  </a:cubicBezTo>
                  <a:cubicBezTo>
                    <a:pt x="915" y="1139"/>
                    <a:pt x="1025" y="979"/>
                    <a:pt x="1650" y="639"/>
                  </a:cubicBezTo>
                  <a:cubicBezTo>
                    <a:pt x="1730" y="608"/>
                    <a:pt x="1805" y="594"/>
                    <a:pt x="1878" y="594"/>
                  </a:cubicBezTo>
                  <a:cubicBezTo>
                    <a:pt x="2419" y="594"/>
                    <a:pt x="2756" y="1388"/>
                    <a:pt x="2887" y="1810"/>
                  </a:cubicBezTo>
                  <a:cubicBezTo>
                    <a:pt x="3019" y="2437"/>
                    <a:pt x="3019" y="3393"/>
                    <a:pt x="2738" y="3937"/>
                  </a:cubicBezTo>
                  <a:cubicBezTo>
                    <a:pt x="2606" y="4349"/>
                    <a:pt x="2128" y="4630"/>
                    <a:pt x="1914" y="4976"/>
                  </a:cubicBezTo>
                  <a:cubicBezTo>
                    <a:pt x="1567" y="5454"/>
                    <a:pt x="1567" y="5800"/>
                    <a:pt x="1567" y="6345"/>
                  </a:cubicBezTo>
                  <a:cubicBezTo>
                    <a:pt x="1567" y="7383"/>
                    <a:pt x="2128" y="8060"/>
                    <a:pt x="2672" y="8884"/>
                  </a:cubicBezTo>
                  <a:cubicBezTo>
                    <a:pt x="3497" y="9989"/>
                    <a:pt x="2128" y="10879"/>
                    <a:pt x="1914" y="11918"/>
                  </a:cubicBezTo>
                  <a:cubicBezTo>
                    <a:pt x="1848" y="12116"/>
                    <a:pt x="1980" y="12396"/>
                    <a:pt x="2128" y="12528"/>
                  </a:cubicBezTo>
                  <a:cubicBezTo>
                    <a:pt x="2606" y="13072"/>
                    <a:pt x="2887" y="13633"/>
                    <a:pt x="2738" y="14392"/>
                  </a:cubicBezTo>
                  <a:cubicBezTo>
                    <a:pt x="2606" y="15068"/>
                    <a:pt x="1650" y="15760"/>
                    <a:pt x="2128" y="16519"/>
                  </a:cubicBezTo>
                  <a:cubicBezTo>
                    <a:pt x="2738" y="17409"/>
                    <a:pt x="2606" y="17821"/>
                    <a:pt x="2062" y="18712"/>
                  </a:cubicBezTo>
                  <a:cubicBezTo>
                    <a:pt x="1848" y="19124"/>
                    <a:pt x="1650" y="19602"/>
                    <a:pt x="1502" y="20080"/>
                  </a:cubicBezTo>
                  <a:cubicBezTo>
                    <a:pt x="1155" y="20987"/>
                    <a:pt x="1304" y="21944"/>
                    <a:pt x="1716" y="22834"/>
                  </a:cubicBezTo>
                  <a:cubicBezTo>
                    <a:pt x="1760" y="22928"/>
                    <a:pt x="1828" y="22966"/>
                    <a:pt x="1898" y="22966"/>
                  </a:cubicBezTo>
                  <a:cubicBezTo>
                    <a:pt x="2040" y="22966"/>
                    <a:pt x="2194" y="22812"/>
                    <a:pt x="2194" y="22636"/>
                  </a:cubicBezTo>
                  <a:cubicBezTo>
                    <a:pt x="1914" y="21466"/>
                    <a:pt x="1980" y="20493"/>
                    <a:pt x="2540" y="19404"/>
                  </a:cubicBezTo>
                  <a:cubicBezTo>
                    <a:pt x="2887" y="18712"/>
                    <a:pt x="3299" y="18168"/>
                    <a:pt x="3365" y="17343"/>
                  </a:cubicBezTo>
                  <a:cubicBezTo>
                    <a:pt x="3365" y="16585"/>
                    <a:pt x="2606" y="16238"/>
                    <a:pt x="3019" y="15480"/>
                  </a:cubicBezTo>
                  <a:cubicBezTo>
                    <a:pt x="3299" y="14804"/>
                    <a:pt x="3497" y="14458"/>
                    <a:pt x="3497" y="13699"/>
                  </a:cubicBezTo>
                  <a:cubicBezTo>
                    <a:pt x="3497" y="13006"/>
                    <a:pt x="3299" y="12660"/>
                    <a:pt x="2804" y="12182"/>
                  </a:cubicBezTo>
                  <a:cubicBezTo>
                    <a:pt x="2392" y="11836"/>
                    <a:pt x="3431" y="10599"/>
                    <a:pt x="3563" y="10187"/>
                  </a:cubicBezTo>
                  <a:cubicBezTo>
                    <a:pt x="4189" y="8406"/>
                    <a:pt x="1502" y="7449"/>
                    <a:pt x="2326" y="5586"/>
                  </a:cubicBezTo>
                  <a:cubicBezTo>
                    <a:pt x="2606" y="4976"/>
                    <a:pt x="3365" y="4630"/>
                    <a:pt x="3497" y="3937"/>
                  </a:cubicBezTo>
                  <a:cubicBezTo>
                    <a:pt x="3629" y="3327"/>
                    <a:pt x="3629" y="2568"/>
                    <a:pt x="3563" y="1942"/>
                  </a:cubicBezTo>
                  <a:cubicBezTo>
                    <a:pt x="3443" y="951"/>
                    <a:pt x="2803" y="1"/>
                    <a:pt x="1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29"/>
            <p:cNvSpPr/>
            <p:nvPr/>
          </p:nvSpPr>
          <p:spPr>
            <a:xfrm>
              <a:off x="2950250" y="2417725"/>
              <a:ext cx="20625" cy="25900"/>
            </a:xfrm>
            <a:custGeom>
              <a:avLst/>
              <a:gdLst/>
              <a:ahLst/>
              <a:cxnLst/>
              <a:rect l="l" t="t" r="r" b="b"/>
              <a:pathLst>
                <a:path w="825" h="1036" extrusionOk="0">
                  <a:moveTo>
                    <a:pt x="429" y="1"/>
                  </a:moveTo>
                  <a:cubicBezTo>
                    <a:pt x="301" y="1"/>
                    <a:pt x="182" y="71"/>
                    <a:pt x="149" y="211"/>
                  </a:cubicBezTo>
                  <a:cubicBezTo>
                    <a:pt x="66" y="343"/>
                    <a:pt x="1" y="491"/>
                    <a:pt x="66" y="623"/>
                  </a:cubicBezTo>
                  <a:cubicBezTo>
                    <a:pt x="66" y="838"/>
                    <a:pt x="215" y="1035"/>
                    <a:pt x="413" y="1035"/>
                  </a:cubicBezTo>
                  <a:cubicBezTo>
                    <a:pt x="693" y="1035"/>
                    <a:pt x="759" y="838"/>
                    <a:pt x="825" y="623"/>
                  </a:cubicBezTo>
                  <a:cubicBezTo>
                    <a:pt x="825" y="491"/>
                    <a:pt x="825" y="343"/>
                    <a:pt x="759" y="211"/>
                  </a:cubicBezTo>
                  <a:cubicBezTo>
                    <a:pt x="693" y="71"/>
                    <a:pt x="557" y="1"/>
                    <a:pt x="4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29"/>
            <p:cNvSpPr/>
            <p:nvPr/>
          </p:nvSpPr>
          <p:spPr>
            <a:xfrm>
              <a:off x="2878100" y="2478750"/>
              <a:ext cx="195850" cy="173050"/>
            </a:xfrm>
            <a:custGeom>
              <a:avLst/>
              <a:gdLst/>
              <a:ahLst/>
              <a:cxnLst/>
              <a:rect l="l" t="t" r="r" b="b"/>
              <a:pathLst>
                <a:path w="7834" h="6922" extrusionOk="0">
                  <a:moveTo>
                    <a:pt x="3233" y="4580"/>
                  </a:moveTo>
                  <a:lnTo>
                    <a:pt x="3233" y="4580"/>
                  </a:lnTo>
                  <a:cubicBezTo>
                    <a:pt x="3175" y="4755"/>
                    <a:pt x="2476" y="5954"/>
                    <a:pt x="2074" y="5954"/>
                  </a:cubicBezTo>
                  <a:cubicBezTo>
                    <a:pt x="2020" y="5954"/>
                    <a:pt x="1971" y="5932"/>
                    <a:pt x="1930" y="5883"/>
                  </a:cubicBezTo>
                  <a:cubicBezTo>
                    <a:pt x="1518" y="5537"/>
                    <a:pt x="3035" y="4646"/>
                    <a:pt x="3233" y="4580"/>
                  </a:cubicBezTo>
                  <a:close/>
                  <a:moveTo>
                    <a:pt x="3678" y="0"/>
                  </a:moveTo>
                  <a:cubicBezTo>
                    <a:pt x="3629" y="0"/>
                    <a:pt x="3579" y="37"/>
                    <a:pt x="3579" y="111"/>
                  </a:cubicBezTo>
                  <a:cubicBezTo>
                    <a:pt x="3447" y="1134"/>
                    <a:pt x="3579" y="2239"/>
                    <a:pt x="3579" y="3261"/>
                  </a:cubicBezTo>
                  <a:cubicBezTo>
                    <a:pt x="3513" y="3409"/>
                    <a:pt x="3513" y="3541"/>
                    <a:pt x="3513" y="3673"/>
                  </a:cubicBezTo>
                  <a:cubicBezTo>
                    <a:pt x="2689" y="3888"/>
                    <a:pt x="1" y="5471"/>
                    <a:pt x="1172" y="6641"/>
                  </a:cubicBezTo>
                  <a:cubicBezTo>
                    <a:pt x="1371" y="6838"/>
                    <a:pt x="1582" y="6921"/>
                    <a:pt x="1796" y="6921"/>
                  </a:cubicBezTo>
                  <a:cubicBezTo>
                    <a:pt x="2839" y="6921"/>
                    <a:pt x="3948" y="4929"/>
                    <a:pt x="4057" y="4300"/>
                  </a:cubicBezTo>
                  <a:cubicBezTo>
                    <a:pt x="4189" y="4300"/>
                    <a:pt x="4404" y="4234"/>
                    <a:pt x="4535" y="4234"/>
                  </a:cubicBezTo>
                  <a:cubicBezTo>
                    <a:pt x="5228" y="4234"/>
                    <a:pt x="5913" y="4293"/>
                    <a:pt x="6620" y="4293"/>
                  </a:cubicBezTo>
                  <a:cubicBezTo>
                    <a:pt x="6974" y="4293"/>
                    <a:pt x="7333" y="4278"/>
                    <a:pt x="7701" y="4234"/>
                  </a:cubicBezTo>
                  <a:cubicBezTo>
                    <a:pt x="7767" y="4234"/>
                    <a:pt x="7833" y="4020"/>
                    <a:pt x="7701" y="4020"/>
                  </a:cubicBezTo>
                  <a:cubicBezTo>
                    <a:pt x="6531" y="3822"/>
                    <a:pt x="5360" y="3607"/>
                    <a:pt x="4189" y="3607"/>
                  </a:cubicBezTo>
                  <a:cubicBezTo>
                    <a:pt x="4189" y="2437"/>
                    <a:pt x="3991" y="1282"/>
                    <a:pt x="3777" y="111"/>
                  </a:cubicBezTo>
                  <a:cubicBezTo>
                    <a:pt x="3777" y="37"/>
                    <a:pt x="3727" y="0"/>
                    <a:pt x="36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29"/>
            <p:cNvSpPr/>
            <p:nvPr/>
          </p:nvSpPr>
          <p:spPr>
            <a:xfrm>
              <a:off x="3153075" y="2547250"/>
              <a:ext cx="582100" cy="82775"/>
            </a:xfrm>
            <a:custGeom>
              <a:avLst/>
              <a:gdLst/>
              <a:ahLst/>
              <a:cxnLst/>
              <a:rect l="l" t="t" r="r" b="b"/>
              <a:pathLst>
                <a:path w="23284" h="3311" extrusionOk="0">
                  <a:moveTo>
                    <a:pt x="13464" y="0"/>
                  </a:moveTo>
                  <a:cubicBezTo>
                    <a:pt x="13287" y="0"/>
                    <a:pt x="13103" y="33"/>
                    <a:pt x="12912" y="109"/>
                  </a:cubicBezTo>
                  <a:cubicBezTo>
                    <a:pt x="12568" y="233"/>
                    <a:pt x="11650" y="965"/>
                    <a:pt x="11116" y="965"/>
                  </a:cubicBezTo>
                  <a:cubicBezTo>
                    <a:pt x="11010" y="965"/>
                    <a:pt x="10919" y="936"/>
                    <a:pt x="10851" y="867"/>
                  </a:cubicBezTo>
                  <a:cubicBezTo>
                    <a:pt x="10438" y="389"/>
                    <a:pt x="10092" y="109"/>
                    <a:pt x="9416" y="109"/>
                  </a:cubicBezTo>
                  <a:cubicBezTo>
                    <a:pt x="8657" y="109"/>
                    <a:pt x="8311" y="323"/>
                    <a:pt x="7619" y="669"/>
                  </a:cubicBezTo>
                  <a:cubicBezTo>
                    <a:pt x="7469" y="753"/>
                    <a:pt x="7335" y="785"/>
                    <a:pt x="7211" y="785"/>
                  </a:cubicBezTo>
                  <a:cubicBezTo>
                    <a:pt x="6741" y="785"/>
                    <a:pt x="6399" y="319"/>
                    <a:pt x="5800" y="319"/>
                  </a:cubicBezTo>
                  <a:cubicBezTo>
                    <a:pt x="5769" y="319"/>
                    <a:pt x="5738" y="321"/>
                    <a:pt x="5706" y="323"/>
                  </a:cubicBezTo>
                  <a:cubicBezTo>
                    <a:pt x="4881" y="389"/>
                    <a:pt x="4403" y="801"/>
                    <a:pt x="3711" y="1148"/>
                  </a:cubicBezTo>
                  <a:cubicBezTo>
                    <a:pt x="3014" y="1491"/>
                    <a:pt x="2376" y="1644"/>
                    <a:pt x="1690" y="1644"/>
                  </a:cubicBezTo>
                  <a:cubicBezTo>
                    <a:pt x="1288" y="1644"/>
                    <a:pt x="869" y="1591"/>
                    <a:pt x="413" y="1494"/>
                  </a:cubicBezTo>
                  <a:cubicBezTo>
                    <a:pt x="198" y="1494"/>
                    <a:pt x="0" y="1840"/>
                    <a:pt x="281" y="1972"/>
                  </a:cubicBezTo>
                  <a:cubicBezTo>
                    <a:pt x="820" y="2222"/>
                    <a:pt x="1384" y="2369"/>
                    <a:pt x="1942" y="2369"/>
                  </a:cubicBezTo>
                  <a:cubicBezTo>
                    <a:pt x="2306" y="2369"/>
                    <a:pt x="2667" y="2306"/>
                    <a:pt x="3018" y="2170"/>
                  </a:cubicBezTo>
                  <a:cubicBezTo>
                    <a:pt x="3496" y="2038"/>
                    <a:pt x="3908" y="1840"/>
                    <a:pt x="4321" y="1626"/>
                  </a:cubicBezTo>
                  <a:cubicBezTo>
                    <a:pt x="4868" y="1320"/>
                    <a:pt x="5238" y="1139"/>
                    <a:pt x="5615" y="1139"/>
                  </a:cubicBezTo>
                  <a:cubicBezTo>
                    <a:pt x="5908" y="1139"/>
                    <a:pt x="6206" y="1249"/>
                    <a:pt x="6596" y="1494"/>
                  </a:cubicBezTo>
                  <a:cubicBezTo>
                    <a:pt x="6754" y="1593"/>
                    <a:pt x="6905" y="1634"/>
                    <a:pt x="7053" y="1634"/>
                  </a:cubicBezTo>
                  <a:cubicBezTo>
                    <a:pt x="7612" y="1634"/>
                    <a:pt x="8109" y="1051"/>
                    <a:pt x="8657" y="933"/>
                  </a:cubicBezTo>
                  <a:cubicBezTo>
                    <a:pt x="8815" y="908"/>
                    <a:pt x="8963" y="895"/>
                    <a:pt x="9102" y="895"/>
                  </a:cubicBezTo>
                  <a:cubicBezTo>
                    <a:pt x="9691" y="895"/>
                    <a:pt x="10133" y="1120"/>
                    <a:pt x="10587" y="1560"/>
                  </a:cubicBezTo>
                  <a:cubicBezTo>
                    <a:pt x="10692" y="1665"/>
                    <a:pt x="10893" y="1781"/>
                    <a:pt x="11070" y="1781"/>
                  </a:cubicBezTo>
                  <a:cubicBezTo>
                    <a:pt x="11114" y="1781"/>
                    <a:pt x="11157" y="1774"/>
                    <a:pt x="11197" y="1758"/>
                  </a:cubicBezTo>
                  <a:cubicBezTo>
                    <a:pt x="11992" y="1556"/>
                    <a:pt x="12700" y="746"/>
                    <a:pt x="13476" y="746"/>
                  </a:cubicBezTo>
                  <a:cubicBezTo>
                    <a:pt x="13714" y="746"/>
                    <a:pt x="13959" y="822"/>
                    <a:pt x="14214" y="1016"/>
                  </a:cubicBezTo>
                  <a:cubicBezTo>
                    <a:pt x="15039" y="1560"/>
                    <a:pt x="15731" y="2104"/>
                    <a:pt x="16770" y="2104"/>
                  </a:cubicBezTo>
                  <a:cubicBezTo>
                    <a:pt x="17314" y="2104"/>
                    <a:pt x="17661" y="2104"/>
                    <a:pt x="18139" y="1758"/>
                  </a:cubicBezTo>
                  <a:cubicBezTo>
                    <a:pt x="18485" y="1560"/>
                    <a:pt x="18749" y="1082"/>
                    <a:pt x="19161" y="867"/>
                  </a:cubicBezTo>
                  <a:cubicBezTo>
                    <a:pt x="19487" y="752"/>
                    <a:pt x="19947" y="682"/>
                    <a:pt x="20381" y="682"/>
                  </a:cubicBezTo>
                  <a:cubicBezTo>
                    <a:pt x="20694" y="682"/>
                    <a:pt x="20995" y="718"/>
                    <a:pt x="21222" y="801"/>
                  </a:cubicBezTo>
                  <a:cubicBezTo>
                    <a:pt x="21717" y="867"/>
                    <a:pt x="22739" y="1280"/>
                    <a:pt x="22459" y="2038"/>
                  </a:cubicBezTo>
                  <a:cubicBezTo>
                    <a:pt x="22261" y="2402"/>
                    <a:pt x="22113" y="2591"/>
                    <a:pt x="22027" y="2591"/>
                  </a:cubicBezTo>
                  <a:cubicBezTo>
                    <a:pt x="21933" y="2591"/>
                    <a:pt x="21912" y="2369"/>
                    <a:pt x="21981" y="1906"/>
                  </a:cubicBezTo>
                  <a:cubicBezTo>
                    <a:pt x="22047" y="1906"/>
                    <a:pt x="22047" y="1758"/>
                    <a:pt x="21981" y="1758"/>
                  </a:cubicBezTo>
                  <a:cubicBezTo>
                    <a:pt x="21569" y="1758"/>
                    <a:pt x="21371" y="1758"/>
                    <a:pt x="21156" y="2104"/>
                  </a:cubicBezTo>
                  <a:cubicBezTo>
                    <a:pt x="20959" y="2318"/>
                    <a:pt x="21025" y="2863"/>
                    <a:pt x="21222" y="3077"/>
                  </a:cubicBezTo>
                  <a:cubicBezTo>
                    <a:pt x="21391" y="3241"/>
                    <a:pt x="21594" y="3311"/>
                    <a:pt x="21804" y="3311"/>
                  </a:cubicBezTo>
                  <a:cubicBezTo>
                    <a:pt x="22373" y="3311"/>
                    <a:pt x="22989" y="2795"/>
                    <a:pt x="23086" y="2252"/>
                  </a:cubicBezTo>
                  <a:cubicBezTo>
                    <a:pt x="23284" y="1016"/>
                    <a:pt x="22261" y="257"/>
                    <a:pt x="21156" y="109"/>
                  </a:cubicBezTo>
                  <a:cubicBezTo>
                    <a:pt x="20904" y="59"/>
                    <a:pt x="20648" y="38"/>
                    <a:pt x="20395" y="38"/>
                  </a:cubicBezTo>
                  <a:cubicBezTo>
                    <a:pt x="19971" y="38"/>
                    <a:pt x="19553" y="98"/>
                    <a:pt x="19161" y="191"/>
                  </a:cubicBezTo>
                  <a:cubicBezTo>
                    <a:pt x="18485" y="323"/>
                    <a:pt x="18139" y="1082"/>
                    <a:pt x="17512" y="1345"/>
                  </a:cubicBezTo>
                  <a:cubicBezTo>
                    <a:pt x="17267" y="1455"/>
                    <a:pt x="17035" y="1502"/>
                    <a:pt x="16814" y="1502"/>
                  </a:cubicBezTo>
                  <a:cubicBezTo>
                    <a:pt x="15562" y="1502"/>
                    <a:pt x="14658" y="0"/>
                    <a:pt x="134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29"/>
            <p:cNvSpPr/>
            <p:nvPr/>
          </p:nvSpPr>
          <p:spPr>
            <a:xfrm>
              <a:off x="3108550" y="2580875"/>
              <a:ext cx="25575" cy="18975"/>
            </a:xfrm>
            <a:custGeom>
              <a:avLst/>
              <a:gdLst/>
              <a:ahLst/>
              <a:cxnLst/>
              <a:rect l="l" t="t" r="r" b="b"/>
              <a:pathLst>
                <a:path w="1023" h="759" extrusionOk="0">
                  <a:moveTo>
                    <a:pt x="413" y="0"/>
                  </a:moveTo>
                  <a:cubicBezTo>
                    <a:pt x="198" y="0"/>
                    <a:pt x="1" y="149"/>
                    <a:pt x="1" y="413"/>
                  </a:cubicBezTo>
                  <a:cubicBezTo>
                    <a:pt x="1" y="627"/>
                    <a:pt x="198" y="759"/>
                    <a:pt x="413" y="759"/>
                  </a:cubicBezTo>
                  <a:cubicBezTo>
                    <a:pt x="545" y="759"/>
                    <a:pt x="677" y="759"/>
                    <a:pt x="825" y="693"/>
                  </a:cubicBezTo>
                  <a:cubicBezTo>
                    <a:pt x="1023" y="561"/>
                    <a:pt x="1023" y="215"/>
                    <a:pt x="825" y="83"/>
                  </a:cubicBezTo>
                  <a:cubicBezTo>
                    <a:pt x="677" y="0"/>
                    <a:pt x="545" y="0"/>
                    <a:pt x="4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3" name="Google Shape;853;p29"/>
          <p:cNvGrpSpPr/>
          <p:nvPr/>
        </p:nvGrpSpPr>
        <p:grpSpPr>
          <a:xfrm rot="-5400000" flipH="1">
            <a:off x="7385454" y="177220"/>
            <a:ext cx="1606159" cy="1556498"/>
            <a:chOff x="2878100" y="1821225"/>
            <a:chExt cx="857075" cy="830575"/>
          </a:xfrm>
        </p:grpSpPr>
        <p:sp>
          <p:nvSpPr>
            <p:cNvPr id="854" name="Google Shape;854;p29"/>
            <p:cNvSpPr/>
            <p:nvPr/>
          </p:nvSpPr>
          <p:spPr>
            <a:xfrm>
              <a:off x="2912725" y="1821225"/>
              <a:ext cx="104750" cy="574175"/>
            </a:xfrm>
            <a:custGeom>
              <a:avLst/>
              <a:gdLst/>
              <a:ahLst/>
              <a:cxnLst/>
              <a:rect l="l" t="t" r="r" b="b"/>
              <a:pathLst>
                <a:path w="4190" h="22967" extrusionOk="0">
                  <a:moveTo>
                    <a:pt x="1756" y="1"/>
                  </a:moveTo>
                  <a:cubicBezTo>
                    <a:pt x="1653" y="1"/>
                    <a:pt x="1546" y="10"/>
                    <a:pt x="1436" y="29"/>
                  </a:cubicBezTo>
                  <a:cubicBezTo>
                    <a:pt x="677" y="95"/>
                    <a:pt x="1" y="1200"/>
                    <a:pt x="611" y="1876"/>
                  </a:cubicBezTo>
                  <a:cubicBezTo>
                    <a:pt x="734" y="1999"/>
                    <a:pt x="945" y="2073"/>
                    <a:pt x="1152" y="2073"/>
                  </a:cubicBezTo>
                  <a:cubicBezTo>
                    <a:pt x="1305" y="2073"/>
                    <a:pt x="1455" y="2033"/>
                    <a:pt x="1567" y="1942"/>
                  </a:cubicBezTo>
                  <a:cubicBezTo>
                    <a:pt x="1914" y="1744"/>
                    <a:pt x="1848" y="1530"/>
                    <a:pt x="1914" y="1117"/>
                  </a:cubicBezTo>
                  <a:cubicBezTo>
                    <a:pt x="1914" y="1079"/>
                    <a:pt x="1870" y="1041"/>
                    <a:pt x="1833" y="1041"/>
                  </a:cubicBezTo>
                  <a:cubicBezTo>
                    <a:pt x="1805" y="1041"/>
                    <a:pt x="1782" y="1062"/>
                    <a:pt x="1782" y="1117"/>
                  </a:cubicBezTo>
                  <a:cubicBezTo>
                    <a:pt x="1625" y="1132"/>
                    <a:pt x="1495" y="1139"/>
                    <a:pt x="1393" y="1139"/>
                  </a:cubicBezTo>
                  <a:cubicBezTo>
                    <a:pt x="915" y="1139"/>
                    <a:pt x="1025" y="979"/>
                    <a:pt x="1650" y="639"/>
                  </a:cubicBezTo>
                  <a:cubicBezTo>
                    <a:pt x="1730" y="608"/>
                    <a:pt x="1805" y="594"/>
                    <a:pt x="1878" y="594"/>
                  </a:cubicBezTo>
                  <a:cubicBezTo>
                    <a:pt x="2419" y="594"/>
                    <a:pt x="2756" y="1388"/>
                    <a:pt x="2887" y="1810"/>
                  </a:cubicBezTo>
                  <a:cubicBezTo>
                    <a:pt x="3019" y="2437"/>
                    <a:pt x="3019" y="3393"/>
                    <a:pt x="2738" y="3937"/>
                  </a:cubicBezTo>
                  <a:cubicBezTo>
                    <a:pt x="2606" y="4349"/>
                    <a:pt x="2128" y="4630"/>
                    <a:pt x="1914" y="4976"/>
                  </a:cubicBezTo>
                  <a:cubicBezTo>
                    <a:pt x="1567" y="5454"/>
                    <a:pt x="1567" y="5800"/>
                    <a:pt x="1567" y="6345"/>
                  </a:cubicBezTo>
                  <a:cubicBezTo>
                    <a:pt x="1567" y="7383"/>
                    <a:pt x="2128" y="8060"/>
                    <a:pt x="2672" y="8884"/>
                  </a:cubicBezTo>
                  <a:cubicBezTo>
                    <a:pt x="3497" y="9989"/>
                    <a:pt x="2128" y="10879"/>
                    <a:pt x="1914" y="11918"/>
                  </a:cubicBezTo>
                  <a:cubicBezTo>
                    <a:pt x="1848" y="12116"/>
                    <a:pt x="1980" y="12396"/>
                    <a:pt x="2128" y="12528"/>
                  </a:cubicBezTo>
                  <a:cubicBezTo>
                    <a:pt x="2606" y="13072"/>
                    <a:pt x="2887" y="13633"/>
                    <a:pt x="2738" y="14392"/>
                  </a:cubicBezTo>
                  <a:cubicBezTo>
                    <a:pt x="2606" y="15068"/>
                    <a:pt x="1650" y="15760"/>
                    <a:pt x="2128" y="16519"/>
                  </a:cubicBezTo>
                  <a:cubicBezTo>
                    <a:pt x="2738" y="17409"/>
                    <a:pt x="2606" y="17821"/>
                    <a:pt x="2062" y="18712"/>
                  </a:cubicBezTo>
                  <a:cubicBezTo>
                    <a:pt x="1848" y="19124"/>
                    <a:pt x="1650" y="19602"/>
                    <a:pt x="1502" y="20080"/>
                  </a:cubicBezTo>
                  <a:cubicBezTo>
                    <a:pt x="1155" y="20987"/>
                    <a:pt x="1304" y="21944"/>
                    <a:pt x="1716" y="22834"/>
                  </a:cubicBezTo>
                  <a:cubicBezTo>
                    <a:pt x="1760" y="22928"/>
                    <a:pt x="1828" y="22966"/>
                    <a:pt x="1898" y="22966"/>
                  </a:cubicBezTo>
                  <a:cubicBezTo>
                    <a:pt x="2040" y="22966"/>
                    <a:pt x="2194" y="22812"/>
                    <a:pt x="2194" y="22636"/>
                  </a:cubicBezTo>
                  <a:cubicBezTo>
                    <a:pt x="1914" y="21466"/>
                    <a:pt x="1980" y="20493"/>
                    <a:pt x="2540" y="19404"/>
                  </a:cubicBezTo>
                  <a:cubicBezTo>
                    <a:pt x="2887" y="18712"/>
                    <a:pt x="3299" y="18168"/>
                    <a:pt x="3365" y="17343"/>
                  </a:cubicBezTo>
                  <a:cubicBezTo>
                    <a:pt x="3365" y="16585"/>
                    <a:pt x="2606" y="16238"/>
                    <a:pt x="3019" y="15480"/>
                  </a:cubicBezTo>
                  <a:cubicBezTo>
                    <a:pt x="3299" y="14804"/>
                    <a:pt x="3497" y="14458"/>
                    <a:pt x="3497" y="13699"/>
                  </a:cubicBezTo>
                  <a:cubicBezTo>
                    <a:pt x="3497" y="13006"/>
                    <a:pt x="3299" y="12660"/>
                    <a:pt x="2804" y="12182"/>
                  </a:cubicBezTo>
                  <a:cubicBezTo>
                    <a:pt x="2392" y="11836"/>
                    <a:pt x="3431" y="10599"/>
                    <a:pt x="3563" y="10187"/>
                  </a:cubicBezTo>
                  <a:cubicBezTo>
                    <a:pt x="4189" y="8406"/>
                    <a:pt x="1502" y="7449"/>
                    <a:pt x="2326" y="5586"/>
                  </a:cubicBezTo>
                  <a:cubicBezTo>
                    <a:pt x="2606" y="4976"/>
                    <a:pt x="3365" y="4630"/>
                    <a:pt x="3497" y="3937"/>
                  </a:cubicBezTo>
                  <a:cubicBezTo>
                    <a:pt x="3629" y="3327"/>
                    <a:pt x="3629" y="2568"/>
                    <a:pt x="3563" y="1942"/>
                  </a:cubicBezTo>
                  <a:cubicBezTo>
                    <a:pt x="3443" y="951"/>
                    <a:pt x="2803" y="1"/>
                    <a:pt x="1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29"/>
            <p:cNvSpPr/>
            <p:nvPr/>
          </p:nvSpPr>
          <p:spPr>
            <a:xfrm>
              <a:off x="2950250" y="2417725"/>
              <a:ext cx="20625" cy="25900"/>
            </a:xfrm>
            <a:custGeom>
              <a:avLst/>
              <a:gdLst/>
              <a:ahLst/>
              <a:cxnLst/>
              <a:rect l="l" t="t" r="r" b="b"/>
              <a:pathLst>
                <a:path w="825" h="1036" extrusionOk="0">
                  <a:moveTo>
                    <a:pt x="429" y="1"/>
                  </a:moveTo>
                  <a:cubicBezTo>
                    <a:pt x="301" y="1"/>
                    <a:pt x="182" y="71"/>
                    <a:pt x="149" y="211"/>
                  </a:cubicBezTo>
                  <a:cubicBezTo>
                    <a:pt x="66" y="343"/>
                    <a:pt x="1" y="491"/>
                    <a:pt x="66" y="623"/>
                  </a:cubicBezTo>
                  <a:cubicBezTo>
                    <a:pt x="66" y="838"/>
                    <a:pt x="215" y="1035"/>
                    <a:pt x="413" y="1035"/>
                  </a:cubicBezTo>
                  <a:cubicBezTo>
                    <a:pt x="693" y="1035"/>
                    <a:pt x="759" y="838"/>
                    <a:pt x="825" y="623"/>
                  </a:cubicBezTo>
                  <a:cubicBezTo>
                    <a:pt x="825" y="491"/>
                    <a:pt x="825" y="343"/>
                    <a:pt x="759" y="211"/>
                  </a:cubicBezTo>
                  <a:cubicBezTo>
                    <a:pt x="693" y="71"/>
                    <a:pt x="557" y="1"/>
                    <a:pt x="4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29"/>
            <p:cNvSpPr/>
            <p:nvPr/>
          </p:nvSpPr>
          <p:spPr>
            <a:xfrm>
              <a:off x="2878100" y="2478750"/>
              <a:ext cx="195850" cy="173050"/>
            </a:xfrm>
            <a:custGeom>
              <a:avLst/>
              <a:gdLst/>
              <a:ahLst/>
              <a:cxnLst/>
              <a:rect l="l" t="t" r="r" b="b"/>
              <a:pathLst>
                <a:path w="7834" h="6922" extrusionOk="0">
                  <a:moveTo>
                    <a:pt x="3233" y="4580"/>
                  </a:moveTo>
                  <a:lnTo>
                    <a:pt x="3233" y="4580"/>
                  </a:lnTo>
                  <a:cubicBezTo>
                    <a:pt x="3175" y="4755"/>
                    <a:pt x="2476" y="5954"/>
                    <a:pt x="2074" y="5954"/>
                  </a:cubicBezTo>
                  <a:cubicBezTo>
                    <a:pt x="2020" y="5954"/>
                    <a:pt x="1971" y="5932"/>
                    <a:pt x="1930" y="5883"/>
                  </a:cubicBezTo>
                  <a:cubicBezTo>
                    <a:pt x="1518" y="5537"/>
                    <a:pt x="3035" y="4646"/>
                    <a:pt x="3233" y="4580"/>
                  </a:cubicBezTo>
                  <a:close/>
                  <a:moveTo>
                    <a:pt x="3678" y="0"/>
                  </a:moveTo>
                  <a:cubicBezTo>
                    <a:pt x="3629" y="0"/>
                    <a:pt x="3579" y="37"/>
                    <a:pt x="3579" y="111"/>
                  </a:cubicBezTo>
                  <a:cubicBezTo>
                    <a:pt x="3447" y="1134"/>
                    <a:pt x="3579" y="2239"/>
                    <a:pt x="3579" y="3261"/>
                  </a:cubicBezTo>
                  <a:cubicBezTo>
                    <a:pt x="3513" y="3409"/>
                    <a:pt x="3513" y="3541"/>
                    <a:pt x="3513" y="3673"/>
                  </a:cubicBezTo>
                  <a:cubicBezTo>
                    <a:pt x="2689" y="3888"/>
                    <a:pt x="1" y="5471"/>
                    <a:pt x="1172" y="6641"/>
                  </a:cubicBezTo>
                  <a:cubicBezTo>
                    <a:pt x="1371" y="6838"/>
                    <a:pt x="1582" y="6921"/>
                    <a:pt x="1796" y="6921"/>
                  </a:cubicBezTo>
                  <a:cubicBezTo>
                    <a:pt x="2839" y="6921"/>
                    <a:pt x="3948" y="4929"/>
                    <a:pt x="4057" y="4300"/>
                  </a:cubicBezTo>
                  <a:cubicBezTo>
                    <a:pt x="4189" y="4300"/>
                    <a:pt x="4404" y="4234"/>
                    <a:pt x="4535" y="4234"/>
                  </a:cubicBezTo>
                  <a:cubicBezTo>
                    <a:pt x="5228" y="4234"/>
                    <a:pt x="5913" y="4293"/>
                    <a:pt x="6620" y="4293"/>
                  </a:cubicBezTo>
                  <a:cubicBezTo>
                    <a:pt x="6974" y="4293"/>
                    <a:pt x="7333" y="4278"/>
                    <a:pt x="7701" y="4234"/>
                  </a:cubicBezTo>
                  <a:cubicBezTo>
                    <a:pt x="7767" y="4234"/>
                    <a:pt x="7833" y="4020"/>
                    <a:pt x="7701" y="4020"/>
                  </a:cubicBezTo>
                  <a:cubicBezTo>
                    <a:pt x="6531" y="3822"/>
                    <a:pt x="5360" y="3607"/>
                    <a:pt x="4189" y="3607"/>
                  </a:cubicBezTo>
                  <a:cubicBezTo>
                    <a:pt x="4189" y="2437"/>
                    <a:pt x="3991" y="1282"/>
                    <a:pt x="3777" y="111"/>
                  </a:cubicBezTo>
                  <a:cubicBezTo>
                    <a:pt x="3777" y="37"/>
                    <a:pt x="3727" y="0"/>
                    <a:pt x="36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29"/>
            <p:cNvSpPr/>
            <p:nvPr/>
          </p:nvSpPr>
          <p:spPr>
            <a:xfrm>
              <a:off x="3153075" y="2547250"/>
              <a:ext cx="582100" cy="82775"/>
            </a:xfrm>
            <a:custGeom>
              <a:avLst/>
              <a:gdLst/>
              <a:ahLst/>
              <a:cxnLst/>
              <a:rect l="l" t="t" r="r" b="b"/>
              <a:pathLst>
                <a:path w="23284" h="3311" extrusionOk="0">
                  <a:moveTo>
                    <a:pt x="13464" y="0"/>
                  </a:moveTo>
                  <a:cubicBezTo>
                    <a:pt x="13287" y="0"/>
                    <a:pt x="13103" y="33"/>
                    <a:pt x="12912" y="109"/>
                  </a:cubicBezTo>
                  <a:cubicBezTo>
                    <a:pt x="12568" y="233"/>
                    <a:pt x="11650" y="965"/>
                    <a:pt x="11116" y="965"/>
                  </a:cubicBezTo>
                  <a:cubicBezTo>
                    <a:pt x="11010" y="965"/>
                    <a:pt x="10919" y="936"/>
                    <a:pt x="10851" y="867"/>
                  </a:cubicBezTo>
                  <a:cubicBezTo>
                    <a:pt x="10438" y="389"/>
                    <a:pt x="10092" y="109"/>
                    <a:pt x="9416" y="109"/>
                  </a:cubicBezTo>
                  <a:cubicBezTo>
                    <a:pt x="8657" y="109"/>
                    <a:pt x="8311" y="323"/>
                    <a:pt x="7619" y="669"/>
                  </a:cubicBezTo>
                  <a:cubicBezTo>
                    <a:pt x="7469" y="753"/>
                    <a:pt x="7335" y="785"/>
                    <a:pt x="7211" y="785"/>
                  </a:cubicBezTo>
                  <a:cubicBezTo>
                    <a:pt x="6741" y="785"/>
                    <a:pt x="6399" y="319"/>
                    <a:pt x="5800" y="319"/>
                  </a:cubicBezTo>
                  <a:cubicBezTo>
                    <a:pt x="5769" y="319"/>
                    <a:pt x="5738" y="321"/>
                    <a:pt x="5706" y="323"/>
                  </a:cubicBezTo>
                  <a:cubicBezTo>
                    <a:pt x="4881" y="389"/>
                    <a:pt x="4403" y="801"/>
                    <a:pt x="3711" y="1148"/>
                  </a:cubicBezTo>
                  <a:cubicBezTo>
                    <a:pt x="3014" y="1491"/>
                    <a:pt x="2376" y="1644"/>
                    <a:pt x="1690" y="1644"/>
                  </a:cubicBezTo>
                  <a:cubicBezTo>
                    <a:pt x="1288" y="1644"/>
                    <a:pt x="869" y="1591"/>
                    <a:pt x="413" y="1494"/>
                  </a:cubicBezTo>
                  <a:cubicBezTo>
                    <a:pt x="198" y="1494"/>
                    <a:pt x="0" y="1840"/>
                    <a:pt x="281" y="1972"/>
                  </a:cubicBezTo>
                  <a:cubicBezTo>
                    <a:pt x="820" y="2222"/>
                    <a:pt x="1384" y="2369"/>
                    <a:pt x="1942" y="2369"/>
                  </a:cubicBezTo>
                  <a:cubicBezTo>
                    <a:pt x="2306" y="2369"/>
                    <a:pt x="2667" y="2306"/>
                    <a:pt x="3018" y="2170"/>
                  </a:cubicBezTo>
                  <a:cubicBezTo>
                    <a:pt x="3496" y="2038"/>
                    <a:pt x="3908" y="1840"/>
                    <a:pt x="4321" y="1626"/>
                  </a:cubicBezTo>
                  <a:cubicBezTo>
                    <a:pt x="4868" y="1320"/>
                    <a:pt x="5238" y="1139"/>
                    <a:pt x="5615" y="1139"/>
                  </a:cubicBezTo>
                  <a:cubicBezTo>
                    <a:pt x="5908" y="1139"/>
                    <a:pt x="6206" y="1249"/>
                    <a:pt x="6596" y="1494"/>
                  </a:cubicBezTo>
                  <a:cubicBezTo>
                    <a:pt x="6754" y="1593"/>
                    <a:pt x="6905" y="1634"/>
                    <a:pt x="7053" y="1634"/>
                  </a:cubicBezTo>
                  <a:cubicBezTo>
                    <a:pt x="7612" y="1634"/>
                    <a:pt x="8109" y="1051"/>
                    <a:pt x="8657" y="933"/>
                  </a:cubicBezTo>
                  <a:cubicBezTo>
                    <a:pt x="8815" y="908"/>
                    <a:pt x="8963" y="895"/>
                    <a:pt x="9102" y="895"/>
                  </a:cubicBezTo>
                  <a:cubicBezTo>
                    <a:pt x="9691" y="895"/>
                    <a:pt x="10133" y="1120"/>
                    <a:pt x="10587" y="1560"/>
                  </a:cubicBezTo>
                  <a:cubicBezTo>
                    <a:pt x="10692" y="1665"/>
                    <a:pt x="10893" y="1781"/>
                    <a:pt x="11070" y="1781"/>
                  </a:cubicBezTo>
                  <a:cubicBezTo>
                    <a:pt x="11114" y="1781"/>
                    <a:pt x="11157" y="1774"/>
                    <a:pt x="11197" y="1758"/>
                  </a:cubicBezTo>
                  <a:cubicBezTo>
                    <a:pt x="11992" y="1556"/>
                    <a:pt x="12700" y="746"/>
                    <a:pt x="13476" y="746"/>
                  </a:cubicBezTo>
                  <a:cubicBezTo>
                    <a:pt x="13714" y="746"/>
                    <a:pt x="13959" y="822"/>
                    <a:pt x="14214" y="1016"/>
                  </a:cubicBezTo>
                  <a:cubicBezTo>
                    <a:pt x="15039" y="1560"/>
                    <a:pt x="15731" y="2104"/>
                    <a:pt x="16770" y="2104"/>
                  </a:cubicBezTo>
                  <a:cubicBezTo>
                    <a:pt x="17314" y="2104"/>
                    <a:pt x="17661" y="2104"/>
                    <a:pt x="18139" y="1758"/>
                  </a:cubicBezTo>
                  <a:cubicBezTo>
                    <a:pt x="18485" y="1560"/>
                    <a:pt x="18749" y="1082"/>
                    <a:pt x="19161" y="867"/>
                  </a:cubicBezTo>
                  <a:cubicBezTo>
                    <a:pt x="19487" y="752"/>
                    <a:pt x="19947" y="682"/>
                    <a:pt x="20381" y="682"/>
                  </a:cubicBezTo>
                  <a:cubicBezTo>
                    <a:pt x="20694" y="682"/>
                    <a:pt x="20995" y="718"/>
                    <a:pt x="21222" y="801"/>
                  </a:cubicBezTo>
                  <a:cubicBezTo>
                    <a:pt x="21717" y="867"/>
                    <a:pt x="22739" y="1280"/>
                    <a:pt x="22459" y="2038"/>
                  </a:cubicBezTo>
                  <a:cubicBezTo>
                    <a:pt x="22261" y="2402"/>
                    <a:pt x="22113" y="2591"/>
                    <a:pt x="22027" y="2591"/>
                  </a:cubicBezTo>
                  <a:cubicBezTo>
                    <a:pt x="21933" y="2591"/>
                    <a:pt x="21912" y="2369"/>
                    <a:pt x="21981" y="1906"/>
                  </a:cubicBezTo>
                  <a:cubicBezTo>
                    <a:pt x="22047" y="1906"/>
                    <a:pt x="22047" y="1758"/>
                    <a:pt x="21981" y="1758"/>
                  </a:cubicBezTo>
                  <a:cubicBezTo>
                    <a:pt x="21569" y="1758"/>
                    <a:pt x="21371" y="1758"/>
                    <a:pt x="21156" y="2104"/>
                  </a:cubicBezTo>
                  <a:cubicBezTo>
                    <a:pt x="20959" y="2318"/>
                    <a:pt x="21025" y="2863"/>
                    <a:pt x="21222" y="3077"/>
                  </a:cubicBezTo>
                  <a:cubicBezTo>
                    <a:pt x="21391" y="3241"/>
                    <a:pt x="21594" y="3311"/>
                    <a:pt x="21804" y="3311"/>
                  </a:cubicBezTo>
                  <a:cubicBezTo>
                    <a:pt x="22373" y="3311"/>
                    <a:pt x="22989" y="2795"/>
                    <a:pt x="23086" y="2252"/>
                  </a:cubicBezTo>
                  <a:cubicBezTo>
                    <a:pt x="23284" y="1016"/>
                    <a:pt x="22261" y="257"/>
                    <a:pt x="21156" y="109"/>
                  </a:cubicBezTo>
                  <a:cubicBezTo>
                    <a:pt x="20904" y="59"/>
                    <a:pt x="20648" y="38"/>
                    <a:pt x="20395" y="38"/>
                  </a:cubicBezTo>
                  <a:cubicBezTo>
                    <a:pt x="19971" y="38"/>
                    <a:pt x="19553" y="98"/>
                    <a:pt x="19161" y="191"/>
                  </a:cubicBezTo>
                  <a:cubicBezTo>
                    <a:pt x="18485" y="323"/>
                    <a:pt x="18139" y="1082"/>
                    <a:pt x="17512" y="1345"/>
                  </a:cubicBezTo>
                  <a:cubicBezTo>
                    <a:pt x="17267" y="1455"/>
                    <a:pt x="17035" y="1502"/>
                    <a:pt x="16814" y="1502"/>
                  </a:cubicBezTo>
                  <a:cubicBezTo>
                    <a:pt x="15562" y="1502"/>
                    <a:pt x="14658" y="0"/>
                    <a:pt x="134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29"/>
            <p:cNvSpPr/>
            <p:nvPr/>
          </p:nvSpPr>
          <p:spPr>
            <a:xfrm>
              <a:off x="3108550" y="2580875"/>
              <a:ext cx="25575" cy="18975"/>
            </a:xfrm>
            <a:custGeom>
              <a:avLst/>
              <a:gdLst/>
              <a:ahLst/>
              <a:cxnLst/>
              <a:rect l="l" t="t" r="r" b="b"/>
              <a:pathLst>
                <a:path w="1023" h="759" extrusionOk="0">
                  <a:moveTo>
                    <a:pt x="413" y="0"/>
                  </a:moveTo>
                  <a:cubicBezTo>
                    <a:pt x="198" y="0"/>
                    <a:pt x="1" y="149"/>
                    <a:pt x="1" y="413"/>
                  </a:cubicBezTo>
                  <a:cubicBezTo>
                    <a:pt x="1" y="627"/>
                    <a:pt x="198" y="759"/>
                    <a:pt x="413" y="759"/>
                  </a:cubicBezTo>
                  <a:cubicBezTo>
                    <a:pt x="545" y="759"/>
                    <a:pt x="677" y="759"/>
                    <a:pt x="825" y="693"/>
                  </a:cubicBezTo>
                  <a:cubicBezTo>
                    <a:pt x="1023" y="561"/>
                    <a:pt x="1023" y="215"/>
                    <a:pt x="825" y="83"/>
                  </a:cubicBezTo>
                  <a:cubicBezTo>
                    <a:pt x="677" y="0"/>
                    <a:pt x="545" y="0"/>
                    <a:pt x="4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Espace réservé du pied de page 1"/>
          <p:cNvSpPr>
            <a:spLocks noGrp="1"/>
          </p:cNvSpPr>
          <p:nvPr>
            <p:ph type="ftr" sz="quarter" idx="10"/>
          </p:nvPr>
        </p:nvSpPr>
        <p:spPr/>
        <p:txBody>
          <a:bodyPr/>
          <a:lstStyle/>
          <a:p>
            <a:endParaRPr lang="fr-FR"/>
          </a:p>
        </p:txBody>
      </p:sp>
      <p:sp>
        <p:nvSpPr>
          <p:cNvPr id="3" name="Espace réservé du numéro de diapositive 2"/>
          <p:cNvSpPr>
            <a:spLocks noGrp="1"/>
          </p:cNvSpPr>
          <p:nvPr>
            <p:ph type="sldNum" sz="quarter" idx="11"/>
          </p:nvPr>
        </p:nvSpPr>
        <p:spPr/>
        <p:txBody>
          <a:bodyPr/>
          <a:lstStyle/>
          <a:p>
            <a:fld id="{326F19BA-511A-465D-B7F5-6042D6B00A93}" type="slidenum">
              <a:rPr lang="fr-FR" smtClean="0"/>
              <a:t>‹#›</a:t>
            </a:fld>
            <a:endParaRPr lang="fr-FR"/>
          </a:p>
        </p:txBody>
      </p:sp>
    </p:spTree>
  </p:cSld>
  <p:clrMapOvr>
    <a:masterClrMapping/>
  </p:clrMapOvr>
  <p:hf hdr="0" ftr="0" dt="0"/>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Background 1">
  <p:cSld name="CUSTOM_9_1">
    <p:bg>
      <p:bgPr>
        <a:solidFill>
          <a:schemeClr val="lt1"/>
        </a:solidFill>
        <a:effectLst/>
      </p:bgPr>
    </p:bg>
    <p:spTree>
      <p:nvGrpSpPr>
        <p:cNvPr id="1" name="Shape 859"/>
        <p:cNvGrpSpPr/>
        <p:nvPr/>
      </p:nvGrpSpPr>
      <p:grpSpPr>
        <a:xfrm>
          <a:off x="0" y="0"/>
          <a:ext cx="0" cy="0"/>
          <a:chOff x="0" y="0"/>
          <a:chExt cx="0" cy="0"/>
        </a:xfrm>
      </p:grpSpPr>
      <p:grpSp>
        <p:nvGrpSpPr>
          <p:cNvPr id="860" name="Google Shape;860;p30"/>
          <p:cNvGrpSpPr/>
          <p:nvPr/>
        </p:nvGrpSpPr>
        <p:grpSpPr>
          <a:xfrm>
            <a:off x="152409" y="152389"/>
            <a:ext cx="3882548" cy="1606159"/>
            <a:chOff x="152409" y="152389"/>
            <a:chExt cx="3882548" cy="1606159"/>
          </a:xfrm>
        </p:grpSpPr>
        <p:sp>
          <p:nvSpPr>
            <p:cNvPr id="861" name="Google Shape;861;p30"/>
            <p:cNvSpPr/>
            <p:nvPr/>
          </p:nvSpPr>
          <p:spPr>
            <a:xfrm rot="5400000">
              <a:off x="1072754" y="-222575"/>
              <a:ext cx="196302" cy="1076004"/>
            </a:xfrm>
            <a:custGeom>
              <a:avLst/>
              <a:gdLst/>
              <a:ahLst/>
              <a:cxnLst/>
              <a:rect l="l" t="t" r="r" b="b"/>
              <a:pathLst>
                <a:path w="4190" h="22967" extrusionOk="0">
                  <a:moveTo>
                    <a:pt x="1756" y="1"/>
                  </a:moveTo>
                  <a:cubicBezTo>
                    <a:pt x="1653" y="1"/>
                    <a:pt x="1546" y="10"/>
                    <a:pt x="1436" y="29"/>
                  </a:cubicBezTo>
                  <a:cubicBezTo>
                    <a:pt x="677" y="95"/>
                    <a:pt x="1" y="1200"/>
                    <a:pt x="611" y="1876"/>
                  </a:cubicBezTo>
                  <a:cubicBezTo>
                    <a:pt x="734" y="1999"/>
                    <a:pt x="945" y="2073"/>
                    <a:pt x="1152" y="2073"/>
                  </a:cubicBezTo>
                  <a:cubicBezTo>
                    <a:pt x="1305" y="2073"/>
                    <a:pt x="1455" y="2033"/>
                    <a:pt x="1567" y="1942"/>
                  </a:cubicBezTo>
                  <a:cubicBezTo>
                    <a:pt x="1914" y="1744"/>
                    <a:pt x="1848" y="1530"/>
                    <a:pt x="1914" y="1117"/>
                  </a:cubicBezTo>
                  <a:cubicBezTo>
                    <a:pt x="1914" y="1079"/>
                    <a:pt x="1870" y="1041"/>
                    <a:pt x="1833" y="1041"/>
                  </a:cubicBezTo>
                  <a:cubicBezTo>
                    <a:pt x="1805" y="1041"/>
                    <a:pt x="1782" y="1062"/>
                    <a:pt x="1782" y="1117"/>
                  </a:cubicBezTo>
                  <a:cubicBezTo>
                    <a:pt x="1625" y="1132"/>
                    <a:pt x="1495" y="1139"/>
                    <a:pt x="1393" y="1139"/>
                  </a:cubicBezTo>
                  <a:cubicBezTo>
                    <a:pt x="915" y="1139"/>
                    <a:pt x="1025" y="979"/>
                    <a:pt x="1650" y="639"/>
                  </a:cubicBezTo>
                  <a:cubicBezTo>
                    <a:pt x="1730" y="608"/>
                    <a:pt x="1805" y="594"/>
                    <a:pt x="1878" y="594"/>
                  </a:cubicBezTo>
                  <a:cubicBezTo>
                    <a:pt x="2419" y="594"/>
                    <a:pt x="2756" y="1388"/>
                    <a:pt x="2887" y="1810"/>
                  </a:cubicBezTo>
                  <a:cubicBezTo>
                    <a:pt x="3019" y="2437"/>
                    <a:pt x="3019" y="3393"/>
                    <a:pt x="2738" y="3937"/>
                  </a:cubicBezTo>
                  <a:cubicBezTo>
                    <a:pt x="2606" y="4349"/>
                    <a:pt x="2128" y="4630"/>
                    <a:pt x="1914" y="4976"/>
                  </a:cubicBezTo>
                  <a:cubicBezTo>
                    <a:pt x="1567" y="5454"/>
                    <a:pt x="1567" y="5800"/>
                    <a:pt x="1567" y="6345"/>
                  </a:cubicBezTo>
                  <a:cubicBezTo>
                    <a:pt x="1567" y="7383"/>
                    <a:pt x="2128" y="8060"/>
                    <a:pt x="2672" y="8884"/>
                  </a:cubicBezTo>
                  <a:cubicBezTo>
                    <a:pt x="3497" y="9989"/>
                    <a:pt x="2128" y="10879"/>
                    <a:pt x="1914" y="11918"/>
                  </a:cubicBezTo>
                  <a:cubicBezTo>
                    <a:pt x="1848" y="12116"/>
                    <a:pt x="1980" y="12396"/>
                    <a:pt x="2128" y="12528"/>
                  </a:cubicBezTo>
                  <a:cubicBezTo>
                    <a:pt x="2606" y="13072"/>
                    <a:pt x="2887" y="13633"/>
                    <a:pt x="2738" y="14392"/>
                  </a:cubicBezTo>
                  <a:cubicBezTo>
                    <a:pt x="2606" y="15068"/>
                    <a:pt x="1650" y="15760"/>
                    <a:pt x="2128" y="16519"/>
                  </a:cubicBezTo>
                  <a:cubicBezTo>
                    <a:pt x="2738" y="17409"/>
                    <a:pt x="2606" y="17821"/>
                    <a:pt x="2062" y="18712"/>
                  </a:cubicBezTo>
                  <a:cubicBezTo>
                    <a:pt x="1848" y="19124"/>
                    <a:pt x="1650" y="19602"/>
                    <a:pt x="1502" y="20080"/>
                  </a:cubicBezTo>
                  <a:cubicBezTo>
                    <a:pt x="1155" y="20987"/>
                    <a:pt x="1304" y="21944"/>
                    <a:pt x="1716" y="22834"/>
                  </a:cubicBezTo>
                  <a:cubicBezTo>
                    <a:pt x="1760" y="22928"/>
                    <a:pt x="1828" y="22966"/>
                    <a:pt x="1898" y="22966"/>
                  </a:cubicBezTo>
                  <a:cubicBezTo>
                    <a:pt x="2040" y="22966"/>
                    <a:pt x="2194" y="22812"/>
                    <a:pt x="2194" y="22636"/>
                  </a:cubicBezTo>
                  <a:cubicBezTo>
                    <a:pt x="1914" y="21466"/>
                    <a:pt x="1980" y="20493"/>
                    <a:pt x="2540" y="19404"/>
                  </a:cubicBezTo>
                  <a:cubicBezTo>
                    <a:pt x="2887" y="18712"/>
                    <a:pt x="3299" y="18168"/>
                    <a:pt x="3365" y="17343"/>
                  </a:cubicBezTo>
                  <a:cubicBezTo>
                    <a:pt x="3365" y="16585"/>
                    <a:pt x="2606" y="16238"/>
                    <a:pt x="3019" y="15480"/>
                  </a:cubicBezTo>
                  <a:cubicBezTo>
                    <a:pt x="3299" y="14804"/>
                    <a:pt x="3497" y="14458"/>
                    <a:pt x="3497" y="13699"/>
                  </a:cubicBezTo>
                  <a:cubicBezTo>
                    <a:pt x="3497" y="13006"/>
                    <a:pt x="3299" y="12660"/>
                    <a:pt x="2804" y="12182"/>
                  </a:cubicBezTo>
                  <a:cubicBezTo>
                    <a:pt x="2392" y="11836"/>
                    <a:pt x="3431" y="10599"/>
                    <a:pt x="3563" y="10187"/>
                  </a:cubicBezTo>
                  <a:cubicBezTo>
                    <a:pt x="4189" y="8406"/>
                    <a:pt x="1502" y="7449"/>
                    <a:pt x="2326" y="5586"/>
                  </a:cubicBezTo>
                  <a:cubicBezTo>
                    <a:pt x="2606" y="4976"/>
                    <a:pt x="3365" y="4630"/>
                    <a:pt x="3497" y="3937"/>
                  </a:cubicBezTo>
                  <a:cubicBezTo>
                    <a:pt x="3629" y="3327"/>
                    <a:pt x="3629" y="2568"/>
                    <a:pt x="3563" y="1942"/>
                  </a:cubicBezTo>
                  <a:cubicBezTo>
                    <a:pt x="3443" y="951"/>
                    <a:pt x="2803" y="1"/>
                    <a:pt x="17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30"/>
            <p:cNvSpPr/>
            <p:nvPr/>
          </p:nvSpPr>
          <p:spPr>
            <a:xfrm rot="5400000">
              <a:off x="547472" y="282656"/>
              <a:ext cx="38651" cy="48537"/>
            </a:xfrm>
            <a:custGeom>
              <a:avLst/>
              <a:gdLst/>
              <a:ahLst/>
              <a:cxnLst/>
              <a:rect l="l" t="t" r="r" b="b"/>
              <a:pathLst>
                <a:path w="825" h="1036" extrusionOk="0">
                  <a:moveTo>
                    <a:pt x="429" y="1"/>
                  </a:moveTo>
                  <a:cubicBezTo>
                    <a:pt x="301" y="1"/>
                    <a:pt x="182" y="71"/>
                    <a:pt x="149" y="211"/>
                  </a:cubicBezTo>
                  <a:cubicBezTo>
                    <a:pt x="66" y="343"/>
                    <a:pt x="1" y="491"/>
                    <a:pt x="66" y="623"/>
                  </a:cubicBezTo>
                  <a:cubicBezTo>
                    <a:pt x="66" y="838"/>
                    <a:pt x="215" y="1035"/>
                    <a:pt x="413" y="1035"/>
                  </a:cubicBezTo>
                  <a:cubicBezTo>
                    <a:pt x="693" y="1035"/>
                    <a:pt x="759" y="838"/>
                    <a:pt x="825" y="623"/>
                  </a:cubicBezTo>
                  <a:cubicBezTo>
                    <a:pt x="825" y="491"/>
                    <a:pt x="825" y="343"/>
                    <a:pt x="759" y="211"/>
                  </a:cubicBezTo>
                  <a:cubicBezTo>
                    <a:pt x="693" y="71"/>
                    <a:pt x="557" y="1"/>
                    <a:pt x="4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30"/>
            <p:cNvSpPr/>
            <p:nvPr/>
          </p:nvSpPr>
          <p:spPr>
            <a:xfrm rot="5400000">
              <a:off x="131046" y="173753"/>
              <a:ext cx="367023" cy="324296"/>
            </a:xfrm>
            <a:custGeom>
              <a:avLst/>
              <a:gdLst/>
              <a:ahLst/>
              <a:cxnLst/>
              <a:rect l="l" t="t" r="r" b="b"/>
              <a:pathLst>
                <a:path w="7834" h="6922" extrusionOk="0">
                  <a:moveTo>
                    <a:pt x="3233" y="4580"/>
                  </a:moveTo>
                  <a:lnTo>
                    <a:pt x="3233" y="4580"/>
                  </a:lnTo>
                  <a:cubicBezTo>
                    <a:pt x="3175" y="4755"/>
                    <a:pt x="2476" y="5954"/>
                    <a:pt x="2074" y="5954"/>
                  </a:cubicBezTo>
                  <a:cubicBezTo>
                    <a:pt x="2020" y="5954"/>
                    <a:pt x="1971" y="5932"/>
                    <a:pt x="1930" y="5883"/>
                  </a:cubicBezTo>
                  <a:cubicBezTo>
                    <a:pt x="1518" y="5537"/>
                    <a:pt x="3035" y="4646"/>
                    <a:pt x="3233" y="4580"/>
                  </a:cubicBezTo>
                  <a:close/>
                  <a:moveTo>
                    <a:pt x="3678" y="0"/>
                  </a:moveTo>
                  <a:cubicBezTo>
                    <a:pt x="3629" y="0"/>
                    <a:pt x="3579" y="37"/>
                    <a:pt x="3579" y="111"/>
                  </a:cubicBezTo>
                  <a:cubicBezTo>
                    <a:pt x="3447" y="1134"/>
                    <a:pt x="3579" y="2239"/>
                    <a:pt x="3579" y="3261"/>
                  </a:cubicBezTo>
                  <a:cubicBezTo>
                    <a:pt x="3513" y="3409"/>
                    <a:pt x="3513" y="3541"/>
                    <a:pt x="3513" y="3673"/>
                  </a:cubicBezTo>
                  <a:cubicBezTo>
                    <a:pt x="2689" y="3888"/>
                    <a:pt x="1" y="5471"/>
                    <a:pt x="1172" y="6641"/>
                  </a:cubicBezTo>
                  <a:cubicBezTo>
                    <a:pt x="1371" y="6838"/>
                    <a:pt x="1582" y="6921"/>
                    <a:pt x="1796" y="6921"/>
                  </a:cubicBezTo>
                  <a:cubicBezTo>
                    <a:pt x="2839" y="6921"/>
                    <a:pt x="3948" y="4929"/>
                    <a:pt x="4057" y="4300"/>
                  </a:cubicBezTo>
                  <a:cubicBezTo>
                    <a:pt x="4189" y="4300"/>
                    <a:pt x="4404" y="4234"/>
                    <a:pt x="4535" y="4234"/>
                  </a:cubicBezTo>
                  <a:cubicBezTo>
                    <a:pt x="5228" y="4234"/>
                    <a:pt x="5913" y="4293"/>
                    <a:pt x="6620" y="4293"/>
                  </a:cubicBezTo>
                  <a:cubicBezTo>
                    <a:pt x="6974" y="4293"/>
                    <a:pt x="7333" y="4278"/>
                    <a:pt x="7701" y="4234"/>
                  </a:cubicBezTo>
                  <a:cubicBezTo>
                    <a:pt x="7767" y="4234"/>
                    <a:pt x="7833" y="4020"/>
                    <a:pt x="7701" y="4020"/>
                  </a:cubicBezTo>
                  <a:cubicBezTo>
                    <a:pt x="6531" y="3822"/>
                    <a:pt x="5360" y="3607"/>
                    <a:pt x="4189" y="3607"/>
                  </a:cubicBezTo>
                  <a:cubicBezTo>
                    <a:pt x="4189" y="2437"/>
                    <a:pt x="3991" y="1282"/>
                    <a:pt x="3777" y="111"/>
                  </a:cubicBezTo>
                  <a:cubicBezTo>
                    <a:pt x="3777" y="37"/>
                    <a:pt x="3727" y="0"/>
                    <a:pt x="367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30"/>
            <p:cNvSpPr/>
            <p:nvPr/>
          </p:nvSpPr>
          <p:spPr>
            <a:xfrm rot="5400000">
              <a:off x="-274652" y="1135560"/>
              <a:ext cx="1090855" cy="155120"/>
            </a:xfrm>
            <a:custGeom>
              <a:avLst/>
              <a:gdLst/>
              <a:ahLst/>
              <a:cxnLst/>
              <a:rect l="l" t="t" r="r" b="b"/>
              <a:pathLst>
                <a:path w="23284" h="3311" extrusionOk="0">
                  <a:moveTo>
                    <a:pt x="13464" y="0"/>
                  </a:moveTo>
                  <a:cubicBezTo>
                    <a:pt x="13287" y="0"/>
                    <a:pt x="13103" y="33"/>
                    <a:pt x="12912" y="109"/>
                  </a:cubicBezTo>
                  <a:cubicBezTo>
                    <a:pt x="12568" y="233"/>
                    <a:pt x="11650" y="965"/>
                    <a:pt x="11116" y="965"/>
                  </a:cubicBezTo>
                  <a:cubicBezTo>
                    <a:pt x="11010" y="965"/>
                    <a:pt x="10919" y="936"/>
                    <a:pt x="10851" y="867"/>
                  </a:cubicBezTo>
                  <a:cubicBezTo>
                    <a:pt x="10438" y="389"/>
                    <a:pt x="10092" y="109"/>
                    <a:pt x="9416" y="109"/>
                  </a:cubicBezTo>
                  <a:cubicBezTo>
                    <a:pt x="8657" y="109"/>
                    <a:pt x="8311" y="323"/>
                    <a:pt x="7619" y="669"/>
                  </a:cubicBezTo>
                  <a:cubicBezTo>
                    <a:pt x="7469" y="753"/>
                    <a:pt x="7335" y="785"/>
                    <a:pt x="7211" y="785"/>
                  </a:cubicBezTo>
                  <a:cubicBezTo>
                    <a:pt x="6741" y="785"/>
                    <a:pt x="6399" y="319"/>
                    <a:pt x="5800" y="319"/>
                  </a:cubicBezTo>
                  <a:cubicBezTo>
                    <a:pt x="5769" y="319"/>
                    <a:pt x="5738" y="321"/>
                    <a:pt x="5706" y="323"/>
                  </a:cubicBezTo>
                  <a:cubicBezTo>
                    <a:pt x="4881" y="389"/>
                    <a:pt x="4403" y="801"/>
                    <a:pt x="3711" y="1148"/>
                  </a:cubicBezTo>
                  <a:cubicBezTo>
                    <a:pt x="3014" y="1491"/>
                    <a:pt x="2376" y="1644"/>
                    <a:pt x="1690" y="1644"/>
                  </a:cubicBezTo>
                  <a:cubicBezTo>
                    <a:pt x="1288" y="1644"/>
                    <a:pt x="869" y="1591"/>
                    <a:pt x="413" y="1494"/>
                  </a:cubicBezTo>
                  <a:cubicBezTo>
                    <a:pt x="198" y="1494"/>
                    <a:pt x="0" y="1840"/>
                    <a:pt x="281" y="1972"/>
                  </a:cubicBezTo>
                  <a:cubicBezTo>
                    <a:pt x="820" y="2222"/>
                    <a:pt x="1384" y="2369"/>
                    <a:pt x="1942" y="2369"/>
                  </a:cubicBezTo>
                  <a:cubicBezTo>
                    <a:pt x="2306" y="2369"/>
                    <a:pt x="2667" y="2306"/>
                    <a:pt x="3018" y="2170"/>
                  </a:cubicBezTo>
                  <a:cubicBezTo>
                    <a:pt x="3496" y="2038"/>
                    <a:pt x="3908" y="1840"/>
                    <a:pt x="4321" y="1626"/>
                  </a:cubicBezTo>
                  <a:cubicBezTo>
                    <a:pt x="4868" y="1320"/>
                    <a:pt x="5238" y="1139"/>
                    <a:pt x="5615" y="1139"/>
                  </a:cubicBezTo>
                  <a:cubicBezTo>
                    <a:pt x="5908" y="1139"/>
                    <a:pt x="6206" y="1249"/>
                    <a:pt x="6596" y="1494"/>
                  </a:cubicBezTo>
                  <a:cubicBezTo>
                    <a:pt x="6754" y="1593"/>
                    <a:pt x="6905" y="1634"/>
                    <a:pt x="7053" y="1634"/>
                  </a:cubicBezTo>
                  <a:cubicBezTo>
                    <a:pt x="7612" y="1634"/>
                    <a:pt x="8109" y="1051"/>
                    <a:pt x="8657" y="933"/>
                  </a:cubicBezTo>
                  <a:cubicBezTo>
                    <a:pt x="8815" y="908"/>
                    <a:pt x="8963" y="895"/>
                    <a:pt x="9102" y="895"/>
                  </a:cubicBezTo>
                  <a:cubicBezTo>
                    <a:pt x="9691" y="895"/>
                    <a:pt x="10133" y="1120"/>
                    <a:pt x="10587" y="1560"/>
                  </a:cubicBezTo>
                  <a:cubicBezTo>
                    <a:pt x="10692" y="1665"/>
                    <a:pt x="10893" y="1781"/>
                    <a:pt x="11070" y="1781"/>
                  </a:cubicBezTo>
                  <a:cubicBezTo>
                    <a:pt x="11114" y="1781"/>
                    <a:pt x="11157" y="1774"/>
                    <a:pt x="11197" y="1758"/>
                  </a:cubicBezTo>
                  <a:cubicBezTo>
                    <a:pt x="11992" y="1556"/>
                    <a:pt x="12700" y="746"/>
                    <a:pt x="13476" y="746"/>
                  </a:cubicBezTo>
                  <a:cubicBezTo>
                    <a:pt x="13714" y="746"/>
                    <a:pt x="13959" y="822"/>
                    <a:pt x="14214" y="1016"/>
                  </a:cubicBezTo>
                  <a:cubicBezTo>
                    <a:pt x="15039" y="1560"/>
                    <a:pt x="15731" y="2104"/>
                    <a:pt x="16770" y="2104"/>
                  </a:cubicBezTo>
                  <a:cubicBezTo>
                    <a:pt x="17314" y="2104"/>
                    <a:pt x="17661" y="2104"/>
                    <a:pt x="18139" y="1758"/>
                  </a:cubicBezTo>
                  <a:cubicBezTo>
                    <a:pt x="18485" y="1560"/>
                    <a:pt x="18749" y="1082"/>
                    <a:pt x="19161" y="867"/>
                  </a:cubicBezTo>
                  <a:cubicBezTo>
                    <a:pt x="19487" y="752"/>
                    <a:pt x="19947" y="682"/>
                    <a:pt x="20381" y="682"/>
                  </a:cubicBezTo>
                  <a:cubicBezTo>
                    <a:pt x="20694" y="682"/>
                    <a:pt x="20995" y="718"/>
                    <a:pt x="21222" y="801"/>
                  </a:cubicBezTo>
                  <a:cubicBezTo>
                    <a:pt x="21717" y="867"/>
                    <a:pt x="22739" y="1280"/>
                    <a:pt x="22459" y="2038"/>
                  </a:cubicBezTo>
                  <a:cubicBezTo>
                    <a:pt x="22261" y="2402"/>
                    <a:pt x="22113" y="2591"/>
                    <a:pt x="22027" y="2591"/>
                  </a:cubicBezTo>
                  <a:cubicBezTo>
                    <a:pt x="21933" y="2591"/>
                    <a:pt x="21912" y="2369"/>
                    <a:pt x="21981" y="1906"/>
                  </a:cubicBezTo>
                  <a:cubicBezTo>
                    <a:pt x="22047" y="1906"/>
                    <a:pt x="22047" y="1758"/>
                    <a:pt x="21981" y="1758"/>
                  </a:cubicBezTo>
                  <a:cubicBezTo>
                    <a:pt x="21569" y="1758"/>
                    <a:pt x="21371" y="1758"/>
                    <a:pt x="21156" y="2104"/>
                  </a:cubicBezTo>
                  <a:cubicBezTo>
                    <a:pt x="20959" y="2318"/>
                    <a:pt x="21025" y="2863"/>
                    <a:pt x="21222" y="3077"/>
                  </a:cubicBezTo>
                  <a:cubicBezTo>
                    <a:pt x="21391" y="3241"/>
                    <a:pt x="21594" y="3311"/>
                    <a:pt x="21804" y="3311"/>
                  </a:cubicBezTo>
                  <a:cubicBezTo>
                    <a:pt x="22373" y="3311"/>
                    <a:pt x="22989" y="2795"/>
                    <a:pt x="23086" y="2252"/>
                  </a:cubicBezTo>
                  <a:cubicBezTo>
                    <a:pt x="23284" y="1016"/>
                    <a:pt x="22261" y="257"/>
                    <a:pt x="21156" y="109"/>
                  </a:cubicBezTo>
                  <a:cubicBezTo>
                    <a:pt x="20904" y="59"/>
                    <a:pt x="20648" y="38"/>
                    <a:pt x="20395" y="38"/>
                  </a:cubicBezTo>
                  <a:cubicBezTo>
                    <a:pt x="19971" y="38"/>
                    <a:pt x="19553" y="98"/>
                    <a:pt x="19161" y="191"/>
                  </a:cubicBezTo>
                  <a:cubicBezTo>
                    <a:pt x="18485" y="323"/>
                    <a:pt x="18139" y="1082"/>
                    <a:pt x="17512" y="1345"/>
                  </a:cubicBezTo>
                  <a:cubicBezTo>
                    <a:pt x="17267" y="1455"/>
                    <a:pt x="17035" y="1502"/>
                    <a:pt x="16814" y="1502"/>
                  </a:cubicBezTo>
                  <a:cubicBezTo>
                    <a:pt x="15562" y="1502"/>
                    <a:pt x="14658" y="0"/>
                    <a:pt x="134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30"/>
            <p:cNvSpPr/>
            <p:nvPr/>
          </p:nvSpPr>
          <p:spPr>
            <a:xfrm rot="5400000">
              <a:off x="243579" y="590437"/>
              <a:ext cx="47928" cy="35559"/>
            </a:xfrm>
            <a:custGeom>
              <a:avLst/>
              <a:gdLst/>
              <a:ahLst/>
              <a:cxnLst/>
              <a:rect l="l" t="t" r="r" b="b"/>
              <a:pathLst>
                <a:path w="1023" h="759" extrusionOk="0">
                  <a:moveTo>
                    <a:pt x="413" y="0"/>
                  </a:moveTo>
                  <a:cubicBezTo>
                    <a:pt x="198" y="0"/>
                    <a:pt x="1" y="149"/>
                    <a:pt x="1" y="413"/>
                  </a:cubicBezTo>
                  <a:cubicBezTo>
                    <a:pt x="1" y="627"/>
                    <a:pt x="198" y="759"/>
                    <a:pt x="413" y="759"/>
                  </a:cubicBezTo>
                  <a:cubicBezTo>
                    <a:pt x="545" y="759"/>
                    <a:pt x="677" y="759"/>
                    <a:pt x="825" y="693"/>
                  </a:cubicBezTo>
                  <a:cubicBezTo>
                    <a:pt x="1023" y="561"/>
                    <a:pt x="1023" y="215"/>
                    <a:pt x="825" y="83"/>
                  </a:cubicBezTo>
                  <a:cubicBezTo>
                    <a:pt x="677" y="0"/>
                    <a:pt x="545" y="0"/>
                    <a:pt x="4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30"/>
            <p:cNvSpPr/>
            <p:nvPr/>
          </p:nvSpPr>
          <p:spPr>
            <a:xfrm rot="-5400000" flipH="1">
              <a:off x="2190580" y="-222575"/>
              <a:ext cx="196302" cy="1076004"/>
            </a:xfrm>
            <a:custGeom>
              <a:avLst/>
              <a:gdLst/>
              <a:ahLst/>
              <a:cxnLst/>
              <a:rect l="l" t="t" r="r" b="b"/>
              <a:pathLst>
                <a:path w="4190" h="22967" extrusionOk="0">
                  <a:moveTo>
                    <a:pt x="1756" y="1"/>
                  </a:moveTo>
                  <a:cubicBezTo>
                    <a:pt x="1653" y="1"/>
                    <a:pt x="1546" y="10"/>
                    <a:pt x="1436" y="29"/>
                  </a:cubicBezTo>
                  <a:cubicBezTo>
                    <a:pt x="677" y="95"/>
                    <a:pt x="1" y="1200"/>
                    <a:pt x="611" y="1876"/>
                  </a:cubicBezTo>
                  <a:cubicBezTo>
                    <a:pt x="734" y="1999"/>
                    <a:pt x="945" y="2073"/>
                    <a:pt x="1152" y="2073"/>
                  </a:cubicBezTo>
                  <a:cubicBezTo>
                    <a:pt x="1305" y="2073"/>
                    <a:pt x="1455" y="2033"/>
                    <a:pt x="1567" y="1942"/>
                  </a:cubicBezTo>
                  <a:cubicBezTo>
                    <a:pt x="1914" y="1744"/>
                    <a:pt x="1848" y="1530"/>
                    <a:pt x="1914" y="1117"/>
                  </a:cubicBezTo>
                  <a:cubicBezTo>
                    <a:pt x="1914" y="1079"/>
                    <a:pt x="1870" y="1041"/>
                    <a:pt x="1833" y="1041"/>
                  </a:cubicBezTo>
                  <a:cubicBezTo>
                    <a:pt x="1805" y="1041"/>
                    <a:pt x="1782" y="1062"/>
                    <a:pt x="1782" y="1117"/>
                  </a:cubicBezTo>
                  <a:cubicBezTo>
                    <a:pt x="1625" y="1132"/>
                    <a:pt x="1495" y="1139"/>
                    <a:pt x="1393" y="1139"/>
                  </a:cubicBezTo>
                  <a:cubicBezTo>
                    <a:pt x="915" y="1139"/>
                    <a:pt x="1025" y="979"/>
                    <a:pt x="1650" y="639"/>
                  </a:cubicBezTo>
                  <a:cubicBezTo>
                    <a:pt x="1730" y="608"/>
                    <a:pt x="1805" y="594"/>
                    <a:pt x="1878" y="594"/>
                  </a:cubicBezTo>
                  <a:cubicBezTo>
                    <a:pt x="2419" y="594"/>
                    <a:pt x="2756" y="1388"/>
                    <a:pt x="2887" y="1810"/>
                  </a:cubicBezTo>
                  <a:cubicBezTo>
                    <a:pt x="3019" y="2437"/>
                    <a:pt x="3019" y="3393"/>
                    <a:pt x="2738" y="3937"/>
                  </a:cubicBezTo>
                  <a:cubicBezTo>
                    <a:pt x="2606" y="4349"/>
                    <a:pt x="2128" y="4630"/>
                    <a:pt x="1914" y="4976"/>
                  </a:cubicBezTo>
                  <a:cubicBezTo>
                    <a:pt x="1567" y="5454"/>
                    <a:pt x="1567" y="5800"/>
                    <a:pt x="1567" y="6345"/>
                  </a:cubicBezTo>
                  <a:cubicBezTo>
                    <a:pt x="1567" y="7383"/>
                    <a:pt x="2128" y="8060"/>
                    <a:pt x="2672" y="8884"/>
                  </a:cubicBezTo>
                  <a:cubicBezTo>
                    <a:pt x="3497" y="9989"/>
                    <a:pt x="2128" y="10879"/>
                    <a:pt x="1914" y="11918"/>
                  </a:cubicBezTo>
                  <a:cubicBezTo>
                    <a:pt x="1848" y="12116"/>
                    <a:pt x="1980" y="12396"/>
                    <a:pt x="2128" y="12528"/>
                  </a:cubicBezTo>
                  <a:cubicBezTo>
                    <a:pt x="2606" y="13072"/>
                    <a:pt x="2887" y="13633"/>
                    <a:pt x="2738" y="14392"/>
                  </a:cubicBezTo>
                  <a:cubicBezTo>
                    <a:pt x="2606" y="15068"/>
                    <a:pt x="1650" y="15760"/>
                    <a:pt x="2128" y="16519"/>
                  </a:cubicBezTo>
                  <a:cubicBezTo>
                    <a:pt x="2738" y="17409"/>
                    <a:pt x="2606" y="17821"/>
                    <a:pt x="2062" y="18712"/>
                  </a:cubicBezTo>
                  <a:cubicBezTo>
                    <a:pt x="1848" y="19124"/>
                    <a:pt x="1650" y="19602"/>
                    <a:pt x="1502" y="20080"/>
                  </a:cubicBezTo>
                  <a:cubicBezTo>
                    <a:pt x="1155" y="20987"/>
                    <a:pt x="1304" y="21944"/>
                    <a:pt x="1716" y="22834"/>
                  </a:cubicBezTo>
                  <a:cubicBezTo>
                    <a:pt x="1760" y="22928"/>
                    <a:pt x="1828" y="22966"/>
                    <a:pt x="1898" y="22966"/>
                  </a:cubicBezTo>
                  <a:cubicBezTo>
                    <a:pt x="2040" y="22966"/>
                    <a:pt x="2194" y="22812"/>
                    <a:pt x="2194" y="22636"/>
                  </a:cubicBezTo>
                  <a:cubicBezTo>
                    <a:pt x="1914" y="21466"/>
                    <a:pt x="1980" y="20493"/>
                    <a:pt x="2540" y="19404"/>
                  </a:cubicBezTo>
                  <a:cubicBezTo>
                    <a:pt x="2887" y="18712"/>
                    <a:pt x="3299" y="18168"/>
                    <a:pt x="3365" y="17343"/>
                  </a:cubicBezTo>
                  <a:cubicBezTo>
                    <a:pt x="3365" y="16585"/>
                    <a:pt x="2606" y="16238"/>
                    <a:pt x="3019" y="15480"/>
                  </a:cubicBezTo>
                  <a:cubicBezTo>
                    <a:pt x="3299" y="14804"/>
                    <a:pt x="3497" y="14458"/>
                    <a:pt x="3497" y="13699"/>
                  </a:cubicBezTo>
                  <a:cubicBezTo>
                    <a:pt x="3497" y="13006"/>
                    <a:pt x="3299" y="12660"/>
                    <a:pt x="2804" y="12182"/>
                  </a:cubicBezTo>
                  <a:cubicBezTo>
                    <a:pt x="2392" y="11836"/>
                    <a:pt x="3431" y="10599"/>
                    <a:pt x="3563" y="10187"/>
                  </a:cubicBezTo>
                  <a:cubicBezTo>
                    <a:pt x="4189" y="8406"/>
                    <a:pt x="1502" y="7449"/>
                    <a:pt x="2326" y="5586"/>
                  </a:cubicBezTo>
                  <a:cubicBezTo>
                    <a:pt x="2606" y="4976"/>
                    <a:pt x="3365" y="4630"/>
                    <a:pt x="3497" y="3937"/>
                  </a:cubicBezTo>
                  <a:cubicBezTo>
                    <a:pt x="3629" y="3327"/>
                    <a:pt x="3629" y="2568"/>
                    <a:pt x="3563" y="1942"/>
                  </a:cubicBezTo>
                  <a:cubicBezTo>
                    <a:pt x="3443" y="951"/>
                    <a:pt x="2803" y="1"/>
                    <a:pt x="17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30"/>
            <p:cNvSpPr/>
            <p:nvPr/>
          </p:nvSpPr>
          <p:spPr>
            <a:xfrm rot="-5400000" flipH="1">
              <a:off x="2873513" y="282656"/>
              <a:ext cx="38651" cy="48537"/>
            </a:xfrm>
            <a:custGeom>
              <a:avLst/>
              <a:gdLst/>
              <a:ahLst/>
              <a:cxnLst/>
              <a:rect l="l" t="t" r="r" b="b"/>
              <a:pathLst>
                <a:path w="825" h="1036" extrusionOk="0">
                  <a:moveTo>
                    <a:pt x="429" y="1"/>
                  </a:moveTo>
                  <a:cubicBezTo>
                    <a:pt x="301" y="1"/>
                    <a:pt x="182" y="71"/>
                    <a:pt x="149" y="211"/>
                  </a:cubicBezTo>
                  <a:cubicBezTo>
                    <a:pt x="66" y="343"/>
                    <a:pt x="1" y="491"/>
                    <a:pt x="66" y="623"/>
                  </a:cubicBezTo>
                  <a:cubicBezTo>
                    <a:pt x="66" y="838"/>
                    <a:pt x="215" y="1035"/>
                    <a:pt x="413" y="1035"/>
                  </a:cubicBezTo>
                  <a:cubicBezTo>
                    <a:pt x="693" y="1035"/>
                    <a:pt x="759" y="838"/>
                    <a:pt x="825" y="623"/>
                  </a:cubicBezTo>
                  <a:cubicBezTo>
                    <a:pt x="825" y="491"/>
                    <a:pt x="825" y="343"/>
                    <a:pt x="759" y="211"/>
                  </a:cubicBezTo>
                  <a:cubicBezTo>
                    <a:pt x="693" y="71"/>
                    <a:pt x="557" y="1"/>
                    <a:pt x="4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30"/>
            <p:cNvSpPr/>
            <p:nvPr/>
          </p:nvSpPr>
          <p:spPr>
            <a:xfrm rot="5400000">
              <a:off x="3398804" y="-231075"/>
              <a:ext cx="196302" cy="1076004"/>
            </a:xfrm>
            <a:custGeom>
              <a:avLst/>
              <a:gdLst/>
              <a:ahLst/>
              <a:cxnLst/>
              <a:rect l="l" t="t" r="r" b="b"/>
              <a:pathLst>
                <a:path w="4190" h="22967" extrusionOk="0">
                  <a:moveTo>
                    <a:pt x="1756" y="1"/>
                  </a:moveTo>
                  <a:cubicBezTo>
                    <a:pt x="1653" y="1"/>
                    <a:pt x="1546" y="10"/>
                    <a:pt x="1436" y="29"/>
                  </a:cubicBezTo>
                  <a:cubicBezTo>
                    <a:pt x="677" y="95"/>
                    <a:pt x="1" y="1200"/>
                    <a:pt x="611" y="1876"/>
                  </a:cubicBezTo>
                  <a:cubicBezTo>
                    <a:pt x="734" y="1999"/>
                    <a:pt x="945" y="2073"/>
                    <a:pt x="1152" y="2073"/>
                  </a:cubicBezTo>
                  <a:cubicBezTo>
                    <a:pt x="1305" y="2073"/>
                    <a:pt x="1455" y="2033"/>
                    <a:pt x="1567" y="1942"/>
                  </a:cubicBezTo>
                  <a:cubicBezTo>
                    <a:pt x="1914" y="1744"/>
                    <a:pt x="1848" y="1530"/>
                    <a:pt x="1914" y="1117"/>
                  </a:cubicBezTo>
                  <a:cubicBezTo>
                    <a:pt x="1914" y="1079"/>
                    <a:pt x="1870" y="1041"/>
                    <a:pt x="1833" y="1041"/>
                  </a:cubicBezTo>
                  <a:cubicBezTo>
                    <a:pt x="1805" y="1041"/>
                    <a:pt x="1782" y="1062"/>
                    <a:pt x="1782" y="1117"/>
                  </a:cubicBezTo>
                  <a:cubicBezTo>
                    <a:pt x="1625" y="1132"/>
                    <a:pt x="1495" y="1139"/>
                    <a:pt x="1393" y="1139"/>
                  </a:cubicBezTo>
                  <a:cubicBezTo>
                    <a:pt x="915" y="1139"/>
                    <a:pt x="1025" y="979"/>
                    <a:pt x="1650" y="639"/>
                  </a:cubicBezTo>
                  <a:cubicBezTo>
                    <a:pt x="1730" y="608"/>
                    <a:pt x="1805" y="594"/>
                    <a:pt x="1878" y="594"/>
                  </a:cubicBezTo>
                  <a:cubicBezTo>
                    <a:pt x="2419" y="594"/>
                    <a:pt x="2756" y="1388"/>
                    <a:pt x="2887" y="1810"/>
                  </a:cubicBezTo>
                  <a:cubicBezTo>
                    <a:pt x="3019" y="2437"/>
                    <a:pt x="3019" y="3393"/>
                    <a:pt x="2738" y="3937"/>
                  </a:cubicBezTo>
                  <a:cubicBezTo>
                    <a:pt x="2606" y="4349"/>
                    <a:pt x="2128" y="4630"/>
                    <a:pt x="1914" y="4976"/>
                  </a:cubicBezTo>
                  <a:cubicBezTo>
                    <a:pt x="1567" y="5454"/>
                    <a:pt x="1567" y="5800"/>
                    <a:pt x="1567" y="6345"/>
                  </a:cubicBezTo>
                  <a:cubicBezTo>
                    <a:pt x="1567" y="7383"/>
                    <a:pt x="2128" y="8060"/>
                    <a:pt x="2672" y="8884"/>
                  </a:cubicBezTo>
                  <a:cubicBezTo>
                    <a:pt x="3497" y="9989"/>
                    <a:pt x="2128" y="10879"/>
                    <a:pt x="1914" y="11918"/>
                  </a:cubicBezTo>
                  <a:cubicBezTo>
                    <a:pt x="1848" y="12116"/>
                    <a:pt x="1980" y="12396"/>
                    <a:pt x="2128" y="12528"/>
                  </a:cubicBezTo>
                  <a:cubicBezTo>
                    <a:pt x="2606" y="13072"/>
                    <a:pt x="2887" y="13633"/>
                    <a:pt x="2738" y="14392"/>
                  </a:cubicBezTo>
                  <a:cubicBezTo>
                    <a:pt x="2606" y="15068"/>
                    <a:pt x="1650" y="15760"/>
                    <a:pt x="2128" y="16519"/>
                  </a:cubicBezTo>
                  <a:cubicBezTo>
                    <a:pt x="2738" y="17409"/>
                    <a:pt x="2606" y="17821"/>
                    <a:pt x="2062" y="18712"/>
                  </a:cubicBezTo>
                  <a:cubicBezTo>
                    <a:pt x="1848" y="19124"/>
                    <a:pt x="1650" y="19602"/>
                    <a:pt x="1502" y="20080"/>
                  </a:cubicBezTo>
                  <a:cubicBezTo>
                    <a:pt x="1155" y="20987"/>
                    <a:pt x="1304" y="21944"/>
                    <a:pt x="1716" y="22834"/>
                  </a:cubicBezTo>
                  <a:cubicBezTo>
                    <a:pt x="1760" y="22928"/>
                    <a:pt x="1828" y="22966"/>
                    <a:pt x="1898" y="22966"/>
                  </a:cubicBezTo>
                  <a:cubicBezTo>
                    <a:pt x="2040" y="22966"/>
                    <a:pt x="2194" y="22812"/>
                    <a:pt x="2194" y="22636"/>
                  </a:cubicBezTo>
                  <a:cubicBezTo>
                    <a:pt x="1914" y="21466"/>
                    <a:pt x="1980" y="20493"/>
                    <a:pt x="2540" y="19404"/>
                  </a:cubicBezTo>
                  <a:cubicBezTo>
                    <a:pt x="2887" y="18712"/>
                    <a:pt x="3299" y="18168"/>
                    <a:pt x="3365" y="17343"/>
                  </a:cubicBezTo>
                  <a:cubicBezTo>
                    <a:pt x="3365" y="16585"/>
                    <a:pt x="2606" y="16238"/>
                    <a:pt x="3019" y="15480"/>
                  </a:cubicBezTo>
                  <a:cubicBezTo>
                    <a:pt x="3299" y="14804"/>
                    <a:pt x="3497" y="14458"/>
                    <a:pt x="3497" y="13699"/>
                  </a:cubicBezTo>
                  <a:cubicBezTo>
                    <a:pt x="3497" y="13006"/>
                    <a:pt x="3299" y="12660"/>
                    <a:pt x="2804" y="12182"/>
                  </a:cubicBezTo>
                  <a:cubicBezTo>
                    <a:pt x="2392" y="11836"/>
                    <a:pt x="3431" y="10599"/>
                    <a:pt x="3563" y="10187"/>
                  </a:cubicBezTo>
                  <a:cubicBezTo>
                    <a:pt x="4189" y="8406"/>
                    <a:pt x="1502" y="7449"/>
                    <a:pt x="2326" y="5586"/>
                  </a:cubicBezTo>
                  <a:cubicBezTo>
                    <a:pt x="2606" y="4976"/>
                    <a:pt x="3365" y="4630"/>
                    <a:pt x="3497" y="3937"/>
                  </a:cubicBezTo>
                  <a:cubicBezTo>
                    <a:pt x="3629" y="3327"/>
                    <a:pt x="3629" y="2568"/>
                    <a:pt x="3563" y="1942"/>
                  </a:cubicBezTo>
                  <a:cubicBezTo>
                    <a:pt x="3443" y="951"/>
                    <a:pt x="2803" y="1"/>
                    <a:pt x="17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 name="Google Shape;869;p30"/>
          <p:cNvGrpSpPr/>
          <p:nvPr/>
        </p:nvGrpSpPr>
        <p:grpSpPr>
          <a:xfrm>
            <a:off x="5132609" y="152389"/>
            <a:ext cx="3882548" cy="1606159"/>
            <a:chOff x="5056409" y="152389"/>
            <a:chExt cx="3882548" cy="1606159"/>
          </a:xfrm>
        </p:grpSpPr>
        <p:sp>
          <p:nvSpPr>
            <p:cNvPr id="870" name="Google Shape;870;p30"/>
            <p:cNvSpPr/>
            <p:nvPr/>
          </p:nvSpPr>
          <p:spPr>
            <a:xfrm rot="-5400000" flipH="1">
              <a:off x="7822310" y="-222575"/>
              <a:ext cx="196302" cy="1076004"/>
            </a:xfrm>
            <a:custGeom>
              <a:avLst/>
              <a:gdLst/>
              <a:ahLst/>
              <a:cxnLst/>
              <a:rect l="l" t="t" r="r" b="b"/>
              <a:pathLst>
                <a:path w="4190" h="22967" extrusionOk="0">
                  <a:moveTo>
                    <a:pt x="1756" y="1"/>
                  </a:moveTo>
                  <a:cubicBezTo>
                    <a:pt x="1653" y="1"/>
                    <a:pt x="1546" y="10"/>
                    <a:pt x="1436" y="29"/>
                  </a:cubicBezTo>
                  <a:cubicBezTo>
                    <a:pt x="677" y="95"/>
                    <a:pt x="1" y="1200"/>
                    <a:pt x="611" y="1876"/>
                  </a:cubicBezTo>
                  <a:cubicBezTo>
                    <a:pt x="734" y="1999"/>
                    <a:pt x="945" y="2073"/>
                    <a:pt x="1152" y="2073"/>
                  </a:cubicBezTo>
                  <a:cubicBezTo>
                    <a:pt x="1305" y="2073"/>
                    <a:pt x="1455" y="2033"/>
                    <a:pt x="1567" y="1942"/>
                  </a:cubicBezTo>
                  <a:cubicBezTo>
                    <a:pt x="1914" y="1744"/>
                    <a:pt x="1848" y="1530"/>
                    <a:pt x="1914" y="1117"/>
                  </a:cubicBezTo>
                  <a:cubicBezTo>
                    <a:pt x="1914" y="1079"/>
                    <a:pt x="1870" y="1041"/>
                    <a:pt x="1833" y="1041"/>
                  </a:cubicBezTo>
                  <a:cubicBezTo>
                    <a:pt x="1805" y="1041"/>
                    <a:pt x="1782" y="1062"/>
                    <a:pt x="1782" y="1117"/>
                  </a:cubicBezTo>
                  <a:cubicBezTo>
                    <a:pt x="1625" y="1132"/>
                    <a:pt x="1495" y="1139"/>
                    <a:pt x="1393" y="1139"/>
                  </a:cubicBezTo>
                  <a:cubicBezTo>
                    <a:pt x="915" y="1139"/>
                    <a:pt x="1025" y="979"/>
                    <a:pt x="1650" y="639"/>
                  </a:cubicBezTo>
                  <a:cubicBezTo>
                    <a:pt x="1730" y="608"/>
                    <a:pt x="1805" y="594"/>
                    <a:pt x="1878" y="594"/>
                  </a:cubicBezTo>
                  <a:cubicBezTo>
                    <a:pt x="2419" y="594"/>
                    <a:pt x="2756" y="1388"/>
                    <a:pt x="2887" y="1810"/>
                  </a:cubicBezTo>
                  <a:cubicBezTo>
                    <a:pt x="3019" y="2437"/>
                    <a:pt x="3019" y="3393"/>
                    <a:pt x="2738" y="3937"/>
                  </a:cubicBezTo>
                  <a:cubicBezTo>
                    <a:pt x="2606" y="4349"/>
                    <a:pt x="2128" y="4630"/>
                    <a:pt x="1914" y="4976"/>
                  </a:cubicBezTo>
                  <a:cubicBezTo>
                    <a:pt x="1567" y="5454"/>
                    <a:pt x="1567" y="5800"/>
                    <a:pt x="1567" y="6345"/>
                  </a:cubicBezTo>
                  <a:cubicBezTo>
                    <a:pt x="1567" y="7383"/>
                    <a:pt x="2128" y="8060"/>
                    <a:pt x="2672" y="8884"/>
                  </a:cubicBezTo>
                  <a:cubicBezTo>
                    <a:pt x="3497" y="9989"/>
                    <a:pt x="2128" y="10879"/>
                    <a:pt x="1914" y="11918"/>
                  </a:cubicBezTo>
                  <a:cubicBezTo>
                    <a:pt x="1848" y="12116"/>
                    <a:pt x="1980" y="12396"/>
                    <a:pt x="2128" y="12528"/>
                  </a:cubicBezTo>
                  <a:cubicBezTo>
                    <a:pt x="2606" y="13072"/>
                    <a:pt x="2887" y="13633"/>
                    <a:pt x="2738" y="14392"/>
                  </a:cubicBezTo>
                  <a:cubicBezTo>
                    <a:pt x="2606" y="15068"/>
                    <a:pt x="1650" y="15760"/>
                    <a:pt x="2128" y="16519"/>
                  </a:cubicBezTo>
                  <a:cubicBezTo>
                    <a:pt x="2738" y="17409"/>
                    <a:pt x="2606" y="17821"/>
                    <a:pt x="2062" y="18712"/>
                  </a:cubicBezTo>
                  <a:cubicBezTo>
                    <a:pt x="1848" y="19124"/>
                    <a:pt x="1650" y="19602"/>
                    <a:pt x="1502" y="20080"/>
                  </a:cubicBezTo>
                  <a:cubicBezTo>
                    <a:pt x="1155" y="20987"/>
                    <a:pt x="1304" y="21944"/>
                    <a:pt x="1716" y="22834"/>
                  </a:cubicBezTo>
                  <a:cubicBezTo>
                    <a:pt x="1760" y="22928"/>
                    <a:pt x="1828" y="22966"/>
                    <a:pt x="1898" y="22966"/>
                  </a:cubicBezTo>
                  <a:cubicBezTo>
                    <a:pt x="2040" y="22966"/>
                    <a:pt x="2194" y="22812"/>
                    <a:pt x="2194" y="22636"/>
                  </a:cubicBezTo>
                  <a:cubicBezTo>
                    <a:pt x="1914" y="21466"/>
                    <a:pt x="1980" y="20493"/>
                    <a:pt x="2540" y="19404"/>
                  </a:cubicBezTo>
                  <a:cubicBezTo>
                    <a:pt x="2887" y="18712"/>
                    <a:pt x="3299" y="18168"/>
                    <a:pt x="3365" y="17343"/>
                  </a:cubicBezTo>
                  <a:cubicBezTo>
                    <a:pt x="3365" y="16585"/>
                    <a:pt x="2606" y="16238"/>
                    <a:pt x="3019" y="15480"/>
                  </a:cubicBezTo>
                  <a:cubicBezTo>
                    <a:pt x="3299" y="14804"/>
                    <a:pt x="3497" y="14458"/>
                    <a:pt x="3497" y="13699"/>
                  </a:cubicBezTo>
                  <a:cubicBezTo>
                    <a:pt x="3497" y="13006"/>
                    <a:pt x="3299" y="12660"/>
                    <a:pt x="2804" y="12182"/>
                  </a:cubicBezTo>
                  <a:cubicBezTo>
                    <a:pt x="2392" y="11836"/>
                    <a:pt x="3431" y="10599"/>
                    <a:pt x="3563" y="10187"/>
                  </a:cubicBezTo>
                  <a:cubicBezTo>
                    <a:pt x="4189" y="8406"/>
                    <a:pt x="1502" y="7449"/>
                    <a:pt x="2326" y="5586"/>
                  </a:cubicBezTo>
                  <a:cubicBezTo>
                    <a:pt x="2606" y="4976"/>
                    <a:pt x="3365" y="4630"/>
                    <a:pt x="3497" y="3937"/>
                  </a:cubicBezTo>
                  <a:cubicBezTo>
                    <a:pt x="3629" y="3327"/>
                    <a:pt x="3629" y="2568"/>
                    <a:pt x="3563" y="1942"/>
                  </a:cubicBezTo>
                  <a:cubicBezTo>
                    <a:pt x="3443" y="951"/>
                    <a:pt x="2803" y="1"/>
                    <a:pt x="17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30"/>
            <p:cNvSpPr/>
            <p:nvPr/>
          </p:nvSpPr>
          <p:spPr>
            <a:xfrm rot="-5400000" flipH="1">
              <a:off x="8505243" y="282656"/>
              <a:ext cx="38651" cy="48537"/>
            </a:xfrm>
            <a:custGeom>
              <a:avLst/>
              <a:gdLst/>
              <a:ahLst/>
              <a:cxnLst/>
              <a:rect l="l" t="t" r="r" b="b"/>
              <a:pathLst>
                <a:path w="825" h="1036" extrusionOk="0">
                  <a:moveTo>
                    <a:pt x="429" y="1"/>
                  </a:moveTo>
                  <a:cubicBezTo>
                    <a:pt x="301" y="1"/>
                    <a:pt x="182" y="71"/>
                    <a:pt x="149" y="211"/>
                  </a:cubicBezTo>
                  <a:cubicBezTo>
                    <a:pt x="66" y="343"/>
                    <a:pt x="1" y="491"/>
                    <a:pt x="66" y="623"/>
                  </a:cubicBezTo>
                  <a:cubicBezTo>
                    <a:pt x="66" y="838"/>
                    <a:pt x="215" y="1035"/>
                    <a:pt x="413" y="1035"/>
                  </a:cubicBezTo>
                  <a:cubicBezTo>
                    <a:pt x="693" y="1035"/>
                    <a:pt x="759" y="838"/>
                    <a:pt x="825" y="623"/>
                  </a:cubicBezTo>
                  <a:cubicBezTo>
                    <a:pt x="825" y="491"/>
                    <a:pt x="825" y="343"/>
                    <a:pt x="759" y="211"/>
                  </a:cubicBezTo>
                  <a:cubicBezTo>
                    <a:pt x="693" y="71"/>
                    <a:pt x="557" y="1"/>
                    <a:pt x="4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30"/>
            <p:cNvSpPr/>
            <p:nvPr/>
          </p:nvSpPr>
          <p:spPr>
            <a:xfrm rot="-5400000" flipH="1">
              <a:off x="8593297" y="173753"/>
              <a:ext cx="367023" cy="324296"/>
            </a:xfrm>
            <a:custGeom>
              <a:avLst/>
              <a:gdLst/>
              <a:ahLst/>
              <a:cxnLst/>
              <a:rect l="l" t="t" r="r" b="b"/>
              <a:pathLst>
                <a:path w="7834" h="6922" extrusionOk="0">
                  <a:moveTo>
                    <a:pt x="3233" y="4580"/>
                  </a:moveTo>
                  <a:lnTo>
                    <a:pt x="3233" y="4580"/>
                  </a:lnTo>
                  <a:cubicBezTo>
                    <a:pt x="3175" y="4755"/>
                    <a:pt x="2476" y="5954"/>
                    <a:pt x="2074" y="5954"/>
                  </a:cubicBezTo>
                  <a:cubicBezTo>
                    <a:pt x="2020" y="5954"/>
                    <a:pt x="1971" y="5932"/>
                    <a:pt x="1930" y="5883"/>
                  </a:cubicBezTo>
                  <a:cubicBezTo>
                    <a:pt x="1518" y="5537"/>
                    <a:pt x="3035" y="4646"/>
                    <a:pt x="3233" y="4580"/>
                  </a:cubicBezTo>
                  <a:close/>
                  <a:moveTo>
                    <a:pt x="3678" y="0"/>
                  </a:moveTo>
                  <a:cubicBezTo>
                    <a:pt x="3629" y="0"/>
                    <a:pt x="3579" y="37"/>
                    <a:pt x="3579" y="111"/>
                  </a:cubicBezTo>
                  <a:cubicBezTo>
                    <a:pt x="3447" y="1134"/>
                    <a:pt x="3579" y="2239"/>
                    <a:pt x="3579" y="3261"/>
                  </a:cubicBezTo>
                  <a:cubicBezTo>
                    <a:pt x="3513" y="3409"/>
                    <a:pt x="3513" y="3541"/>
                    <a:pt x="3513" y="3673"/>
                  </a:cubicBezTo>
                  <a:cubicBezTo>
                    <a:pt x="2689" y="3888"/>
                    <a:pt x="1" y="5471"/>
                    <a:pt x="1172" y="6641"/>
                  </a:cubicBezTo>
                  <a:cubicBezTo>
                    <a:pt x="1371" y="6838"/>
                    <a:pt x="1582" y="6921"/>
                    <a:pt x="1796" y="6921"/>
                  </a:cubicBezTo>
                  <a:cubicBezTo>
                    <a:pt x="2839" y="6921"/>
                    <a:pt x="3948" y="4929"/>
                    <a:pt x="4057" y="4300"/>
                  </a:cubicBezTo>
                  <a:cubicBezTo>
                    <a:pt x="4189" y="4300"/>
                    <a:pt x="4404" y="4234"/>
                    <a:pt x="4535" y="4234"/>
                  </a:cubicBezTo>
                  <a:cubicBezTo>
                    <a:pt x="5228" y="4234"/>
                    <a:pt x="5913" y="4293"/>
                    <a:pt x="6620" y="4293"/>
                  </a:cubicBezTo>
                  <a:cubicBezTo>
                    <a:pt x="6974" y="4293"/>
                    <a:pt x="7333" y="4278"/>
                    <a:pt x="7701" y="4234"/>
                  </a:cubicBezTo>
                  <a:cubicBezTo>
                    <a:pt x="7767" y="4234"/>
                    <a:pt x="7833" y="4020"/>
                    <a:pt x="7701" y="4020"/>
                  </a:cubicBezTo>
                  <a:cubicBezTo>
                    <a:pt x="6531" y="3822"/>
                    <a:pt x="5360" y="3607"/>
                    <a:pt x="4189" y="3607"/>
                  </a:cubicBezTo>
                  <a:cubicBezTo>
                    <a:pt x="4189" y="2437"/>
                    <a:pt x="3991" y="1282"/>
                    <a:pt x="3777" y="111"/>
                  </a:cubicBezTo>
                  <a:cubicBezTo>
                    <a:pt x="3777" y="37"/>
                    <a:pt x="3727" y="0"/>
                    <a:pt x="367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30"/>
            <p:cNvSpPr/>
            <p:nvPr/>
          </p:nvSpPr>
          <p:spPr>
            <a:xfrm rot="-5400000" flipH="1">
              <a:off x="8275163" y="1135560"/>
              <a:ext cx="1090855" cy="155120"/>
            </a:xfrm>
            <a:custGeom>
              <a:avLst/>
              <a:gdLst/>
              <a:ahLst/>
              <a:cxnLst/>
              <a:rect l="l" t="t" r="r" b="b"/>
              <a:pathLst>
                <a:path w="23284" h="3311" extrusionOk="0">
                  <a:moveTo>
                    <a:pt x="13464" y="0"/>
                  </a:moveTo>
                  <a:cubicBezTo>
                    <a:pt x="13287" y="0"/>
                    <a:pt x="13103" y="33"/>
                    <a:pt x="12912" y="109"/>
                  </a:cubicBezTo>
                  <a:cubicBezTo>
                    <a:pt x="12568" y="233"/>
                    <a:pt x="11650" y="965"/>
                    <a:pt x="11116" y="965"/>
                  </a:cubicBezTo>
                  <a:cubicBezTo>
                    <a:pt x="11010" y="965"/>
                    <a:pt x="10919" y="936"/>
                    <a:pt x="10851" y="867"/>
                  </a:cubicBezTo>
                  <a:cubicBezTo>
                    <a:pt x="10438" y="389"/>
                    <a:pt x="10092" y="109"/>
                    <a:pt x="9416" y="109"/>
                  </a:cubicBezTo>
                  <a:cubicBezTo>
                    <a:pt x="8657" y="109"/>
                    <a:pt x="8311" y="323"/>
                    <a:pt x="7619" y="669"/>
                  </a:cubicBezTo>
                  <a:cubicBezTo>
                    <a:pt x="7469" y="753"/>
                    <a:pt x="7335" y="785"/>
                    <a:pt x="7211" y="785"/>
                  </a:cubicBezTo>
                  <a:cubicBezTo>
                    <a:pt x="6741" y="785"/>
                    <a:pt x="6399" y="319"/>
                    <a:pt x="5800" y="319"/>
                  </a:cubicBezTo>
                  <a:cubicBezTo>
                    <a:pt x="5769" y="319"/>
                    <a:pt x="5738" y="321"/>
                    <a:pt x="5706" y="323"/>
                  </a:cubicBezTo>
                  <a:cubicBezTo>
                    <a:pt x="4881" y="389"/>
                    <a:pt x="4403" y="801"/>
                    <a:pt x="3711" y="1148"/>
                  </a:cubicBezTo>
                  <a:cubicBezTo>
                    <a:pt x="3014" y="1491"/>
                    <a:pt x="2376" y="1644"/>
                    <a:pt x="1690" y="1644"/>
                  </a:cubicBezTo>
                  <a:cubicBezTo>
                    <a:pt x="1288" y="1644"/>
                    <a:pt x="869" y="1591"/>
                    <a:pt x="413" y="1494"/>
                  </a:cubicBezTo>
                  <a:cubicBezTo>
                    <a:pt x="198" y="1494"/>
                    <a:pt x="0" y="1840"/>
                    <a:pt x="281" y="1972"/>
                  </a:cubicBezTo>
                  <a:cubicBezTo>
                    <a:pt x="820" y="2222"/>
                    <a:pt x="1384" y="2369"/>
                    <a:pt x="1942" y="2369"/>
                  </a:cubicBezTo>
                  <a:cubicBezTo>
                    <a:pt x="2306" y="2369"/>
                    <a:pt x="2667" y="2306"/>
                    <a:pt x="3018" y="2170"/>
                  </a:cubicBezTo>
                  <a:cubicBezTo>
                    <a:pt x="3496" y="2038"/>
                    <a:pt x="3908" y="1840"/>
                    <a:pt x="4321" y="1626"/>
                  </a:cubicBezTo>
                  <a:cubicBezTo>
                    <a:pt x="4868" y="1320"/>
                    <a:pt x="5238" y="1139"/>
                    <a:pt x="5615" y="1139"/>
                  </a:cubicBezTo>
                  <a:cubicBezTo>
                    <a:pt x="5908" y="1139"/>
                    <a:pt x="6206" y="1249"/>
                    <a:pt x="6596" y="1494"/>
                  </a:cubicBezTo>
                  <a:cubicBezTo>
                    <a:pt x="6754" y="1593"/>
                    <a:pt x="6905" y="1634"/>
                    <a:pt x="7053" y="1634"/>
                  </a:cubicBezTo>
                  <a:cubicBezTo>
                    <a:pt x="7612" y="1634"/>
                    <a:pt x="8109" y="1051"/>
                    <a:pt x="8657" y="933"/>
                  </a:cubicBezTo>
                  <a:cubicBezTo>
                    <a:pt x="8815" y="908"/>
                    <a:pt x="8963" y="895"/>
                    <a:pt x="9102" y="895"/>
                  </a:cubicBezTo>
                  <a:cubicBezTo>
                    <a:pt x="9691" y="895"/>
                    <a:pt x="10133" y="1120"/>
                    <a:pt x="10587" y="1560"/>
                  </a:cubicBezTo>
                  <a:cubicBezTo>
                    <a:pt x="10692" y="1665"/>
                    <a:pt x="10893" y="1781"/>
                    <a:pt x="11070" y="1781"/>
                  </a:cubicBezTo>
                  <a:cubicBezTo>
                    <a:pt x="11114" y="1781"/>
                    <a:pt x="11157" y="1774"/>
                    <a:pt x="11197" y="1758"/>
                  </a:cubicBezTo>
                  <a:cubicBezTo>
                    <a:pt x="11992" y="1556"/>
                    <a:pt x="12700" y="746"/>
                    <a:pt x="13476" y="746"/>
                  </a:cubicBezTo>
                  <a:cubicBezTo>
                    <a:pt x="13714" y="746"/>
                    <a:pt x="13959" y="822"/>
                    <a:pt x="14214" y="1016"/>
                  </a:cubicBezTo>
                  <a:cubicBezTo>
                    <a:pt x="15039" y="1560"/>
                    <a:pt x="15731" y="2104"/>
                    <a:pt x="16770" y="2104"/>
                  </a:cubicBezTo>
                  <a:cubicBezTo>
                    <a:pt x="17314" y="2104"/>
                    <a:pt x="17661" y="2104"/>
                    <a:pt x="18139" y="1758"/>
                  </a:cubicBezTo>
                  <a:cubicBezTo>
                    <a:pt x="18485" y="1560"/>
                    <a:pt x="18749" y="1082"/>
                    <a:pt x="19161" y="867"/>
                  </a:cubicBezTo>
                  <a:cubicBezTo>
                    <a:pt x="19487" y="752"/>
                    <a:pt x="19947" y="682"/>
                    <a:pt x="20381" y="682"/>
                  </a:cubicBezTo>
                  <a:cubicBezTo>
                    <a:pt x="20694" y="682"/>
                    <a:pt x="20995" y="718"/>
                    <a:pt x="21222" y="801"/>
                  </a:cubicBezTo>
                  <a:cubicBezTo>
                    <a:pt x="21717" y="867"/>
                    <a:pt x="22739" y="1280"/>
                    <a:pt x="22459" y="2038"/>
                  </a:cubicBezTo>
                  <a:cubicBezTo>
                    <a:pt x="22261" y="2402"/>
                    <a:pt x="22113" y="2591"/>
                    <a:pt x="22027" y="2591"/>
                  </a:cubicBezTo>
                  <a:cubicBezTo>
                    <a:pt x="21933" y="2591"/>
                    <a:pt x="21912" y="2369"/>
                    <a:pt x="21981" y="1906"/>
                  </a:cubicBezTo>
                  <a:cubicBezTo>
                    <a:pt x="22047" y="1906"/>
                    <a:pt x="22047" y="1758"/>
                    <a:pt x="21981" y="1758"/>
                  </a:cubicBezTo>
                  <a:cubicBezTo>
                    <a:pt x="21569" y="1758"/>
                    <a:pt x="21371" y="1758"/>
                    <a:pt x="21156" y="2104"/>
                  </a:cubicBezTo>
                  <a:cubicBezTo>
                    <a:pt x="20959" y="2318"/>
                    <a:pt x="21025" y="2863"/>
                    <a:pt x="21222" y="3077"/>
                  </a:cubicBezTo>
                  <a:cubicBezTo>
                    <a:pt x="21391" y="3241"/>
                    <a:pt x="21594" y="3311"/>
                    <a:pt x="21804" y="3311"/>
                  </a:cubicBezTo>
                  <a:cubicBezTo>
                    <a:pt x="22373" y="3311"/>
                    <a:pt x="22989" y="2795"/>
                    <a:pt x="23086" y="2252"/>
                  </a:cubicBezTo>
                  <a:cubicBezTo>
                    <a:pt x="23284" y="1016"/>
                    <a:pt x="22261" y="257"/>
                    <a:pt x="21156" y="109"/>
                  </a:cubicBezTo>
                  <a:cubicBezTo>
                    <a:pt x="20904" y="59"/>
                    <a:pt x="20648" y="38"/>
                    <a:pt x="20395" y="38"/>
                  </a:cubicBezTo>
                  <a:cubicBezTo>
                    <a:pt x="19971" y="38"/>
                    <a:pt x="19553" y="98"/>
                    <a:pt x="19161" y="191"/>
                  </a:cubicBezTo>
                  <a:cubicBezTo>
                    <a:pt x="18485" y="323"/>
                    <a:pt x="18139" y="1082"/>
                    <a:pt x="17512" y="1345"/>
                  </a:cubicBezTo>
                  <a:cubicBezTo>
                    <a:pt x="17267" y="1455"/>
                    <a:pt x="17035" y="1502"/>
                    <a:pt x="16814" y="1502"/>
                  </a:cubicBezTo>
                  <a:cubicBezTo>
                    <a:pt x="15562" y="1502"/>
                    <a:pt x="14658" y="0"/>
                    <a:pt x="134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30"/>
            <p:cNvSpPr/>
            <p:nvPr/>
          </p:nvSpPr>
          <p:spPr>
            <a:xfrm rot="-5400000" flipH="1">
              <a:off x="8799859" y="590437"/>
              <a:ext cx="47928" cy="35559"/>
            </a:xfrm>
            <a:custGeom>
              <a:avLst/>
              <a:gdLst/>
              <a:ahLst/>
              <a:cxnLst/>
              <a:rect l="l" t="t" r="r" b="b"/>
              <a:pathLst>
                <a:path w="1023" h="759" extrusionOk="0">
                  <a:moveTo>
                    <a:pt x="413" y="0"/>
                  </a:moveTo>
                  <a:cubicBezTo>
                    <a:pt x="198" y="0"/>
                    <a:pt x="1" y="149"/>
                    <a:pt x="1" y="413"/>
                  </a:cubicBezTo>
                  <a:cubicBezTo>
                    <a:pt x="1" y="627"/>
                    <a:pt x="198" y="759"/>
                    <a:pt x="413" y="759"/>
                  </a:cubicBezTo>
                  <a:cubicBezTo>
                    <a:pt x="545" y="759"/>
                    <a:pt x="677" y="759"/>
                    <a:pt x="825" y="693"/>
                  </a:cubicBezTo>
                  <a:cubicBezTo>
                    <a:pt x="1023" y="561"/>
                    <a:pt x="1023" y="215"/>
                    <a:pt x="825" y="83"/>
                  </a:cubicBezTo>
                  <a:cubicBezTo>
                    <a:pt x="677" y="0"/>
                    <a:pt x="545" y="0"/>
                    <a:pt x="4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30"/>
            <p:cNvSpPr/>
            <p:nvPr/>
          </p:nvSpPr>
          <p:spPr>
            <a:xfrm rot="5400000">
              <a:off x="6704484" y="-222575"/>
              <a:ext cx="196302" cy="1076004"/>
            </a:xfrm>
            <a:custGeom>
              <a:avLst/>
              <a:gdLst/>
              <a:ahLst/>
              <a:cxnLst/>
              <a:rect l="l" t="t" r="r" b="b"/>
              <a:pathLst>
                <a:path w="4190" h="22967" extrusionOk="0">
                  <a:moveTo>
                    <a:pt x="1756" y="1"/>
                  </a:moveTo>
                  <a:cubicBezTo>
                    <a:pt x="1653" y="1"/>
                    <a:pt x="1546" y="10"/>
                    <a:pt x="1436" y="29"/>
                  </a:cubicBezTo>
                  <a:cubicBezTo>
                    <a:pt x="677" y="95"/>
                    <a:pt x="1" y="1200"/>
                    <a:pt x="611" y="1876"/>
                  </a:cubicBezTo>
                  <a:cubicBezTo>
                    <a:pt x="734" y="1999"/>
                    <a:pt x="945" y="2073"/>
                    <a:pt x="1152" y="2073"/>
                  </a:cubicBezTo>
                  <a:cubicBezTo>
                    <a:pt x="1305" y="2073"/>
                    <a:pt x="1455" y="2033"/>
                    <a:pt x="1567" y="1942"/>
                  </a:cubicBezTo>
                  <a:cubicBezTo>
                    <a:pt x="1914" y="1744"/>
                    <a:pt x="1848" y="1530"/>
                    <a:pt x="1914" y="1117"/>
                  </a:cubicBezTo>
                  <a:cubicBezTo>
                    <a:pt x="1914" y="1079"/>
                    <a:pt x="1870" y="1041"/>
                    <a:pt x="1833" y="1041"/>
                  </a:cubicBezTo>
                  <a:cubicBezTo>
                    <a:pt x="1805" y="1041"/>
                    <a:pt x="1782" y="1062"/>
                    <a:pt x="1782" y="1117"/>
                  </a:cubicBezTo>
                  <a:cubicBezTo>
                    <a:pt x="1625" y="1132"/>
                    <a:pt x="1495" y="1139"/>
                    <a:pt x="1393" y="1139"/>
                  </a:cubicBezTo>
                  <a:cubicBezTo>
                    <a:pt x="915" y="1139"/>
                    <a:pt x="1025" y="979"/>
                    <a:pt x="1650" y="639"/>
                  </a:cubicBezTo>
                  <a:cubicBezTo>
                    <a:pt x="1730" y="608"/>
                    <a:pt x="1805" y="594"/>
                    <a:pt x="1878" y="594"/>
                  </a:cubicBezTo>
                  <a:cubicBezTo>
                    <a:pt x="2419" y="594"/>
                    <a:pt x="2756" y="1388"/>
                    <a:pt x="2887" y="1810"/>
                  </a:cubicBezTo>
                  <a:cubicBezTo>
                    <a:pt x="3019" y="2437"/>
                    <a:pt x="3019" y="3393"/>
                    <a:pt x="2738" y="3937"/>
                  </a:cubicBezTo>
                  <a:cubicBezTo>
                    <a:pt x="2606" y="4349"/>
                    <a:pt x="2128" y="4630"/>
                    <a:pt x="1914" y="4976"/>
                  </a:cubicBezTo>
                  <a:cubicBezTo>
                    <a:pt x="1567" y="5454"/>
                    <a:pt x="1567" y="5800"/>
                    <a:pt x="1567" y="6345"/>
                  </a:cubicBezTo>
                  <a:cubicBezTo>
                    <a:pt x="1567" y="7383"/>
                    <a:pt x="2128" y="8060"/>
                    <a:pt x="2672" y="8884"/>
                  </a:cubicBezTo>
                  <a:cubicBezTo>
                    <a:pt x="3497" y="9989"/>
                    <a:pt x="2128" y="10879"/>
                    <a:pt x="1914" y="11918"/>
                  </a:cubicBezTo>
                  <a:cubicBezTo>
                    <a:pt x="1848" y="12116"/>
                    <a:pt x="1980" y="12396"/>
                    <a:pt x="2128" y="12528"/>
                  </a:cubicBezTo>
                  <a:cubicBezTo>
                    <a:pt x="2606" y="13072"/>
                    <a:pt x="2887" y="13633"/>
                    <a:pt x="2738" y="14392"/>
                  </a:cubicBezTo>
                  <a:cubicBezTo>
                    <a:pt x="2606" y="15068"/>
                    <a:pt x="1650" y="15760"/>
                    <a:pt x="2128" y="16519"/>
                  </a:cubicBezTo>
                  <a:cubicBezTo>
                    <a:pt x="2738" y="17409"/>
                    <a:pt x="2606" y="17821"/>
                    <a:pt x="2062" y="18712"/>
                  </a:cubicBezTo>
                  <a:cubicBezTo>
                    <a:pt x="1848" y="19124"/>
                    <a:pt x="1650" y="19602"/>
                    <a:pt x="1502" y="20080"/>
                  </a:cubicBezTo>
                  <a:cubicBezTo>
                    <a:pt x="1155" y="20987"/>
                    <a:pt x="1304" y="21944"/>
                    <a:pt x="1716" y="22834"/>
                  </a:cubicBezTo>
                  <a:cubicBezTo>
                    <a:pt x="1760" y="22928"/>
                    <a:pt x="1828" y="22966"/>
                    <a:pt x="1898" y="22966"/>
                  </a:cubicBezTo>
                  <a:cubicBezTo>
                    <a:pt x="2040" y="22966"/>
                    <a:pt x="2194" y="22812"/>
                    <a:pt x="2194" y="22636"/>
                  </a:cubicBezTo>
                  <a:cubicBezTo>
                    <a:pt x="1914" y="21466"/>
                    <a:pt x="1980" y="20493"/>
                    <a:pt x="2540" y="19404"/>
                  </a:cubicBezTo>
                  <a:cubicBezTo>
                    <a:pt x="2887" y="18712"/>
                    <a:pt x="3299" y="18168"/>
                    <a:pt x="3365" y="17343"/>
                  </a:cubicBezTo>
                  <a:cubicBezTo>
                    <a:pt x="3365" y="16585"/>
                    <a:pt x="2606" y="16238"/>
                    <a:pt x="3019" y="15480"/>
                  </a:cubicBezTo>
                  <a:cubicBezTo>
                    <a:pt x="3299" y="14804"/>
                    <a:pt x="3497" y="14458"/>
                    <a:pt x="3497" y="13699"/>
                  </a:cubicBezTo>
                  <a:cubicBezTo>
                    <a:pt x="3497" y="13006"/>
                    <a:pt x="3299" y="12660"/>
                    <a:pt x="2804" y="12182"/>
                  </a:cubicBezTo>
                  <a:cubicBezTo>
                    <a:pt x="2392" y="11836"/>
                    <a:pt x="3431" y="10599"/>
                    <a:pt x="3563" y="10187"/>
                  </a:cubicBezTo>
                  <a:cubicBezTo>
                    <a:pt x="4189" y="8406"/>
                    <a:pt x="1502" y="7449"/>
                    <a:pt x="2326" y="5586"/>
                  </a:cubicBezTo>
                  <a:cubicBezTo>
                    <a:pt x="2606" y="4976"/>
                    <a:pt x="3365" y="4630"/>
                    <a:pt x="3497" y="3937"/>
                  </a:cubicBezTo>
                  <a:cubicBezTo>
                    <a:pt x="3629" y="3327"/>
                    <a:pt x="3629" y="2568"/>
                    <a:pt x="3563" y="1942"/>
                  </a:cubicBezTo>
                  <a:cubicBezTo>
                    <a:pt x="3443" y="951"/>
                    <a:pt x="2803" y="1"/>
                    <a:pt x="17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30"/>
            <p:cNvSpPr/>
            <p:nvPr/>
          </p:nvSpPr>
          <p:spPr>
            <a:xfrm rot="5400000">
              <a:off x="6179202" y="282656"/>
              <a:ext cx="38651" cy="48537"/>
            </a:xfrm>
            <a:custGeom>
              <a:avLst/>
              <a:gdLst/>
              <a:ahLst/>
              <a:cxnLst/>
              <a:rect l="l" t="t" r="r" b="b"/>
              <a:pathLst>
                <a:path w="825" h="1036" extrusionOk="0">
                  <a:moveTo>
                    <a:pt x="429" y="1"/>
                  </a:moveTo>
                  <a:cubicBezTo>
                    <a:pt x="301" y="1"/>
                    <a:pt x="182" y="71"/>
                    <a:pt x="149" y="211"/>
                  </a:cubicBezTo>
                  <a:cubicBezTo>
                    <a:pt x="66" y="343"/>
                    <a:pt x="1" y="491"/>
                    <a:pt x="66" y="623"/>
                  </a:cubicBezTo>
                  <a:cubicBezTo>
                    <a:pt x="66" y="838"/>
                    <a:pt x="215" y="1035"/>
                    <a:pt x="413" y="1035"/>
                  </a:cubicBezTo>
                  <a:cubicBezTo>
                    <a:pt x="693" y="1035"/>
                    <a:pt x="759" y="838"/>
                    <a:pt x="825" y="623"/>
                  </a:cubicBezTo>
                  <a:cubicBezTo>
                    <a:pt x="825" y="491"/>
                    <a:pt x="825" y="343"/>
                    <a:pt x="759" y="211"/>
                  </a:cubicBezTo>
                  <a:cubicBezTo>
                    <a:pt x="693" y="71"/>
                    <a:pt x="557" y="1"/>
                    <a:pt x="4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30"/>
            <p:cNvSpPr/>
            <p:nvPr/>
          </p:nvSpPr>
          <p:spPr>
            <a:xfrm rot="-5400000" flipH="1">
              <a:off x="5496260" y="-231075"/>
              <a:ext cx="196302" cy="1076004"/>
            </a:xfrm>
            <a:custGeom>
              <a:avLst/>
              <a:gdLst/>
              <a:ahLst/>
              <a:cxnLst/>
              <a:rect l="l" t="t" r="r" b="b"/>
              <a:pathLst>
                <a:path w="4190" h="22967" extrusionOk="0">
                  <a:moveTo>
                    <a:pt x="1756" y="1"/>
                  </a:moveTo>
                  <a:cubicBezTo>
                    <a:pt x="1653" y="1"/>
                    <a:pt x="1546" y="10"/>
                    <a:pt x="1436" y="29"/>
                  </a:cubicBezTo>
                  <a:cubicBezTo>
                    <a:pt x="677" y="95"/>
                    <a:pt x="1" y="1200"/>
                    <a:pt x="611" y="1876"/>
                  </a:cubicBezTo>
                  <a:cubicBezTo>
                    <a:pt x="734" y="1999"/>
                    <a:pt x="945" y="2073"/>
                    <a:pt x="1152" y="2073"/>
                  </a:cubicBezTo>
                  <a:cubicBezTo>
                    <a:pt x="1305" y="2073"/>
                    <a:pt x="1455" y="2033"/>
                    <a:pt x="1567" y="1942"/>
                  </a:cubicBezTo>
                  <a:cubicBezTo>
                    <a:pt x="1914" y="1744"/>
                    <a:pt x="1848" y="1530"/>
                    <a:pt x="1914" y="1117"/>
                  </a:cubicBezTo>
                  <a:cubicBezTo>
                    <a:pt x="1914" y="1079"/>
                    <a:pt x="1870" y="1041"/>
                    <a:pt x="1833" y="1041"/>
                  </a:cubicBezTo>
                  <a:cubicBezTo>
                    <a:pt x="1805" y="1041"/>
                    <a:pt x="1782" y="1062"/>
                    <a:pt x="1782" y="1117"/>
                  </a:cubicBezTo>
                  <a:cubicBezTo>
                    <a:pt x="1625" y="1132"/>
                    <a:pt x="1495" y="1139"/>
                    <a:pt x="1393" y="1139"/>
                  </a:cubicBezTo>
                  <a:cubicBezTo>
                    <a:pt x="915" y="1139"/>
                    <a:pt x="1025" y="979"/>
                    <a:pt x="1650" y="639"/>
                  </a:cubicBezTo>
                  <a:cubicBezTo>
                    <a:pt x="1730" y="608"/>
                    <a:pt x="1805" y="594"/>
                    <a:pt x="1878" y="594"/>
                  </a:cubicBezTo>
                  <a:cubicBezTo>
                    <a:pt x="2419" y="594"/>
                    <a:pt x="2756" y="1388"/>
                    <a:pt x="2887" y="1810"/>
                  </a:cubicBezTo>
                  <a:cubicBezTo>
                    <a:pt x="3019" y="2437"/>
                    <a:pt x="3019" y="3393"/>
                    <a:pt x="2738" y="3937"/>
                  </a:cubicBezTo>
                  <a:cubicBezTo>
                    <a:pt x="2606" y="4349"/>
                    <a:pt x="2128" y="4630"/>
                    <a:pt x="1914" y="4976"/>
                  </a:cubicBezTo>
                  <a:cubicBezTo>
                    <a:pt x="1567" y="5454"/>
                    <a:pt x="1567" y="5800"/>
                    <a:pt x="1567" y="6345"/>
                  </a:cubicBezTo>
                  <a:cubicBezTo>
                    <a:pt x="1567" y="7383"/>
                    <a:pt x="2128" y="8060"/>
                    <a:pt x="2672" y="8884"/>
                  </a:cubicBezTo>
                  <a:cubicBezTo>
                    <a:pt x="3497" y="9989"/>
                    <a:pt x="2128" y="10879"/>
                    <a:pt x="1914" y="11918"/>
                  </a:cubicBezTo>
                  <a:cubicBezTo>
                    <a:pt x="1848" y="12116"/>
                    <a:pt x="1980" y="12396"/>
                    <a:pt x="2128" y="12528"/>
                  </a:cubicBezTo>
                  <a:cubicBezTo>
                    <a:pt x="2606" y="13072"/>
                    <a:pt x="2887" y="13633"/>
                    <a:pt x="2738" y="14392"/>
                  </a:cubicBezTo>
                  <a:cubicBezTo>
                    <a:pt x="2606" y="15068"/>
                    <a:pt x="1650" y="15760"/>
                    <a:pt x="2128" y="16519"/>
                  </a:cubicBezTo>
                  <a:cubicBezTo>
                    <a:pt x="2738" y="17409"/>
                    <a:pt x="2606" y="17821"/>
                    <a:pt x="2062" y="18712"/>
                  </a:cubicBezTo>
                  <a:cubicBezTo>
                    <a:pt x="1848" y="19124"/>
                    <a:pt x="1650" y="19602"/>
                    <a:pt x="1502" y="20080"/>
                  </a:cubicBezTo>
                  <a:cubicBezTo>
                    <a:pt x="1155" y="20987"/>
                    <a:pt x="1304" y="21944"/>
                    <a:pt x="1716" y="22834"/>
                  </a:cubicBezTo>
                  <a:cubicBezTo>
                    <a:pt x="1760" y="22928"/>
                    <a:pt x="1828" y="22966"/>
                    <a:pt x="1898" y="22966"/>
                  </a:cubicBezTo>
                  <a:cubicBezTo>
                    <a:pt x="2040" y="22966"/>
                    <a:pt x="2194" y="22812"/>
                    <a:pt x="2194" y="22636"/>
                  </a:cubicBezTo>
                  <a:cubicBezTo>
                    <a:pt x="1914" y="21466"/>
                    <a:pt x="1980" y="20493"/>
                    <a:pt x="2540" y="19404"/>
                  </a:cubicBezTo>
                  <a:cubicBezTo>
                    <a:pt x="2887" y="18712"/>
                    <a:pt x="3299" y="18168"/>
                    <a:pt x="3365" y="17343"/>
                  </a:cubicBezTo>
                  <a:cubicBezTo>
                    <a:pt x="3365" y="16585"/>
                    <a:pt x="2606" y="16238"/>
                    <a:pt x="3019" y="15480"/>
                  </a:cubicBezTo>
                  <a:cubicBezTo>
                    <a:pt x="3299" y="14804"/>
                    <a:pt x="3497" y="14458"/>
                    <a:pt x="3497" y="13699"/>
                  </a:cubicBezTo>
                  <a:cubicBezTo>
                    <a:pt x="3497" y="13006"/>
                    <a:pt x="3299" y="12660"/>
                    <a:pt x="2804" y="12182"/>
                  </a:cubicBezTo>
                  <a:cubicBezTo>
                    <a:pt x="2392" y="11836"/>
                    <a:pt x="3431" y="10599"/>
                    <a:pt x="3563" y="10187"/>
                  </a:cubicBezTo>
                  <a:cubicBezTo>
                    <a:pt x="4189" y="8406"/>
                    <a:pt x="1502" y="7449"/>
                    <a:pt x="2326" y="5586"/>
                  </a:cubicBezTo>
                  <a:cubicBezTo>
                    <a:pt x="2606" y="4976"/>
                    <a:pt x="3365" y="4630"/>
                    <a:pt x="3497" y="3937"/>
                  </a:cubicBezTo>
                  <a:cubicBezTo>
                    <a:pt x="3629" y="3327"/>
                    <a:pt x="3629" y="2568"/>
                    <a:pt x="3563" y="1942"/>
                  </a:cubicBezTo>
                  <a:cubicBezTo>
                    <a:pt x="3443" y="951"/>
                    <a:pt x="2803" y="1"/>
                    <a:pt x="17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 name="Google Shape;878;p30"/>
          <p:cNvGrpSpPr/>
          <p:nvPr/>
        </p:nvGrpSpPr>
        <p:grpSpPr>
          <a:xfrm rot="10800000">
            <a:off x="5132609" y="3384939"/>
            <a:ext cx="3882548" cy="1606159"/>
            <a:chOff x="152409" y="152389"/>
            <a:chExt cx="3882548" cy="1606159"/>
          </a:xfrm>
        </p:grpSpPr>
        <p:sp>
          <p:nvSpPr>
            <p:cNvPr id="879" name="Google Shape;879;p30"/>
            <p:cNvSpPr/>
            <p:nvPr/>
          </p:nvSpPr>
          <p:spPr>
            <a:xfrm rot="5400000">
              <a:off x="1072754" y="-222575"/>
              <a:ext cx="196302" cy="1076004"/>
            </a:xfrm>
            <a:custGeom>
              <a:avLst/>
              <a:gdLst/>
              <a:ahLst/>
              <a:cxnLst/>
              <a:rect l="l" t="t" r="r" b="b"/>
              <a:pathLst>
                <a:path w="4190" h="22967" extrusionOk="0">
                  <a:moveTo>
                    <a:pt x="1756" y="1"/>
                  </a:moveTo>
                  <a:cubicBezTo>
                    <a:pt x="1653" y="1"/>
                    <a:pt x="1546" y="10"/>
                    <a:pt x="1436" y="29"/>
                  </a:cubicBezTo>
                  <a:cubicBezTo>
                    <a:pt x="677" y="95"/>
                    <a:pt x="1" y="1200"/>
                    <a:pt x="611" y="1876"/>
                  </a:cubicBezTo>
                  <a:cubicBezTo>
                    <a:pt x="734" y="1999"/>
                    <a:pt x="945" y="2073"/>
                    <a:pt x="1152" y="2073"/>
                  </a:cubicBezTo>
                  <a:cubicBezTo>
                    <a:pt x="1305" y="2073"/>
                    <a:pt x="1455" y="2033"/>
                    <a:pt x="1567" y="1942"/>
                  </a:cubicBezTo>
                  <a:cubicBezTo>
                    <a:pt x="1914" y="1744"/>
                    <a:pt x="1848" y="1530"/>
                    <a:pt x="1914" y="1117"/>
                  </a:cubicBezTo>
                  <a:cubicBezTo>
                    <a:pt x="1914" y="1079"/>
                    <a:pt x="1870" y="1041"/>
                    <a:pt x="1833" y="1041"/>
                  </a:cubicBezTo>
                  <a:cubicBezTo>
                    <a:pt x="1805" y="1041"/>
                    <a:pt x="1782" y="1062"/>
                    <a:pt x="1782" y="1117"/>
                  </a:cubicBezTo>
                  <a:cubicBezTo>
                    <a:pt x="1625" y="1132"/>
                    <a:pt x="1495" y="1139"/>
                    <a:pt x="1393" y="1139"/>
                  </a:cubicBezTo>
                  <a:cubicBezTo>
                    <a:pt x="915" y="1139"/>
                    <a:pt x="1025" y="979"/>
                    <a:pt x="1650" y="639"/>
                  </a:cubicBezTo>
                  <a:cubicBezTo>
                    <a:pt x="1730" y="608"/>
                    <a:pt x="1805" y="594"/>
                    <a:pt x="1878" y="594"/>
                  </a:cubicBezTo>
                  <a:cubicBezTo>
                    <a:pt x="2419" y="594"/>
                    <a:pt x="2756" y="1388"/>
                    <a:pt x="2887" y="1810"/>
                  </a:cubicBezTo>
                  <a:cubicBezTo>
                    <a:pt x="3019" y="2437"/>
                    <a:pt x="3019" y="3393"/>
                    <a:pt x="2738" y="3937"/>
                  </a:cubicBezTo>
                  <a:cubicBezTo>
                    <a:pt x="2606" y="4349"/>
                    <a:pt x="2128" y="4630"/>
                    <a:pt x="1914" y="4976"/>
                  </a:cubicBezTo>
                  <a:cubicBezTo>
                    <a:pt x="1567" y="5454"/>
                    <a:pt x="1567" y="5800"/>
                    <a:pt x="1567" y="6345"/>
                  </a:cubicBezTo>
                  <a:cubicBezTo>
                    <a:pt x="1567" y="7383"/>
                    <a:pt x="2128" y="8060"/>
                    <a:pt x="2672" y="8884"/>
                  </a:cubicBezTo>
                  <a:cubicBezTo>
                    <a:pt x="3497" y="9989"/>
                    <a:pt x="2128" y="10879"/>
                    <a:pt x="1914" y="11918"/>
                  </a:cubicBezTo>
                  <a:cubicBezTo>
                    <a:pt x="1848" y="12116"/>
                    <a:pt x="1980" y="12396"/>
                    <a:pt x="2128" y="12528"/>
                  </a:cubicBezTo>
                  <a:cubicBezTo>
                    <a:pt x="2606" y="13072"/>
                    <a:pt x="2887" y="13633"/>
                    <a:pt x="2738" y="14392"/>
                  </a:cubicBezTo>
                  <a:cubicBezTo>
                    <a:pt x="2606" y="15068"/>
                    <a:pt x="1650" y="15760"/>
                    <a:pt x="2128" y="16519"/>
                  </a:cubicBezTo>
                  <a:cubicBezTo>
                    <a:pt x="2738" y="17409"/>
                    <a:pt x="2606" y="17821"/>
                    <a:pt x="2062" y="18712"/>
                  </a:cubicBezTo>
                  <a:cubicBezTo>
                    <a:pt x="1848" y="19124"/>
                    <a:pt x="1650" y="19602"/>
                    <a:pt x="1502" y="20080"/>
                  </a:cubicBezTo>
                  <a:cubicBezTo>
                    <a:pt x="1155" y="20987"/>
                    <a:pt x="1304" y="21944"/>
                    <a:pt x="1716" y="22834"/>
                  </a:cubicBezTo>
                  <a:cubicBezTo>
                    <a:pt x="1760" y="22928"/>
                    <a:pt x="1828" y="22966"/>
                    <a:pt x="1898" y="22966"/>
                  </a:cubicBezTo>
                  <a:cubicBezTo>
                    <a:pt x="2040" y="22966"/>
                    <a:pt x="2194" y="22812"/>
                    <a:pt x="2194" y="22636"/>
                  </a:cubicBezTo>
                  <a:cubicBezTo>
                    <a:pt x="1914" y="21466"/>
                    <a:pt x="1980" y="20493"/>
                    <a:pt x="2540" y="19404"/>
                  </a:cubicBezTo>
                  <a:cubicBezTo>
                    <a:pt x="2887" y="18712"/>
                    <a:pt x="3299" y="18168"/>
                    <a:pt x="3365" y="17343"/>
                  </a:cubicBezTo>
                  <a:cubicBezTo>
                    <a:pt x="3365" y="16585"/>
                    <a:pt x="2606" y="16238"/>
                    <a:pt x="3019" y="15480"/>
                  </a:cubicBezTo>
                  <a:cubicBezTo>
                    <a:pt x="3299" y="14804"/>
                    <a:pt x="3497" y="14458"/>
                    <a:pt x="3497" y="13699"/>
                  </a:cubicBezTo>
                  <a:cubicBezTo>
                    <a:pt x="3497" y="13006"/>
                    <a:pt x="3299" y="12660"/>
                    <a:pt x="2804" y="12182"/>
                  </a:cubicBezTo>
                  <a:cubicBezTo>
                    <a:pt x="2392" y="11836"/>
                    <a:pt x="3431" y="10599"/>
                    <a:pt x="3563" y="10187"/>
                  </a:cubicBezTo>
                  <a:cubicBezTo>
                    <a:pt x="4189" y="8406"/>
                    <a:pt x="1502" y="7449"/>
                    <a:pt x="2326" y="5586"/>
                  </a:cubicBezTo>
                  <a:cubicBezTo>
                    <a:pt x="2606" y="4976"/>
                    <a:pt x="3365" y="4630"/>
                    <a:pt x="3497" y="3937"/>
                  </a:cubicBezTo>
                  <a:cubicBezTo>
                    <a:pt x="3629" y="3327"/>
                    <a:pt x="3629" y="2568"/>
                    <a:pt x="3563" y="1942"/>
                  </a:cubicBezTo>
                  <a:cubicBezTo>
                    <a:pt x="3443" y="951"/>
                    <a:pt x="2803" y="1"/>
                    <a:pt x="17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30"/>
            <p:cNvSpPr/>
            <p:nvPr/>
          </p:nvSpPr>
          <p:spPr>
            <a:xfrm rot="5400000">
              <a:off x="547472" y="282656"/>
              <a:ext cx="38651" cy="48537"/>
            </a:xfrm>
            <a:custGeom>
              <a:avLst/>
              <a:gdLst/>
              <a:ahLst/>
              <a:cxnLst/>
              <a:rect l="l" t="t" r="r" b="b"/>
              <a:pathLst>
                <a:path w="825" h="1036" extrusionOk="0">
                  <a:moveTo>
                    <a:pt x="429" y="1"/>
                  </a:moveTo>
                  <a:cubicBezTo>
                    <a:pt x="301" y="1"/>
                    <a:pt x="182" y="71"/>
                    <a:pt x="149" y="211"/>
                  </a:cubicBezTo>
                  <a:cubicBezTo>
                    <a:pt x="66" y="343"/>
                    <a:pt x="1" y="491"/>
                    <a:pt x="66" y="623"/>
                  </a:cubicBezTo>
                  <a:cubicBezTo>
                    <a:pt x="66" y="838"/>
                    <a:pt x="215" y="1035"/>
                    <a:pt x="413" y="1035"/>
                  </a:cubicBezTo>
                  <a:cubicBezTo>
                    <a:pt x="693" y="1035"/>
                    <a:pt x="759" y="838"/>
                    <a:pt x="825" y="623"/>
                  </a:cubicBezTo>
                  <a:cubicBezTo>
                    <a:pt x="825" y="491"/>
                    <a:pt x="825" y="343"/>
                    <a:pt x="759" y="211"/>
                  </a:cubicBezTo>
                  <a:cubicBezTo>
                    <a:pt x="693" y="71"/>
                    <a:pt x="557" y="1"/>
                    <a:pt x="4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30"/>
            <p:cNvSpPr/>
            <p:nvPr/>
          </p:nvSpPr>
          <p:spPr>
            <a:xfrm rot="5400000">
              <a:off x="131046" y="173753"/>
              <a:ext cx="367023" cy="324296"/>
            </a:xfrm>
            <a:custGeom>
              <a:avLst/>
              <a:gdLst/>
              <a:ahLst/>
              <a:cxnLst/>
              <a:rect l="l" t="t" r="r" b="b"/>
              <a:pathLst>
                <a:path w="7834" h="6922" extrusionOk="0">
                  <a:moveTo>
                    <a:pt x="3233" y="4580"/>
                  </a:moveTo>
                  <a:lnTo>
                    <a:pt x="3233" y="4580"/>
                  </a:lnTo>
                  <a:cubicBezTo>
                    <a:pt x="3175" y="4755"/>
                    <a:pt x="2476" y="5954"/>
                    <a:pt x="2074" y="5954"/>
                  </a:cubicBezTo>
                  <a:cubicBezTo>
                    <a:pt x="2020" y="5954"/>
                    <a:pt x="1971" y="5932"/>
                    <a:pt x="1930" y="5883"/>
                  </a:cubicBezTo>
                  <a:cubicBezTo>
                    <a:pt x="1518" y="5537"/>
                    <a:pt x="3035" y="4646"/>
                    <a:pt x="3233" y="4580"/>
                  </a:cubicBezTo>
                  <a:close/>
                  <a:moveTo>
                    <a:pt x="3678" y="0"/>
                  </a:moveTo>
                  <a:cubicBezTo>
                    <a:pt x="3629" y="0"/>
                    <a:pt x="3579" y="37"/>
                    <a:pt x="3579" y="111"/>
                  </a:cubicBezTo>
                  <a:cubicBezTo>
                    <a:pt x="3447" y="1134"/>
                    <a:pt x="3579" y="2239"/>
                    <a:pt x="3579" y="3261"/>
                  </a:cubicBezTo>
                  <a:cubicBezTo>
                    <a:pt x="3513" y="3409"/>
                    <a:pt x="3513" y="3541"/>
                    <a:pt x="3513" y="3673"/>
                  </a:cubicBezTo>
                  <a:cubicBezTo>
                    <a:pt x="2689" y="3888"/>
                    <a:pt x="1" y="5471"/>
                    <a:pt x="1172" y="6641"/>
                  </a:cubicBezTo>
                  <a:cubicBezTo>
                    <a:pt x="1371" y="6838"/>
                    <a:pt x="1582" y="6921"/>
                    <a:pt x="1796" y="6921"/>
                  </a:cubicBezTo>
                  <a:cubicBezTo>
                    <a:pt x="2839" y="6921"/>
                    <a:pt x="3948" y="4929"/>
                    <a:pt x="4057" y="4300"/>
                  </a:cubicBezTo>
                  <a:cubicBezTo>
                    <a:pt x="4189" y="4300"/>
                    <a:pt x="4404" y="4234"/>
                    <a:pt x="4535" y="4234"/>
                  </a:cubicBezTo>
                  <a:cubicBezTo>
                    <a:pt x="5228" y="4234"/>
                    <a:pt x="5913" y="4293"/>
                    <a:pt x="6620" y="4293"/>
                  </a:cubicBezTo>
                  <a:cubicBezTo>
                    <a:pt x="6974" y="4293"/>
                    <a:pt x="7333" y="4278"/>
                    <a:pt x="7701" y="4234"/>
                  </a:cubicBezTo>
                  <a:cubicBezTo>
                    <a:pt x="7767" y="4234"/>
                    <a:pt x="7833" y="4020"/>
                    <a:pt x="7701" y="4020"/>
                  </a:cubicBezTo>
                  <a:cubicBezTo>
                    <a:pt x="6531" y="3822"/>
                    <a:pt x="5360" y="3607"/>
                    <a:pt x="4189" y="3607"/>
                  </a:cubicBezTo>
                  <a:cubicBezTo>
                    <a:pt x="4189" y="2437"/>
                    <a:pt x="3991" y="1282"/>
                    <a:pt x="3777" y="111"/>
                  </a:cubicBezTo>
                  <a:cubicBezTo>
                    <a:pt x="3777" y="37"/>
                    <a:pt x="3727" y="0"/>
                    <a:pt x="367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30"/>
            <p:cNvSpPr/>
            <p:nvPr/>
          </p:nvSpPr>
          <p:spPr>
            <a:xfrm rot="5400000">
              <a:off x="-274652" y="1135560"/>
              <a:ext cx="1090855" cy="155120"/>
            </a:xfrm>
            <a:custGeom>
              <a:avLst/>
              <a:gdLst/>
              <a:ahLst/>
              <a:cxnLst/>
              <a:rect l="l" t="t" r="r" b="b"/>
              <a:pathLst>
                <a:path w="23284" h="3311" extrusionOk="0">
                  <a:moveTo>
                    <a:pt x="13464" y="0"/>
                  </a:moveTo>
                  <a:cubicBezTo>
                    <a:pt x="13287" y="0"/>
                    <a:pt x="13103" y="33"/>
                    <a:pt x="12912" y="109"/>
                  </a:cubicBezTo>
                  <a:cubicBezTo>
                    <a:pt x="12568" y="233"/>
                    <a:pt x="11650" y="965"/>
                    <a:pt x="11116" y="965"/>
                  </a:cubicBezTo>
                  <a:cubicBezTo>
                    <a:pt x="11010" y="965"/>
                    <a:pt x="10919" y="936"/>
                    <a:pt x="10851" y="867"/>
                  </a:cubicBezTo>
                  <a:cubicBezTo>
                    <a:pt x="10438" y="389"/>
                    <a:pt x="10092" y="109"/>
                    <a:pt x="9416" y="109"/>
                  </a:cubicBezTo>
                  <a:cubicBezTo>
                    <a:pt x="8657" y="109"/>
                    <a:pt x="8311" y="323"/>
                    <a:pt x="7619" y="669"/>
                  </a:cubicBezTo>
                  <a:cubicBezTo>
                    <a:pt x="7469" y="753"/>
                    <a:pt x="7335" y="785"/>
                    <a:pt x="7211" y="785"/>
                  </a:cubicBezTo>
                  <a:cubicBezTo>
                    <a:pt x="6741" y="785"/>
                    <a:pt x="6399" y="319"/>
                    <a:pt x="5800" y="319"/>
                  </a:cubicBezTo>
                  <a:cubicBezTo>
                    <a:pt x="5769" y="319"/>
                    <a:pt x="5738" y="321"/>
                    <a:pt x="5706" y="323"/>
                  </a:cubicBezTo>
                  <a:cubicBezTo>
                    <a:pt x="4881" y="389"/>
                    <a:pt x="4403" y="801"/>
                    <a:pt x="3711" y="1148"/>
                  </a:cubicBezTo>
                  <a:cubicBezTo>
                    <a:pt x="3014" y="1491"/>
                    <a:pt x="2376" y="1644"/>
                    <a:pt x="1690" y="1644"/>
                  </a:cubicBezTo>
                  <a:cubicBezTo>
                    <a:pt x="1288" y="1644"/>
                    <a:pt x="869" y="1591"/>
                    <a:pt x="413" y="1494"/>
                  </a:cubicBezTo>
                  <a:cubicBezTo>
                    <a:pt x="198" y="1494"/>
                    <a:pt x="0" y="1840"/>
                    <a:pt x="281" y="1972"/>
                  </a:cubicBezTo>
                  <a:cubicBezTo>
                    <a:pt x="820" y="2222"/>
                    <a:pt x="1384" y="2369"/>
                    <a:pt x="1942" y="2369"/>
                  </a:cubicBezTo>
                  <a:cubicBezTo>
                    <a:pt x="2306" y="2369"/>
                    <a:pt x="2667" y="2306"/>
                    <a:pt x="3018" y="2170"/>
                  </a:cubicBezTo>
                  <a:cubicBezTo>
                    <a:pt x="3496" y="2038"/>
                    <a:pt x="3908" y="1840"/>
                    <a:pt x="4321" y="1626"/>
                  </a:cubicBezTo>
                  <a:cubicBezTo>
                    <a:pt x="4868" y="1320"/>
                    <a:pt x="5238" y="1139"/>
                    <a:pt x="5615" y="1139"/>
                  </a:cubicBezTo>
                  <a:cubicBezTo>
                    <a:pt x="5908" y="1139"/>
                    <a:pt x="6206" y="1249"/>
                    <a:pt x="6596" y="1494"/>
                  </a:cubicBezTo>
                  <a:cubicBezTo>
                    <a:pt x="6754" y="1593"/>
                    <a:pt x="6905" y="1634"/>
                    <a:pt x="7053" y="1634"/>
                  </a:cubicBezTo>
                  <a:cubicBezTo>
                    <a:pt x="7612" y="1634"/>
                    <a:pt x="8109" y="1051"/>
                    <a:pt x="8657" y="933"/>
                  </a:cubicBezTo>
                  <a:cubicBezTo>
                    <a:pt x="8815" y="908"/>
                    <a:pt x="8963" y="895"/>
                    <a:pt x="9102" y="895"/>
                  </a:cubicBezTo>
                  <a:cubicBezTo>
                    <a:pt x="9691" y="895"/>
                    <a:pt x="10133" y="1120"/>
                    <a:pt x="10587" y="1560"/>
                  </a:cubicBezTo>
                  <a:cubicBezTo>
                    <a:pt x="10692" y="1665"/>
                    <a:pt x="10893" y="1781"/>
                    <a:pt x="11070" y="1781"/>
                  </a:cubicBezTo>
                  <a:cubicBezTo>
                    <a:pt x="11114" y="1781"/>
                    <a:pt x="11157" y="1774"/>
                    <a:pt x="11197" y="1758"/>
                  </a:cubicBezTo>
                  <a:cubicBezTo>
                    <a:pt x="11992" y="1556"/>
                    <a:pt x="12700" y="746"/>
                    <a:pt x="13476" y="746"/>
                  </a:cubicBezTo>
                  <a:cubicBezTo>
                    <a:pt x="13714" y="746"/>
                    <a:pt x="13959" y="822"/>
                    <a:pt x="14214" y="1016"/>
                  </a:cubicBezTo>
                  <a:cubicBezTo>
                    <a:pt x="15039" y="1560"/>
                    <a:pt x="15731" y="2104"/>
                    <a:pt x="16770" y="2104"/>
                  </a:cubicBezTo>
                  <a:cubicBezTo>
                    <a:pt x="17314" y="2104"/>
                    <a:pt x="17661" y="2104"/>
                    <a:pt x="18139" y="1758"/>
                  </a:cubicBezTo>
                  <a:cubicBezTo>
                    <a:pt x="18485" y="1560"/>
                    <a:pt x="18749" y="1082"/>
                    <a:pt x="19161" y="867"/>
                  </a:cubicBezTo>
                  <a:cubicBezTo>
                    <a:pt x="19487" y="752"/>
                    <a:pt x="19947" y="682"/>
                    <a:pt x="20381" y="682"/>
                  </a:cubicBezTo>
                  <a:cubicBezTo>
                    <a:pt x="20694" y="682"/>
                    <a:pt x="20995" y="718"/>
                    <a:pt x="21222" y="801"/>
                  </a:cubicBezTo>
                  <a:cubicBezTo>
                    <a:pt x="21717" y="867"/>
                    <a:pt x="22739" y="1280"/>
                    <a:pt x="22459" y="2038"/>
                  </a:cubicBezTo>
                  <a:cubicBezTo>
                    <a:pt x="22261" y="2402"/>
                    <a:pt x="22113" y="2591"/>
                    <a:pt x="22027" y="2591"/>
                  </a:cubicBezTo>
                  <a:cubicBezTo>
                    <a:pt x="21933" y="2591"/>
                    <a:pt x="21912" y="2369"/>
                    <a:pt x="21981" y="1906"/>
                  </a:cubicBezTo>
                  <a:cubicBezTo>
                    <a:pt x="22047" y="1906"/>
                    <a:pt x="22047" y="1758"/>
                    <a:pt x="21981" y="1758"/>
                  </a:cubicBezTo>
                  <a:cubicBezTo>
                    <a:pt x="21569" y="1758"/>
                    <a:pt x="21371" y="1758"/>
                    <a:pt x="21156" y="2104"/>
                  </a:cubicBezTo>
                  <a:cubicBezTo>
                    <a:pt x="20959" y="2318"/>
                    <a:pt x="21025" y="2863"/>
                    <a:pt x="21222" y="3077"/>
                  </a:cubicBezTo>
                  <a:cubicBezTo>
                    <a:pt x="21391" y="3241"/>
                    <a:pt x="21594" y="3311"/>
                    <a:pt x="21804" y="3311"/>
                  </a:cubicBezTo>
                  <a:cubicBezTo>
                    <a:pt x="22373" y="3311"/>
                    <a:pt x="22989" y="2795"/>
                    <a:pt x="23086" y="2252"/>
                  </a:cubicBezTo>
                  <a:cubicBezTo>
                    <a:pt x="23284" y="1016"/>
                    <a:pt x="22261" y="257"/>
                    <a:pt x="21156" y="109"/>
                  </a:cubicBezTo>
                  <a:cubicBezTo>
                    <a:pt x="20904" y="59"/>
                    <a:pt x="20648" y="38"/>
                    <a:pt x="20395" y="38"/>
                  </a:cubicBezTo>
                  <a:cubicBezTo>
                    <a:pt x="19971" y="38"/>
                    <a:pt x="19553" y="98"/>
                    <a:pt x="19161" y="191"/>
                  </a:cubicBezTo>
                  <a:cubicBezTo>
                    <a:pt x="18485" y="323"/>
                    <a:pt x="18139" y="1082"/>
                    <a:pt x="17512" y="1345"/>
                  </a:cubicBezTo>
                  <a:cubicBezTo>
                    <a:pt x="17267" y="1455"/>
                    <a:pt x="17035" y="1502"/>
                    <a:pt x="16814" y="1502"/>
                  </a:cubicBezTo>
                  <a:cubicBezTo>
                    <a:pt x="15562" y="1502"/>
                    <a:pt x="14658" y="0"/>
                    <a:pt x="134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30"/>
            <p:cNvSpPr/>
            <p:nvPr/>
          </p:nvSpPr>
          <p:spPr>
            <a:xfrm rot="5400000">
              <a:off x="243579" y="590437"/>
              <a:ext cx="47928" cy="35559"/>
            </a:xfrm>
            <a:custGeom>
              <a:avLst/>
              <a:gdLst/>
              <a:ahLst/>
              <a:cxnLst/>
              <a:rect l="l" t="t" r="r" b="b"/>
              <a:pathLst>
                <a:path w="1023" h="759" extrusionOk="0">
                  <a:moveTo>
                    <a:pt x="413" y="0"/>
                  </a:moveTo>
                  <a:cubicBezTo>
                    <a:pt x="198" y="0"/>
                    <a:pt x="1" y="149"/>
                    <a:pt x="1" y="413"/>
                  </a:cubicBezTo>
                  <a:cubicBezTo>
                    <a:pt x="1" y="627"/>
                    <a:pt x="198" y="759"/>
                    <a:pt x="413" y="759"/>
                  </a:cubicBezTo>
                  <a:cubicBezTo>
                    <a:pt x="545" y="759"/>
                    <a:pt x="677" y="759"/>
                    <a:pt x="825" y="693"/>
                  </a:cubicBezTo>
                  <a:cubicBezTo>
                    <a:pt x="1023" y="561"/>
                    <a:pt x="1023" y="215"/>
                    <a:pt x="825" y="83"/>
                  </a:cubicBezTo>
                  <a:cubicBezTo>
                    <a:pt x="677" y="0"/>
                    <a:pt x="545" y="0"/>
                    <a:pt x="4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30"/>
            <p:cNvSpPr/>
            <p:nvPr/>
          </p:nvSpPr>
          <p:spPr>
            <a:xfrm rot="-5400000" flipH="1">
              <a:off x="2190580" y="-222575"/>
              <a:ext cx="196302" cy="1076004"/>
            </a:xfrm>
            <a:custGeom>
              <a:avLst/>
              <a:gdLst/>
              <a:ahLst/>
              <a:cxnLst/>
              <a:rect l="l" t="t" r="r" b="b"/>
              <a:pathLst>
                <a:path w="4190" h="22967" extrusionOk="0">
                  <a:moveTo>
                    <a:pt x="1756" y="1"/>
                  </a:moveTo>
                  <a:cubicBezTo>
                    <a:pt x="1653" y="1"/>
                    <a:pt x="1546" y="10"/>
                    <a:pt x="1436" y="29"/>
                  </a:cubicBezTo>
                  <a:cubicBezTo>
                    <a:pt x="677" y="95"/>
                    <a:pt x="1" y="1200"/>
                    <a:pt x="611" y="1876"/>
                  </a:cubicBezTo>
                  <a:cubicBezTo>
                    <a:pt x="734" y="1999"/>
                    <a:pt x="945" y="2073"/>
                    <a:pt x="1152" y="2073"/>
                  </a:cubicBezTo>
                  <a:cubicBezTo>
                    <a:pt x="1305" y="2073"/>
                    <a:pt x="1455" y="2033"/>
                    <a:pt x="1567" y="1942"/>
                  </a:cubicBezTo>
                  <a:cubicBezTo>
                    <a:pt x="1914" y="1744"/>
                    <a:pt x="1848" y="1530"/>
                    <a:pt x="1914" y="1117"/>
                  </a:cubicBezTo>
                  <a:cubicBezTo>
                    <a:pt x="1914" y="1079"/>
                    <a:pt x="1870" y="1041"/>
                    <a:pt x="1833" y="1041"/>
                  </a:cubicBezTo>
                  <a:cubicBezTo>
                    <a:pt x="1805" y="1041"/>
                    <a:pt x="1782" y="1062"/>
                    <a:pt x="1782" y="1117"/>
                  </a:cubicBezTo>
                  <a:cubicBezTo>
                    <a:pt x="1625" y="1132"/>
                    <a:pt x="1495" y="1139"/>
                    <a:pt x="1393" y="1139"/>
                  </a:cubicBezTo>
                  <a:cubicBezTo>
                    <a:pt x="915" y="1139"/>
                    <a:pt x="1025" y="979"/>
                    <a:pt x="1650" y="639"/>
                  </a:cubicBezTo>
                  <a:cubicBezTo>
                    <a:pt x="1730" y="608"/>
                    <a:pt x="1805" y="594"/>
                    <a:pt x="1878" y="594"/>
                  </a:cubicBezTo>
                  <a:cubicBezTo>
                    <a:pt x="2419" y="594"/>
                    <a:pt x="2756" y="1388"/>
                    <a:pt x="2887" y="1810"/>
                  </a:cubicBezTo>
                  <a:cubicBezTo>
                    <a:pt x="3019" y="2437"/>
                    <a:pt x="3019" y="3393"/>
                    <a:pt x="2738" y="3937"/>
                  </a:cubicBezTo>
                  <a:cubicBezTo>
                    <a:pt x="2606" y="4349"/>
                    <a:pt x="2128" y="4630"/>
                    <a:pt x="1914" y="4976"/>
                  </a:cubicBezTo>
                  <a:cubicBezTo>
                    <a:pt x="1567" y="5454"/>
                    <a:pt x="1567" y="5800"/>
                    <a:pt x="1567" y="6345"/>
                  </a:cubicBezTo>
                  <a:cubicBezTo>
                    <a:pt x="1567" y="7383"/>
                    <a:pt x="2128" y="8060"/>
                    <a:pt x="2672" y="8884"/>
                  </a:cubicBezTo>
                  <a:cubicBezTo>
                    <a:pt x="3497" y="9989"/>
                    <a:pt x="2128" y="10879"/>
                    <a:pt x="1914" y="11918"/>
                  </a:cubicBezTo>
                  <a:cubicBezTo>
                    <a:pt x="1848" y="12116"/>
                    <a:pt x="1980" y="12396"/>
                    <a:pt x="2128" y="12528"/>
                  </a:cubicBezTo>
                  <a:cubicBezTo>
                    <a:pt x="2606" y="13072"/>
                    <a:pt x="2887" y="13633"/>
                    <a:pt x="2738" y="14392"/>
                  </a:cubicBezTo>
                  <a:cubicBezTo>
                    <a:pt x="2606" y="15068"/>
                    <a:pt x="1650" y="15760"/>
                    <a:pt x="2128" y="16519"/>
                  </a:cubicBezTo>
                  <a:cubicBezTo>
                    <a:pt x="2738" y="17409"/>
                    <a:pt x="2606" y="17821"/>
                    <a:pt x="2062" y="18712"/>
                  </a:cubicBezTo>
                  <a:cubicBezTo>
                    <a:pt x="1848" y="19124"/>
                    <a:pt x="1650" y="19602"/>
                    <a:pt x="1502" y="20080"/>
                  </a:cubicBezTo>
                  <a:cubicBezTo>
                    <a:pt x="1155" y="20987"/>
                    <a:pt x="1304" y="21944"/>
                    <a:pt x="1716" y="22834"/>
                  </a:cubicBezTo>
                  <a:cubicBezTo>
                    <a:pt x="1760" y="22928"/>
                    <a:pt x="1828" y="22966"/>
                    <a:pt x="1898" y="22966"/>
                  </a:cubicBezTo>
                  <a:cubicBezTo>
                    <a:pt x="2040" y="22966"/>
                    <a:pt x="2194" y="22812"/>
                    <a:pt x="2194" y="22636"/>
                  </a:cubicBezTo>
                  <a:cubicBezTo>
                    <a:pt x="1914" y="21466"/>
                    <a:pt x="1980" y="20493"/>
                    <a:pt x="2540" y="19404"/>
                  </a:cubicBezTo>
                  <a:cubicBezTo>
                    <a:pt x="2887" y="18712"/>
                    <a:pt x="3299" y="18168"/>
                    <a:pt x="3365" y="17343"/>
                  </a:cubicBezTo>
                  <a:cubicBezTo>
                    <a:pt x="3365" y="16585"/>
                    <a:pt x="2606" y="16238"/>
                    <a:pt x="3019" y="15480"/>
                  </a:cubicBezTo>
                  <a:cubicBezTo>
                    <a:pt x="3299" y="14804"/>
                    <a:pt x="3497" y="14458"/>
                    <a:pt x="3497" y="13699"/>
                  </a:cubicBezTo>
                  <a:cubicBezTo>
                    <a:pt x="3497" y="13006"/>
                    <a:pt x="3299" y="12660"/>
                    <a:pt x="2804" y="12182"/>
                  </a:cubicBezTo>
                  <a:cubicBezTo>
                    <a:pt x="2392" y="11836"/>
                    <a:pt x="3431" y="10599"/>
                    <a:pt x="3563" y="10187"/>
                  </a:cubicBezTo>
                  <a:cubicBezTo>
                    <a:pt x="4189" y="8406"/>
                    <a:pt x="1502" y="7449"/>
                    <a:pt x="2326" y="5586"/>
                  </a:cubicBezTo>
                  <a:cubicBezTo>
                    <a:pt x="2606" y="4976"/>
                    <a:pt x="3365" y="4630"/>
                    <a:pt x="3497" y="3937"/>
                  </a:cubicBezTo>
                  <a:cubicBezTo>
                    <a:pt x="3629" y="3327"/>
                    <a:pt x="3629" y="2568"/>
                    <a:pt x="3563" y="1942"/>
                  </a:cubicBezTo>
                  <a:cubicBezTo>
                    <a:pt x="3443" y="951"/>
                    <a:pt x="2803" y="1"/>
                    <a:pt x="17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30"/>
            <p:cNvSpPr/>
            <p:nvPr/>
          </p:nvSpPr>
          <p:spPr>
            <a:xfrm rot="-5400000" flipH="1">
              <a:off x="2873513" y="282656"/>
              <a:ext cx="38651" cy="48537"/>
            </a:xfrm>
            <a:custGeom>
              <a:avLst/>
              <a:gdLst/>
              <a:ahLst/>
              <a:cxnLst/>
              <a:rect l="l" t="t" r="r" b="b"/>
              <a:pathLst>
                <a:path w="825" h="1036" extrusionOk="0">
                  <a:moveTo>
                    <a:pt x="429" y="1"/>
                  </a:moveTo>
                  <a:cubicBezTo>
                    <a:pt x="301" y="1"/>
                    <a:pt x="182" y="71"/>
                    <a:pt x="149" y="211"/>
                  </a:cubicBezTo>
                  <a:cubicBezTo>
                    <a:pt x="66" y="343"/>
                    <a:pt x="1" y="491"/>
                    <a:pt x="66" y="623"/>
                  </a:cubicBezTo>
                  <a:cubicBezTo>
                    <a:pt x="66" y="838"/>
                    <a:pt x="215" y="1035"/>
                    <a:pt x="413" y="1035"/>
                  </a:cubicBezTo>
                  <a:cubicBezTo>
                    <a:pt x="693" y="1035"/>
                    <a:pt x="759" y="838"/>
                    <a:pt x="825" y="623"/>
                  </a:cubicBezTo>
                  <a:cubicBezTo>
                    <a:pt x="825" y="491"/>
                    <a:pt x="825" y="343"/>
                    <a:pt x="759" y="211"/>
                  </a:cubicBezTo>
                  <a:cubicBezTo>
                    <a:pt x="693" y="71"/>
                    <a:pt x="557" y="1"/>
                    <a:pt x="4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30"/>
            <p:cNvSpPr/>
            <p:nvPr/>
          </p:nvSpPr>
          <p:spPr>
            <a:xfrm rot="5400000">
              <a:off x="3398804" y="-231075"/>
              <a:ext cx="196302" cy="1076004"/>
            </a:xfrm>
            <a:custGeom>
              <a:avLst/>
              <a:gdLst/>
              <a:ahLst/>
              <a:cxnLst/>
              <a:rect l="l" t="t" r="r" b="b"/>
              <a:pathLst>
                <a:path w="4190" h="22967" extrusionOk="0">
                  <a:moveTo>
                    <a:pt x="1756" y="1"/>
                  </a:moveTo>
                  <a:cubicBezTo>
                    <a:pt x="1653" y="1"/>
                    <a:pt x="1546" y="10"/>
                    <a:pt x="1436" y="29"/>
                  </a:cubicBezTo>
                  <a:cubicBezTo>
                    <a:pt x="677" y="95"/>
                    <a:pt x="1" y="1200"/>
                    <a:pt x="611" y="1876"/>
                  </a:cubicBezTo>
                  <a:cubicBezTo>
                    <a:pt x="734" y="1999"/>
                    <a:pt x="945" y="2073"/>
                    <a:pt x="1152" y="2073"/>
                  </a:cubicBezTo>
                  <a:cubicBezTo>
                    <a:pt x="1305" y="2073"/>
                    <a:pt x="1455" y="2033"/>
                    <a:pt x="1567" y="1942"/>
                  </a:cubicBezTo>
                  <a:cubicBezTo>
                    <a:pt x="1914" y="1744"/>
                    <a:pt x="1848" y="1530"/>
                    <a:pt x="1914" y="1117"/>
                  </a:cubicBezTo>
                  <a:cubicBezTo>
                    <a:pt x="1914" y="1079"/>
                    <a:pt x="1870" y="1041"/>
                    <a:pt x="1833" y="1041"/>
                  </a:cubicBezTo>
                  <a:cubicBezTo>
                    <a:pt x="1805" y="1041"/>
                    <a:pt x="1782" y="1062"/>
                    <a:pt x="1782" y="1117"/>
                  </a:cubicBezTo>
                  <a:cubicBezTo>
                    <a:pt x="1625" y="1132"/>
                    <a:pt x="1495" y="1139"/>
                    <a:pt x="1393" y="1139"/>
                  </a:cubicBezTo>
                  <a:cubicBezTo>
                    <a:pt x="915" y="1139"/>
                    <a:pt x="1025" y="979"/>
                    <a:pt x="1650" y="639"/>
                  </a:cubicBezTo>
                  <a:cubicBezTo>
                    <a:pt x="1730" y="608"/>
                    <a:pt x="1805" y="594"/>
                    <a:pt x="1878" y="594"/>
                  </a:cubicBezTo>
                  <a:cubicBezTo>
                    <a:pt x="2419" y="594"/>
                    <a:pt x="2756" y="1388"/>
                    <a:pt x="2887" y="1810"/>
                  </a:cubicBezTo>
                  <a:cubicBezTo>
                    <a:pt x="3019" y="2437"/>
                    <a:pt x="3019" y="3393"/>
                    <a:pt x="2738" y="3937"/>
                  </a:cubicBezTo>
                  <a:cubicBezTo>
                    <a:pt x="2606" y="4349"/>
                    <a:pt x="2128" y="4630"/>
                    <a:pt x="1914" y="4976"/>
                  </a:cubicBezTo>
                  <a:cubicBezTo>
                    <a:pt x="1567" y="5454"/>
                    <a:pt x="1567" y="5800"/>
                    <a:pt x="1567" y="6345"/>
                  </a:cubicBezTo>
                  <a:cubicBezTo>
                    <a:pt x="1567" y="7383"/>
                    <a:pt x="2128" y="8060"/>
                    <a:pt x="2672" y="8884"/>
                  </a:cubicBezTo>
                  <a:cubicBezTo>
                    <a:pt x="3497" y="9989"/>
                    <a:pt x="2128" y="10879"/>
                    <a:pt x="1914" y="11918"/>
                  </a:cubicBezTo>
                  <a:cubicBezTo>
                    <a:pt x="1848" y="12116"/>
                    <a:pt x="1980" y="12396"/>
                    <a:pt x="2128" y="12528"/>
                  </a:cubicBezTo>
                  <a:cubicBezTo>
                    <a:pt x="2606" y="13072"/>
                    <a:pt x="2887" y="13633"/>
                    <a:pt x="2738" y="14392"/>
                  </a:cubicBezTo>
                  <a:cubicBezTo>
                    <a:pt x="2606" y="15068"/>
                    <a:pt x="1650" y="15760"/>
                    <a:pt x="2128" y="16519"/>
                  </a:cubicBezTo>
                  <a:cubicBezTo>
                    <a:pt x="2738" y="17409"/>
                    <a:pt x="2606" y="17821"/>
                    <a:pt x="2062" y="18712"/>
                  </a:cubicBezTo>
                  <a:cubicBezTo>
                    <a:pt x="1848" y="19124"/>
                    <a:pt x="1650" y="19602"/>
                    <a:pt x="1502" y="20080"/>
                  </a:cubicBezTo>
                  <a:cubicBezTo>
                    <a:pt x="1155" y="20987"/>
                    <a:pt x="1304" y="21944"/>
                    <a:pt x="1716" y="22834"/>
                  </a:cubicBezTo>
                  <a:cubicBezTo>
                    <a:pt x="1760" y="22928"/>
                    <a:pt x="1828" y="22966"/>
                    <a:pt x="1898" y="22966"/>
                  </a:cubicBezTo>
                  <a:cubicBezTo>
                    <a:pt x="2040" y="22966"/>
                    <a:pt x="2194" y="22812"/>
                    <a:pt x="2194" y="22636"/>
                  </a:cubicBezTo>
                  <a:cubicBezTo>
                    <a:pt x="1914" y="21466"/>
                    <a:pt x="1980" y="20493"/>
                    <a:pt x="2540" y="19404"/>
                  </a:cubicBezTo>
                  <a:cubicBezTo>
                    <a:pt x="2887" y="18712"/>
                    <a:pt x="3299" y="18168"/>
                    <a:pt x="3365" y="17343"/>
                  </a:cubicBezTo>
                  <a:cubicBezTo>
                    <a:pt x="3365" y="16585"/>
                    <a:pt x="2606" y="16238"/>
                    <a:pt x="3019" y="15480"/>
                  </a:cubicBezTo>
                  <a:cubicBezTo>
                    <a:pt x="3299" y="14804"/>
                    <a:pt x="3497" y="14458"/>
                    <a:pt x="3497" y="13699"/>
                  </a:cubicBezTo>
                  <a:cubicBezTo>
                    <a:pt x="3497" y="13006"/>
                    <a:pt x="3299" y="12660"/>
                    <a:pt x="2804" y="12182"/>
                  </a:cubicBezTo>
                  <a:cubicBezTo>
                    <a:pt x="2392" y="11836"/>
                    <a:pt x="3431" y="10599"/>
                    <a:pt x="3563" y="10187"/>
                  </a:cubicBezTo>
                  <a:cubicBezTo>
                    <a:pt x="4189" y="8406"/>
                    <a:pt x="1502" y="7449"/>
                    <a:pt x="2326" y="5586"/>
                  </a:cubicBezTo>
                  <a:cubicBezTo>
                    <a:pt x="2606" y="4976"/>
                    <a:pt x="3365" y="4630"/>
                    <a:pt x="3497" y="3937"/>
                  </a:cubicBezTo>
                  <a:cubicBezTo>
                    <a:pt x="3629" y="3327"/>
                    <a:pt x="3629" y="2568"/>
                    <a:pt x="3563" y="1942"/>
                  </a:cubicBezTo>
                  <a:cubicBezTo>
                    <a:pt x="3443" y="951"/>
                    <a:pt x="2803" y="1"/>
                    <a:pt x="17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 name="Google Shape;887;p30"/>
          <p:cNvGrpSpPr/>
          <p:nvPr/>
        </p:nvGrpSpPr>
        <p:grpSpPr>
          <a:xfrm rot="10800000">
            <a:off x="152409" y="3384939"/>
            <a:ext cx="3882548" cy="1606159"/>
            <a:chOff x="5056409" y="152389"/>
            <a:chExt cx="3882548" cy="1606159"/>
          </a:xfrm>
        </p:grpSpPr>
        <p:sp>
          <p:nvSpPr>
            <p:cNvPr id="888" name="Google Shape;888;p30"/>
            <p:cNvSpPr/>
            <p:nvPr/>
          </p:nvSpPr>
          <p:spPr>
            <a:xfrm rot="-5400000" flipH="1">
              <a:off x="7822310" y="-222575"/>
              <a:ext cx="196302" cy="1076004"/>
            </a:xfrm>
            <a:custGeom>
              <a:avLst/>
              <a:gdLst/>
              <a:ahLst/>
              <a:cxnLst/>
              <a:rect l="l" t="t" r="r" b="b"/>
              <a:pathLst>
                <a:path w="4190" h="22967" extrusionOk="0">
                  <a:moveTo>
                    <a:pt x="1756" y="1"/>
                  </a:moveTo>
                  <a:cubicBezTo>
                    <a:pt x="1653" y="1"/>
                    <a:pt x="1546" y="10"/>
                    <a:pt x="1436" y="29"/>
                  </a:cubicBezTo>
                  <a:cubicBezTo>
                    <a:pt x="677" y="95"/>
                    <a:pt x="1" y="1200"/>
                    <a:pt x="611" y="1876"/>
                  </a:cubicBezTo>
                  <a:cubicBezTo>
                    <a:pt x="734" y="1999"/>
                    <a:pt x="945" y="2073"/>
                    <a:pt x="1152" y="2073"/>
                  </a:cubicBezTo>
                  <a:cubicBezTo>
                    <a:pt x="1305" y="2073"/>
                    <a:pt x="1455" y="2033"/>
                    <a:pt x="1567" y="1942"/>
                  </a:cubicBezTo>
                  <a:cubicBezTo>
                    <a:pt x="1914" y="1744"/>
                    <a:pt x="1848" y="1530"/>
                    <a:pt x="1914" y="1117"/>
                  </a:cubicBezTo>
                  <a:cubicBezTo>
                    <a:pt x="1914" y="1079"/>
                    <a:pt x="1870" y="1041"/>
                    <a:pt x="1833" y="1041"/>
                  </a:cubicBezTo>
                  <a:cubicBezTo>
                    <a:pt x="1805" y="1041"/>
                    <a:pt x="1782" y="1062"/>
                    <a:pt x="1782" y="1117"/>
                  </a:cubicBezTo>
                  <a:cubicBezTo>
                    <a:pt x="1625" y="1132"/>
                    <a:pt x="1495" y="1139"/>
                    <a:pt x="1393" y="1139"/>
                  </a:cubicBezTo>
                  <a:cubicBezTo>
                    <a:pt x="915" y="1139"/>
                    <a:pt x="1025" y="979"/>
                    <a:pt x="1650" y="639"/>
                  </a:cubicBezTo>
                  <a:cubicBezTo>
                    <a:pt x="1730" y="608"/>
                    <a:pt x="1805" y="594"/>
                    <a:pt x="1878" y="594"/>
                  </a:cubicBezTo>
                  <a:cubicBezTo>
                    <a:pt x="2419" y="594"/>
                    <a:pt x="2756" y="1388"/>
                    <a:pt x="2887" y="1810"/>
                  </a:cubicBezTo>
                  <a:cubicBezTo>
                    <a:pt x="3019" y="2437"/>
                    <a:pt x="3019" y="3393"/>
                    <a:pt x="2738" y="3937"/>
                  </a:cubicBezTo>
                  <a:cubicBezTo>
                    <a:pt x="2606" y="4349"/>
                    <a:pt x="2128" y="4630"/>
                    <a:pt x="1914" y="4976"/>
                  </a:cubicBezTo>
                  <a:cubicBezTo>
                    <a:pt x="1567" y="5454"/>
                    <a:pt x="1567" y="5800"/>
                    <a:pt x="1567" y="6345"/>
                  </a:cubicBezTo>
                  <a:cubicBezTo>
                    <a:pt x="1567" y="7383"/>
                    <a:pt x="2128" y="8060"/>
                    <a:pt x="2672" y="8884"/>
                  </a:cubicBezTo>
                  <a:cubicBezTo>
                    <a:pt x="3497" y="9989"/>
                    <a:pt x="2128" y="10879"/>
                    <a:pt x="1914" y="11918"/>
                  </a:cubicBezTo>
                  <a:cubicBezTo>
                    <a:pt x="1848" y="12116"/>
                    <a:pt x="1980" y="12396"/>
                    <a:pt x="2128" y="12528"/>
                  </a:cubicBezTo>
                  <a:cubicBezTo>
                    <a:pt x="2606" y="13072"/>
                    <a:pt x="2887" y="13633"/>
                    <a:pt x="2738" y="14392"/>
                  </a:cubicBezTo>
                  <a:cubicBezTo>
                    <a:pt x="2606" y="15068"/>
                    <a:pt x="1650" y="15760"/>
                    <a:pt x="2128" y="16519"/>
                  </a:cubicBezTo>
                  <a:cubicBezTo>
                    <a:pt x="2738" y="17409"/>
                    <a:pt x="2606" y="17821"/>
                    <a:pt x="2062" y="18712"/>
                  </a:cubicBezTo>
                  <a:cubicBezTo>
                    <a:pt x="1848" y="19124"/>
                    <a:pt x="1650" y="19602"/>
                    <a:pt x="1502" y="20080"/>
                  </a:cubicBezTo>
                  <a:cubicBezTo>
                    <a:pt x="1155" y="20987"/>
                    <a:pt x="1304" y="21944"/>
                    <a:pt x="1716" y="22834"/>
                  </a:cubicBezTo>
                  <a:cubicBezTo>
                    <a:pt x="1760" y="22928"/>
                    <a:pt x="1828" y="22966"/>
                    <a:pt x="1898" y="22966"/>
                  </a:cubicBezTo>
                  <a:cubicBezTo>
                    <a:pt x="2040" y="22966"/>
                    <a:pt x="2194" y="22812"/>
                    <a:pt x="2194" y="22636"/>
                  </a:cubicBezTo>
                  <a:cubicBezTo>
                    <a:pt x="1914" y="21466"/>
                    <a:pt x="1980" y="20493"/>
                    <a:pt x="2540" y="19404"/>
                  </a:cubicBezTo>
                  <a:cubicBezTo>
                    <a:pt x="2887" y="18712"/>
                    <a:pt x="3299" y="18168"/>
                    <a:pt x="3365" y="17343"/>
                  </a:cubicBezTo>
                  <a:cubicBezTo>
                    <a:pt x="3365" y="16585"/>
                    <a:pt x="2606" y="16238"/>
                    <a:pt x="3019" y="15480"/>
                  </a:cubicBezTo>
                  <a:cubicBezTo>
                    <a:pt x="3299" y="14804"/>
                    <a:pt x="3497" y="14458"/>
                    <a:pt x="3497" y="13699"/>
                  </a:cubicBezTo>
                  <a:cubicBezTo>
                    <a:pt x="3497" y="13006"/>
                    <a:pt x="3299" y="12660"/>
                    <a:pt x="2804" y="12182"/>
                  </a:cubicBezTo>
                  <a:cubicBezTo>
                    <a:pt x="2392" y="11836"/>
                    <a:pt x="3431" y="10599"/>
                    <a:pt x="3563" y="10187"/>
                  </a:cubicBezTo>
                  <a:cubicBezTo>
                    <a:pt x="4189" y="8406"/>
                    <a:pt x="1502" y="7449"/>
                    <a:pt x="2326" y="5586"/>
                  </a:cubicBezTo>
                  <a:cubicBezTo>
                    <a:pt x="2606" y="4976"/>
                    <a:pt x="3365" y="4630"/>
                    <a:pt x="3497" y="3937"/>
                  </a:cubicBezTo>
                  <a:cubicBezTo>
                    <a:pt x="3629" y="3327"/>
                    <a:pt x="3629" y="2568"/>
                    <a:pt x="3563" y="1942"/>
                  </a:cubicBezTo>
                  <a:cubicBezTo>
                    <a:pt x="3443" y="951"/>
                    <a:pt x="2803" y="1"/>
                    <a:pt x="17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30"/>
            <p:cNvSpPr/>
            <p:nvPr/>
          </p:nvSpPr>
          <p:spPr>
            <a:xfrm rot="-5400000" flipH="1">
              <a:off x="8505243" y="282656"/>
              <a:ext cx="38651" cy="48537"/>
            </a:xfrm>
            <a:custGeom>
              <a:avLst/>
              <a:gdLst/>
              <a:ahLst/>
              <a:cxnLst/>
              <a:rect l="l" t="t" r="r" b="b"/>
              <a:pathLst>
                <a:path w="825" h="1036" extrusionOk="0">
                  <a:moveTo>
                    <a:pt x="429" y="1"/>
                  </a:moveTo>
                  <a:cubicBezTo>
                    <a:pt x="301" y="1"/>
                    <a:pt x="182" y="71"/>
                    <a:pt x="149" y="211"/>
                  </a:cubicBezTo>
                  <a:cubicBezTo>
                    <a:pt x="66" y="343"/>
                    <a:pt x="1" y="491"/>
                    <a:pt x="66" y="623"/>
                  </a:cubicBezTo>
                  <a:cubicBezTo>
                    <a:pt x="66" y="838"/>
                    <a:pt x="215" y="1035"/>
                    <a:pt x="413" y="1035"/>
                  </a:cubicBezTo>
                  <a:cubicBezTo>
                    <a:pt x="693" y="1035"/>
                    <a:pt x="759" y="838"/>
                    <a:pt x="825" y="623"/>
                  </a:cubicBezTo>
                  <a:cubicBezTo>
                    <a:pt x="825" y="491"/>
                    <a:pt x="825" y="343"/>
                    <a:pt x="759" y="211"/>
                  </a:cubicBezTo>
                  <a:cubicBezTo>
                    <a:pt x="693" y="71"/>
                    <a:pt x="557" y="1"/>
                    <a:pt x="4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30"/>
            <p:cNvSpPr/>
            <p:nvPr/>
          </p:nvSpPr>
          <p:spPr>
            <a:xfrm rot="-5400000" flipH="1">
              <a:off x="8593297" y="173753"/>
              <a:ext cx="367023" cy="324296"/>
            </a:xfrm>
            <a:custGeom>
              <a:avLst/>
              <a:gdLst/>
              <a:ahLst/>
              <a:cxnLst/>
              <a:rect l="l" t="t" r="r" b="b"/>
              <a:pathLst>
                <a:path w="7834" h="6922" extrusionOk="0">
                  <a:moveTo>
                    <a:pt x="3233" y="4580"/>
                  </a:moveTo>
                  <a:lnTo>
                    <a:pt x="3233" y="4580"/>
                  </a:lnTo>
                  <a:cubicBezTo>
                    <a:pt x="3175" y="4755"/>
                    <a:pt x="2476" y="5954"/>
                    <a:pt x="2074" y="5954"/>
                  </a:cubicBezTo>
                  <a:cubicBezTo>
                    <a:pt x="2020" y="5954"/>
                    <a:pt x="1971" y="5932"/>
                    <a:pt x="1930" y="5883"/>
                  </a:cubicBezTo>
                  <a:cubicBezTo>
                    <a:pt x="1518" y="5537"/>
                    <a:pt x="3035" y="4646"/>
                    <a:pt x="3233" y="4580"/>
                  </a:cubicBezTo>
                  <a:close/>
                  <a:moveTo>
                    <a:pt x="3678" y="0"/>
                  </a:moveTo>
                  <a:cubicBezTo>
                    <a:pt x="3629" y="0"/>
                    <a:pt x="3579" y="37"/>
                    <a:pt x="3579" y="111"/>
                  </a:cubicBezTo>
                  <a:cubicBezTo>
                    <a:pt x="3447" y="1134"/>
                    <a:pt x="3579" y="2239"/>
                    <a:pt x="3579" y="3261"/>
                  </a:cubicBezTo>
                  <a:cubicBezTo>
                    <a:pt x="3513" y="3409"/>
                    <a:pt x="3513" y="3541"/>
                    <a:pt x="3513" y="3673"/>
                  </a:cubicBezTo>
                  <a:cubicBezTo>
                    <a:pt x="2689" y="3888"/>
                    <a:pt x="1" y="5471"/>
                    <a:pt x="1172" y="6641"/>
                  </a:cubicBezTo>
                  <a:cubicBezTo>
                    <a:pt x="1371" y="6838"/>
                    <a:pt x="1582" y="6921"/>
                    <a:pt x="1796" y="6921"/>
                  </a:cubicBezTo>
                  <a:cubicBezTo>
                    <a:pt x="2839" y="6921"/>
                    <a:pt x="3948" y="4929"/>
                    <a:pt x="4057" y="4300"/>
                  </a:cubicBezTo>
                  <a:cubicBezTo>
                    <a:pt x="4189" y="4300"/>
                    <a:pt x="4404" y="4234"/>
                    <a:pt x="4535" y="4234"/>
                  </a:cubicBezTo>
                  <a:cubicBezTo>
                    <a:pt x="5228" y="4234"/>
                    <a:pt x="5913" y="4293"/>
                    <a:pt x="6620" y="4293"/>
                  </a:cubicBezTo>
                  <a:cubicBezTo>
                    <a:pt x="6974" y="4293"/>
                    <a:pt x="7333" y="4278"/>
                    <a:pt x="7701" y="4234"/>
                  </a:cubicBezTo>
                  <a:cubicBezTo>
                    <a:pt x="7767" y="4234"/>
                    <a:pt x="7833" y="4020"/>
                    <a:pt x="7701" y="4020"/>
                  </a:cubicBezTo>
                  <a:cubicBezTo>
                    <a:pt x="6531" y="3822"/>
                    <a:pt x="5360" y="3607"/>
                    <a:pt x="4189" y="3607"/>
                  </a:cubicBezTo>
                  <a:cubicBezTo>
                    <a:pt x="4189" y="2437"/>
                    <a:pt x="3991" y="1282"/>
                    <a:pt x="3777" y="111"/>
                  </a:cubicBezTo>
                  <a:cubicBezTo>
                    <a:pt x="3777" y="37"/>
                    <a:pt x="3727" y="0"/>
                    <a:pt x="367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30"/>
            <p:cNvSpPr/>
            <p:nvPr/>
          </p:nvSpPr>
          <p:spPr>
            <a:xfrm rot="-5400000" flipH="1">
              <a:off x="8275163" y="1135560"/>
              <a:ext cx="1090855" cy="155120"/>
            </a:xfrm>
            <a:custGeom>
              <a:avLst/>
              <a:gdLst/>
              <a:ahLst/>
              <a:cxnLst/>
              <a:rect l="l" t="t" r="r" b="b"/>
              <a:pathLst>
                <a:path w="23284" h="3311" extrusionOk="0">
                  <a:moveTo>
                    <a:pt x="13464" y="0"/>
                  </a:moveTo>
                  <a:cubicBezTo>
                    <a:pt x="13287" y="0"/>
                    <a:pt x="13103" y="33"/>
                    <a:pt x="12912" y="109"/>
                  </a:cubicBezTo>
                  <a:cubicBezTo>
                    <a:pt x="12568" y="233"/>
                    <a:pt x="11650" y="965"/>
                    <a:pt x="11116" y="965"/>
                  </a:cubicBezTo>
                  <a:cubicBezTo>
                    <a:pt x="11010" y="965"/>
                    <a:pt x="10919" y="936"/>
                    <a:pt x="10851" y="867"/>
                  </a:cubicBezTo>
                  <a:cubicBezTo>
                    <a:pt x="10438" y="389"/>
                    <a:pt x="10092" y="109"/>
                    <a:pt x="9416" y="109"/>
                  </a:cubicBezTo>
                  <a:cubicBezTo>
                    <a:pt x="8657" y="109"/>
                    <a:pt x="8311" y="323"/>
                    <a:pt x="7619" y="669"/>
                  </a:cubicBezTo>
                  <a:cubicBezTo>
                    <a:pt x="7469" y="753"/>
                    <a:pt x="7335" y="785"/>
                    <a:pt x="7211" y="785"/>
                  </a:cubicBezTo>
                  <a:cubicBezTo>
                    <a:pt x="6741" y="785"/>
                    <a:pt x="6399" y="319"/>
                    <a:pt x="5800" y="319"/>
                  </a:cubicBezTo>
                  <a:cubicBezTo>
                    <a:pt x="5769" y="319"/>
                    <a:pt x="5738" y="321"/>
                    <a:pt x="5706" y="323"/>
                  </a:cubicBezTo>
                  <a:cubicBezTo>
                    <a:pt x="4881" y="389"/>
                    <a:pt x="4403" y="801"/>
                    <a:pt x="3711" y="1148"/>
                  </a:cubicBezTo>
                  <a:cubicBezTo>
                    <a:pt x="3014" y="1491"/>
                    <a:pt x="2376" y="1644"/>
                    <a:pt x="1690" y="1644"/>
                  </a:cubicBezTo>
                  <a:cubicBezTo>
                    <a:pt x="1288" y="1644"/>
                    <a:pt x="869" y="1591"/>
                    <a:pt x="413" y="1494"/>
                  </a:cubicBezTo>
                  <a:cubicBezTo>
                    <a:pt x="198" y="1494"/>
                    <a:pt x="0" y="1840"/>
                    <a:pt x="281" y="1972"/>
                  </a:cubicBezTo>
                  <a:cubicBezTo>
                    <a:pt x="820" y="2222"/>
                    <a:pt x="1384" y="2369"/>
                    <a:pt x="1942" y="2369"/>
                  </a:cubicBezTo>
                  <a:cubicBezTo>
                    <a:pt x="2306" y="2369"/>
                    <a:pt x="2667" y="2306"/>
                    <a:pt x="3018" y="2170"/>
                  </a:cubicBezTo>
                  <a:cubicBezTo>
                    <a:pt x="3496" y="2038"/>
                    <a:pt x="3908" y="1840"/>
                    <a:pt x="4321" y="1626"/>
                  </a:cubicBezTo>
                  <a:cubicBezTo>
                    <a:pt x="4868" y="1320"/>
                    <a:pt x="5238" y="1139"/>
                    <a:pt x="5615" y="1139"/>
                  </a:cubicBezTo>
                  <a:cubicBezTo>
                    <a:pt x="5908" y="1139"/>
                    <a:pt x="6206" y="1249"/>
                    <a:pt x="6596" y="1494"/>
                  </a:cubicBezTo>
                  <a:cubicBezTo>
                    <a:pt x="6754" y="1593"/>
                    <a:pt x="6905" y="1634"/>
                    <a:pt x="7053" y="1634"/>
                  </a:cubicBezTo>
                  <a:cubicBezTo>
                    <a:pt x="7612" y="1634"/>
                    <a:pt x="8109" y="1051"/>
                    <a:pt x="8657" y="933"/>
                  </a:cubicBezTo>
                  <a:cubicBezTo>
                    <a:pt x="8815" y="908"/>
                    <a:pt x="8963" y="895"/>
                    <a:pt x="9102" y="895"/>
                  </a:cubicBezTo>
                  <a:cubicBezTo>
                    <a:pt x="9691" y="895"/>
                    <a:pt x="10133" y="1120"/>
                    <a:pt x="10587" y="1560"/>
                  </a:cubicBezTo>
                  <a:cubicBezTo>
                    <a:pt x="10692" y="1665"/>
                    <a:pt x="10893" y="1781"/>
                    <a:pt x="11070" y="1781"/>
                  </a:cubicBezTo>
                  <a:cubicBezTo>
                    <a:pt x="11114" y="1781"/>
                    <a:pt x="11157" y="1774"/>
                    <a:pt x="11197" y="1758"/>
                  </a:cubicBezTo>
                  <a:cubicBezTo>
                    <a:pt x="11992" y="1556"/>
                    <a:pt x="12700" y="746"/>
                    <a:pt x="13476" y="746"/>
                  </a:cubicBezTo>
                  <a:cubicBezTo>
                    <a:pt x="13714" y="746"/>
                    <a:pt x="13959" y="822"/>
                    <a:pt x="14214" y="1016"/>
                  </a:cubicBezTo>
                  <a:cubicBezTo>
                    <a:pt x="15039" y="1560"/>
                    <a:pt x="15731" y="2104"/>
                    <a:pt x="16770" y="2104"/>
                  </a:cubicBezTo>
                  <a:cubicBezTo>
                    <a:pt x="17314" y="2104"/>
                    <a:pt x="17661" y="2104"/>
                    <a:pt x="18139" y="1758"/>
                  </a:cubicBezTo>
                  <a:cubicBezTo>
                    <a:pt x="18485" y="1560"/>
                    <a:pt x="18749" y="1082"/>
                    <a:pt x="19161" y="867"/>
                  </a:cubicBezTo>
                  <a:cubicBezTo>
                    <a:pt x="19487" y="752"/>
                    <a:pt x="19947" y="682"/>
                    <a:pt x="20381" y="682"/>
                  </a:cubicBezTo>
                  <a:cubicBezTo>
                    <a:pt x="20694" y="682"/>
                    <a:pt x="20995" y="718"/>
                    <a:pt x="21222" y="801"/>
                  </a:cubicBezTo>
                  <a:cubicBezTo>
                    <a:pt x="21717" y="867"/>
                    <a:pt x="22739" y="1280"/>
                    <a:pt x="22459" y="2038"/>
                  </a:cubicBezTo>
                  <a:cubicBezTo>
                    <a:pt x="22261" y="2402"/>
                    <a:pt x="22113" y="2591"/>
                    <a:pt x="22027" y="2591"/>
                  </a:cubicBezTo>
                  <a:cubicBezTo>
                    <a:pt x="21933" y="2591"/>
                    <a:pt x="21912" y="2369"/>
                    <a:pt x="21981" y="1906"/>
                  </a:cubicBezTo>
                  <a:cubicBezTo>
                    <a:pt x="22047" y="1906"/>
                    <a:pt x="22047" y="1758"/>
                    <a:pt x="21981" y="1758"/>
                  </a:cubicBezTo>
                  <a:cubicBezTo>
                    <a:pt x="21569" y="1758"/>
                    <a:pt x="21371" y="1758"/>
                    <a:pt x="21156" y="2104"/>
                  </a:cubicBezTo>
                  <a:cubicBezTo>
                    <a:pt x="20959" y="2318"/>
                    <a:pt x="21025" y="2863"/>
                    <a:pt x="21222" y="3077"/>
                  </a:cubicBezTo>
                  <a:cubicBezTo>
                    <a:pt x="21391" y="3241"/>
                    <a:pt x="21594" y="3311"/>
                    <a:pt x="21804" y="3311"/>
                  </a:cubicBezTo>
                  <a:cubicBezTo>
                    <a:pt x="22373" y="3311"/>
                    <a:pt x="22989" y="2795"/>
                    <a:pt x="23086" y="2252"/>
                  </a:cubicBezTo>
                  <a:cubicBezTo>
                    <a:pt x="23284" y="1016"/>
                    <a:pt x="22261" y="257"/>
                    <a:pt x="21156" y="109"/>
                  </a:cubicBezTo>
                  <a:cubicBezTo>
                    <a:pt x="20904" y="59"/>
                    <a:pt x="20648" y="38"/>
                    <a:pt x="20395" y="38"/>
                  </a:cubicBezTo>
                  <a:cubicBezTo>
                    <a:pt x="19971" y="38"/>
                    <a:pt x="19553" y="98"/>
                    <a:pt x="19161" y="191"/>
                  </a:cubicBezTo>
                  <a:cubicBezTo>
                    <a:pt x="18485" y="323"/>
                    <a:pt x="18139" y="1082"/>
                    <a:pt x="17512" y="1345"/>
                  </a:cubicBezTo>
                  <a:cubicBezTo>
                    <a:pt x="17267" y="1455"/>
                    <a:pt x="17035" y="1502"/>
                    <a:pt x="16814" y="1502"/>
                  </a:cubicBezTo>
                  <a:cubicBezTo>
                    <a:pt x="15562" y="1502"/>
                    <a:pt x="14658" y="0"/>
                    <a:pt x="134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30"/>
            <p:cNvSpPr/>
            <p:nvPr/>
          </p:nvSpPr>
          <p:spPr>
            <a:xfrm rot="-5400000" flipH="1">
              <a:off x="8799859" y="590437"/>
              <a:ext cx="47928" cy="35559"/>
            </a:xfrm>
            <a:custGeom>
              <a:avLst/>
              <a:gdLst/>
              <a:ahLst/>
              <a:cxnLst/>
              <a:rect l="l" t="t" r="r" b="b"/>
              <a:pathLst>
                <a:path w="1023" h="759" extrusionOk="0">
                  <a:moveTo>
                    <a:pt x="413" y="0"/>
                  </a:moveTo>
                  <a:cubicBezTo>
                    <a:pt x="198" y="0"/>
                    <a:pt x="1" y="149"/>
                    <a:pt x="1" y="413"/>
                  </a:cubicBezTo>
                  <a:cubicBezTo>
                    <a:pt x="1" y="627"/>
                    <a:pt x="198" y="759"/>
                    <a:pt x="413" y="759"/>
                  </a:cubicBezTo>
                  <a:cubicBezTo>
                    <a:pt x="545" y="759"/>
                    <a:pt x="677" y="759"/>
                    <a:pt x="825" y="693"/>
                  </a:cubicBezTo>
                  <a:cubicBezTo>
                    <a:pt x="1023" y="561"/>
                    <a:pt x="1023" y="215"/>
                    <a:pt x="825" y="83"/>
                  </a:cubicBezTo>
                  <a:cubicBezTo>
                    <a:pt x="677" y="0"/>
                    <a:pt x="545" y="0"/>
                    <a:pt x="4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30"/>
            <p:cNvSpPr/>
            <p:nvPr/>
          </p:nvSpPr>
          <p:spPr>
            <a:xfrm rot="5400000">
              <a:off x="6704484" y="-222575"/>
              <a:ext cx="196302" cy="1076004"/>
            </a:xfrm>
            <a:custGeom>
              <a:avLst/>
              <a:gdLst/>
              <a:ahLst/>
              <a:cxnLst/>
              <a:rect l="l" t="t" r="r" b="b"/>
              <a:pathLst>
                <a:path w="4190" h="22967" extrusionOk="0">
                  <a:moveTo>
                    <a:pt x="1756" y="1"/>
                  </a:moveTo>
                  <a:cubicBezTo>
                    <a:pt x="1653" y="1"/>
                    <a:pt x="1546" y="10"/>
                    <a:pt x="1436" y="29"/>
                  </a:cubicBezTo>
                  <a:cubicBezTo>
                    <a:pt x="677" y="95"/>
                    <a:pt x="1" y="1200"/>
                    <a:pt x="611" y="1876"/>
                  </a:cubicBezTo>
                  <a:cubicBezTo>
                    <a:pt x="734" y="1999"/>
                    <a:pt x="945" y="2073"/>
                    <a:pt x="1152" y="2073"/>
                  </a:cubicBezTo>
                  <a:cubicBezTo>
                    <a:pt x="1305" y="2073"/>
                    <a:pt x="1455" y="2033"/>
                    <a:pt x="1567" y="1942"/>
                  </a:cubicBezTo>
                  <a:cubicBezTo>
                    <a:pt x="1914" y="1744"/>
                    <a:pt x="1848" y="1530"/>
                    <a:pt x="1914" y="1117"/>
                  </a:cubicBezTo>
                  <a:cubicBezTo>
                    <a:pt x="1914" y="1079"/>
                    <a:pt x="1870" y="1041"/>
                    <a:pt x="1833" y="1041"/>
                  </a:cubicBezTo>
                  <a:cubicBezTo>
                    <a:pt x="1805" y="1041"/>
                    <a:pt x="1782" y="1062"/>
                    <a:pt x="1782" y="1117"/>
                  </a:cubicBezTo>
                  <a:cubicBezTo>
                    <a:pt x="1625" y="1132"/>
                    <a:pt x="1495" y="1139"/>
                    <a:pt x="1393" y="1139"/>
                  </a:cubicBezTo>
                  <a:cubicBezTo>
                    <a:pt x="915" y="1139"/>
                    <a:pt x="1025" y="979"/>
                    <a:pt x="1650" y="639"/>
                  </a:cubicBezTo>
                  <a:cubicBezTo>
                    <a:pt x="1730" y="608"/>
                    <a:pt x="1805" y="594"/>
                    <a:pt x="1878" y="594"/>
                  </a:cubicBezTo>
                  <a:cubicBezTo>
                    <a:pt x="2419" y="594"/>
                    <a:pt x="2756" y="1388"/>
                    <a:pt x="2887" y="1810"/>
                  </a:cubicBezTo>
                  <a:cubicBezTo>
                    <a:pt x="3019" y="2437"/>
                    <a:pt x="3019" y="3393"/>
                    <a:pt x="2738" y="3937"/>
                  </a:cubicBezTo>
                  <a:cubicBezTo>
                    <a:pt x="2606" y="4349"/>
                    <a:pt x="2128" y="4630"/>
                    <a:pt x="1914" y="4976"/>
                  </a:cubicBezTo>
                  <a:cubicBezTo>
                    <a:pt x="1567" y="5454"/>
                    <a:pt x="1567" y="5800"/>
                    <a:pt x="1567" y="6345"/>
                  </a:cubicBezTo>
                  <a:cubicBezTo>
                    <a:pt x="1567" y="7383"/>
                    <a:pt x="2128" y="8060"/>
                    <a:pt x="2672" y="8884"/>
                  </a:cubicBezTo>
                  <a:cubicBezTo>
                    <a:pt x="3497" y="9989"/>
                    <a:pt x="2128" y="10879"/>
                    <a:pt x="1914" y="11918"/>
                  </a:cubicBezTo>
                  <a:cubicBezTo>
                    <a:pt x="1848" y="12116"/>
                    <a:pt x="1980" y="12396"/>
                    <a:pt x="2128" y="12528"/>
                  </a:cubicBezTo>
                  <a:cubicBezTo>
                    <a:pt x="2606" y="13072"/>
                    <a:pt x="2887" y="13633"/>
                    <a:pt x="2738" y="14392"/>
                  </a:cubicBezTo>
                  <a:cubicBezTo>
                    <a:pt x="2606" y="15068"/>
                    <a:pt x="1650" y="15760"/>
                    <a:pt x="2128" y="16519"/>
                  </a:cubicBezTo>
                  <a:cubicBezTo>
                    <a:pt x="2738" y="17409"/>
                    <a:pt x="2606" y="17821"/>
                    <a:pt x="2062" y="18712"/>
                  </a:cubicBezTo>
                  <a:cubicBezTo>
                    <a:pt x="1848" y="19124"/>
                    <a:pt x="1650" y="19602"/>
                    <a:pt x="1502" y="20080"/>
                  </a:cubicBezTo>
                  <a:cubicBezTo>
                    <a:pt x="1155" y="20987"/>
                    <a:pt x="1304" y="21944"/>
                    <a:pt x="1716" y="22834"/>
                  </a:cubicBezTo>
                  <a:cubicBezTo>
                    <a:pt x="1760" y="22928"/>
                    <a:pt x="1828" y="22966"/>
                    <a:pt x="1898" y="22966"/>
                  </a:cubicBezTo>
                  <a:cubicBezTo>
                    <a:pt x="2040" y="22966"/>
                    <a:pt x="2194" y="22812"/>
                    <a:pt x="2194" y="22636"/>
                  </a:cubicBezTo>
                  <a:cubicBezTo>
                    <a:pt x="1914" y="21466"/>
                    <a:pt x="1980" y="20493"/>
                    <a:pt x="2540" y="19404"/>
                  </a:cubicBezTo>
                  <a:cubicBezTo>
                    <a:pt x="2887" y="18712"/>
                    <a:pt x="3299" y="18168"/>
                    <a:pt x="3365" y="17343"/>
                  </a:cubicBezTo>
                  <a:cubicBezTo>
                    <a:pt x="3365" y="16585"/>
                    <a:pt x="2606" y="16238"/>
                    <a:pt x="3019" y="15480"/>
                  </a:cubicBezTo>
                  <a:cubicBezTo>
                    <a:pt x="3299" y="14804"/>
                    <a:pt x="3497" y="14458"/>
                    <a:pt x="3497" y="13699"/>
                  </a:cubicBezTo>
                  <a:cubicBezTo>
                    <a:pt x="3497" y="13006"/>
                    <a:pt x="3299" y="12660"/>
                    <a:pt x="2804" y="12182"/>
                  </a:cubicBezTo>
                  <a:cubicBezTo>
                    <a:pt x="2392" y="11836"/>
                    <a:pt x="3431" y="10599"/>
                    <a:pt x="3563" y="10187"/>
                  </a:cubicBezTo>
                  <a:cubicBezTo>
                    <a:pt x="4189" y="8406"/>
                    <a:pt x="1502" y="7449"/>
                    <a:pt x="2326" y="5586"/>
                  </a:cubicBezTo>
                  <a:cubicBezTo>
                    <a:pt x="2606" y="4976"/>
                    <a:pt x="3365" y="4630"/>
                    <a:pt x="3497" y="3937"/>
                  </a:cubicBezTo>
                  <a:cubicBezTo>
                    <a:pt x="3629" y="3327"/>
                    <a:pt x="3629" y="2568"/>
                    <a:pt x="3563" y="1942"/>
                  </a:cubicBezTo>
                  <a:cubicBezTo>
                    <a:pt x="3443" y="951"/>
                    <a:pt x="2803" y="1"/>
                    <a:pt x="17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30"/>
            <p:cNvSpPr/>
            <p:nvPr/>
          </p:nvSpPr>
          <p:spPr>
            <a:xfrm rot="5400000">
              <a:off x="6179202" y="282656"/>
              <a:ext cx="38651" cy="48537"/>
            </a:xfrm>
            <a:custGeom>
              <a:avLst/>
              <a:gdLst/>
              <a:ahLst/>
              <a:cxnLst/>
              <a:rect l="l" t="t" r="r" b="b"/>
              <a:pathLst>
                <a:path w="825" h="1036" extrusionOk="0">
                  <a:moveTo>
                    <a:pt x="429" y="1"/>
                  </a:moveTo>
                  <a:cubicBezTo>
                    <a:pt x="301" y="1"/>
                    <a:pt x="182" y="71"/>
                    <a:pt x="149" y="211"/>
                  </a:cubicBezTo>
                  <a:cubicBezTo>
                    <a:pt x="66" y="343"/>
                    <a:pt x="1" y="491"/>
                    <a:pt x="66" y="623"/>
                  </a:cubicBezTo>
                  <a:cubicBezTo>
                    <a:pt x="66" y="838"/>
                    <a:pt x="215" y="1035"/>
                    <a:pt x="413" y="1035"/>
                  </a:cubicBezTo>
                  <a:cubicBezTo>
                    <a:pt x="693" y="1035"/>
                    <a:pt x="759" y="838"/>
                    <a:pt x="825" y="623"/>
                  </a:cubicBezTo>
                  <a:cubicBezTo>
                    <a:pt x="825" y="491"/>
                    <a:pt x="825" y="343"/>
                    <a:pt x="759" y="211"/>
                  </a:cubicBezTo>
                  <a:cubicBezTo>
                    <a:pt x="693" y="71"/>
                    <a:pt x="557" y="1"/>
                    <a:pt x="4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30"/>
            <p:cNvSpPr/>
            <p:nvPr/>
          </p:nvSpPr>
          <p:spPr>
            <a:xfrm rot="-5400000" flipH="1">
              <a:off x="5496260" y="-231075"/>
              <a:ext cx="196302" cy="1076004"/>
            </a:xfrm>
            <a:custGeom>
              <a:avLst/>
              <a:gdLst/>
              <a:ahLst/>
              <a:cxnLst/>
              <a:rect l="l" t="t" r="r" b="b"/>
              <a:pathLst>
                <a:path w="4190" h="22967" extrusionOk="0">
                  <a:moveTo>
                    <a:pt x="1756" y="1"/>
                  </a:moveTo>
                  <a:cubicBezTo>
                    <a:pt x="1653" y="1"/>
                    <a:pt x="1546" y="10"/>
                    <a:pt x="1436" y="29"/>
                  </a:cubicBezTo>
                  <a:cubicBezTo>
                    <a:pt x="677" y="95"/>
                    <a:pt x="1" y="1200"/>
                    <a:pt x="611" y="1876"/>
                  </a:cubicBezTo>
                  <a:cubicBezTo>
                    <a:pt x="734" y="1999"/>
                    <a:pt x="945" y="2073"/>
                    <a:pt x="1152" y="2073"/>
                  </a:cubicBezTo>
                  <a:cubicBezTo>
                    <a:pt x="1305" y="2073"/>
                    <a:pt x="1455" y="2033"/>
                    <a:pt x="1567" y="1942"/>
                  </a:cubicBezTo>
                  <a:cubicBezTo>
                    <a:pt x="1914" y="1744"/>
                    <a:pt x="1848" y="1530"/>
                    <a:pt x="1914" y="1117"/>
                  </a:cubicBezTo>
                  <a:cubicBezTo>
                    <a:pt x="1914" y="1079"/>
                    <a:pt x="1870" y="1041"/>
                    <a:pt x="1833" y="1041"/>
                  </a:cubicBezTo>
                  <a:cubicBezTo>
                    <a:pt x="1805" y="1041"/>
                    <a:pt x="1782" y="1062"/>
                    <a:pt x="1782" y="1117"/>
                  </a:cubicBezTo>
                  <a:cubicBezTo>
                    <a:pt x="1625" y="1132"/>
                    <a:pt x="1495" y="1139"/>
                    <a:pt x="1393" y="1139"/>
                  </a:cubicBezTo>
                  <a:cubicBezTo>
                    <a:pt x="915" y="1139"/>
                    <a:pt x="1025" y="979"/>
                    <a:pt x="1650" y="639"/>
                  </a:cubicBezTo>
                  <a:cubicBezTo>
                    <a:pt x="1730" y="608"/>
                    <a:pt x="1805" y="594"/>
                    <a:pt x="1878" y="594"/>
                  </a:cubicBezTo>
                  <a:cubicBezTo>
                    <a:pt x="2419" y="594"/>
                    <a:pt x="2756" y="1388"/>
                    <a:pt x="2887" y="1810"/>
                  </a:cubicBezTo>
                  <a:cubicBezTo>
                    <a:pt x="3019" y="2437"/>
                    <a:pt x="3019" y="3393"/>
                    <a:pt x="2738" y="3937"/>
                  </a:cubicBezTo>
                  <a:cubicBezTo>
                    <a:pt x="2606" y="4349"/>
                    <a:pt x="2128" y="4630"/>
                    <a:pt x="1914" y="4976"/>
                  </a:cubicBezTo>
                  <a:cubicBezTo>
                    <a:pt x="1567" y="5454"/>
                    <a:pt x="1567" y="5800"/>
                    <a:pt x="1567" y="6345"/>
                  </a:cubicBezTo>
                  <a:cubicBezTo>
                    <a:pt x="1567" y="7383"/>
                    <a:pt x="2128" y="8060"/>
                    <a:pt x="2672" y="8884"/>
                  </a:cubicBezTo>
                  <a:cubicBezTo>
                    <a:pt x="3497" y="9989"/>
                    <a:pt x="2128" y="10879"/>
                    <a:pt x="1914" y="11918"/>
                  </a:cubicBezTo>
                  <a:cubicBezTo>
                    <a:pt x="1848" y="12116"/>
                    <a:pt x="1980" y="12396"/>
                    <a:pt x="2128" y="12528"/>
                  </a:cubicBezTo>
                  <a:cubicBezTo>
                    <a:pt x="2606" y="13072"/>
                    <a:pt x="2887" y="13633"/>
                    <a:pt x="2738" y="14392"/>
                  </a:cubicBezTo>
                  <a:cubicBezTo>
                    <a:pt x="2606" y="15068"/>
                    <a:pt x="1650" y="15760"/>
                    <a:pt x="2128" y="16519"/>
                  </a:cubicBezTo>
                  <a:cubicBezTo>
                    <a:pt x="2738" y="17409"/>
                    <a:pt x="2606" y="17821"/>
                    <a:pt x="2062" y="18712"/>
                  </a:cubicBezTo>
                  <a:cubicBezTo>
                    <a:pt x="1848" y="19124"/>
                    <a:pt x="1650" y="19602"/>
                    <a:pt x="1502" y="20080"/>
                  </a:cubicBezTo>
                  <a:cubicBezTo>
                    <a:pt x="1155" y="20987"/>
                    <a:pt x="1304" y="21944"/>
                    <a:pt x="1716" y="22834"/>
                  </a:cubicBezTo>
                  <a:cubicBezTo>
                    <a:pt x="1760" y="22928"/>
                    <a:pt x="1828" y="22966"/>
                    <a:pt x="1898" y="22966"/>
                  </a:cubicBezTo>
                  <a:cubicBezTo>
                    <a:pt x="2040" y="22966"/>
                    <a:pt x="2194" y="22812"/>
                    <a:pt x="2194" y="22636"/>
                  </a:cubicBezTo>
                  <a:cubicBezTo>
                    <a:pt x="1914" y="21466"/>
                    <a:pt x="1980" y="20493"/>
                    <a:pt x="2540" y="19404"/>
                  </a:cubicBezTo>
                  <a:cubicBezTo>
                    <a:pt x="2887" y="18712"/>
                    <a:pt x="3299" y="18168"/>
                    <a:pt x="3365" y="17343"/>
                  </a:cubicBezTo>
                  <a:cubicBezTo>
                    <a:pt x="3365" y="16585"/>
                    <a:pt x="2606" y="16238"/>
                    <a:pt x="3019" y="15480"/>
                  </a:cubicBezTo>
                  <a:cubicBezTo>
                    <a:pt x="3299" y="14804"/>
                    <a:pt x="3497" y="14458"/>
                    <a:pt x="3497" y="13699"/>
                  </a:cubicBezTo>
                  <a:cubicBezTo>
                    <a:pt x="3497" y="13006"/>
                    <a:pt x="3299" y="12660"/>
                    <a:pt x="2804" y="12182"/>
                  </a:cubicBezTo>
                  <a:cubicBezTo>
                    <a:pt x="2392" y="11836"/>
                    <a:pt x="3431" y="10599"/>
                    <a:pt x="3563" y="10187"/>
                  </a:cubicBezTo>
                  <a:cubicBezTo>
                    <a:pt x="4189" y="8406"/>
                    <a:pt x="1502" y="7449"/>
                    <a:pt x="2326" y="5586"/>
                  </a:cubicBezTo>
                  <a:cubicBezTo>
                    <a:pt x="2606" y="4976"/>
                    <a:pt x="3365" y="4630"/>
                    <a:pt x="3497" y="3937"/>
                  </a:cubicBezTo>
                  <a:cubicBezTo>
                    <a:pt x="3629" y="3327"/>
                    <a:pt x="3629" y="2568"/>
                    <a:pt x="3563" y="1942"/>
                  </a:cubicBezTo>
                  <a:cubicBezTo>
                    <a:pt x="3443" y="951"/>
                    <a:pt x="2803" y="1"/>
                    <a:pt x="17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Espace réservé du pied de page 1"/>
          <p:cNvSpPr>
            <a:spLocks noGrp="1"/>
          </p:cNvSpPr>
          <p:nvPr>
            <p:ph type="ftr" sz="quarter" idx="10"/>
          </p:nvPr>
        </p:nvSpPr>
        <p:spPr/>
        <p:txBody>
          <a:bodyPr/>
          <a:lstStyle/>
          <a:p>
            <a:endParaRPr lang="fr-FR"/>
          </a:p>
        </p:txBody>
      </p:sp>
      <p:sp>
        <p:nvSpPr>
          <p:cNvPr id="3" name="Espace réservé du numéro de diapositive 2"/>
          <p:cNvSpPr>
            <a:spLocks noGrp="1"/>
          </p:cNvSpPr>
          <p:nvPr>
            <p:ph type="sldNum" sz="quarter" idx="11"/>
          </p:nvPr>
        </p:nvSpPr>
        <p:spPr/>
        <p:txBody>
          <a:bodyPr/>
          <a:lstStyle/>
          <a:p>
            <a:fld id="{326F19BA-511A-465D-B7F5-6042D6B00A93}" type="slidenum">
              <a:rPr lang="fr-FR" smtClean="0"/>
              <a:t>‹#›</a:t>
            </a:fld>
            <a:endParaRPr lang="fr-FR"/>
          </a:p>
        </p:txBody>
      </p:sp>
    </p:spTree>
  </p:cSld>
  <p:clrMapOvr>
    <a:masterClrMapping/>
  </p:clrMapOvr>
  <p:hf hdr="0" ftr="0" dt="0"/>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only">
  <p:cSld name="CUSTOM_11">
    <p:spTree>
      <p:nvGrpSpPr>
        <p:cNvPr id="1" name="Shape 896"/>
        <p:cNvGrpSpPr/>
        <p:nvPr/>
      </p:nvGrpSpPr>
      <p:grpSpPr>
        <a:xfrm>
          <a:off x="0" y="0"/>
          <a:ext cx="0" cy="0"/>
          <a:chOff x="0" y="0"/>
          <a:chExt cx="0" cy="0"/>
        </a:xfrm>
      </p:grpSpPr>
      <p:sp>
        <p:nvSpPr>
          <p:cNvPr id="897" name="Google Shape;897;p31"/>
          <p:cNvSpPr txBox="1">
            <a:spLocks noGrp="1"/>
          </p:cNvSpPr>
          <p:nvPr>
            <p:ph type="title"/>
          </p:nvPr>
        </p:nvSpPr>
        <p:spPr>
          <a:xfrm>
            <a:off x="716775" y="510900"/>
            <a:ext cx="7710600" cy="482400"/>
          </a:xfrm>
          <a:prstGeom prst="rect">
            <a:avLst/>
          </a:prstGeom>
        </p:spPr>
        <p:txBody>
          <a:bodyPr spcFirstLastPara="1" wrap="square" lIns="91425" tIns="91425" rIns="91425" bIns="91425" anchor="t" anchorCtr="0">
            <a:noAutofit/>
          </a:bodyPr>
          <a:lstStyle>
            <a:lvl1pPr lvl="0" rtl="0">
              <a:spcBef>
                <a:spcPts val="0"/>
              </a:spcBef>
              <a:spcAft>
                <a:spcPts val="0"/>
              </a:spcAft>
              <a:buSzPts val="3300"/>
              <a:buNone/>
              <a:defRPr>
                <a:solidFill>
                  <a:schemeClr val="lt1"/>
                </a:solidFill>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
        <p:nvSpPr>
          <p:cNvPr id="2" name="Espace réservé du pied de page 1"/>
          <p:cNvSpPr>
            <a:spLocks noGrp="1"/>
          </p:cNvSpPr>
          <p:nvPr>
            <p:ph type="ftr" sz="quarter" idx="10"/>
          </p:nvPr>
        </p:nvSpPr>
        <p:spPr/>
        <p:txBody>
          <a:bodyPr/>
          <a:lstStyle/>
          <a:p>
            <a:endParaRPr lang="fr-FR"/>
          </a:p>
        </p:txBody>
      </p:sp>
      <p:sp>
        <p:nvSpPr>
          <p:cNvPr id="3" name="Espace réservé du numéro de diapositive 2"/>
          <p:cNvSpPr>
            <a:spLocks noGrp="1"/>
          </p:cNvSpPr>
          <p:nvPr>
            <p:ph type="sldNum" sz="quarter" idx="11"/>
          </p:nvPr>
        </p:nvSpPr>
        <p:spPr/>
        <p:txBody>
          <a:bodyPr/>
          <a:lstStyle/>
          <a:p>
            <a:fld id="{326F19BA-511A-465D-B7F5-6042D6B00A93}" type="slidenum">
              <a:rPr lang="fr-FR" smtClean="0"/>
              <a:t>‹#›</a:t>
            </a:fld>
            <a:endParaRPr lang="fr-FR"/>
          </a:p>
        </p:txBody>
      </p:sp>
    </p:spTree>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sz="half" idx="1"/>
          </p:nvPr>
        </p:nvSpPr>
        <p:spPr>
          <a:xfrm>
            <a:off x="628650" y="1370013"/>
            <a:ext cx="3867150" cy="3262312"/>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p:cNvSpPr>
            <a:spLocks noGrp="1"/>
          </p:cNvSpPr>
          <p:nvPr>
            <p:ph sz="half" idx="2"/>
          </p:nvPr>
        </p:nvSpPr>
        <p:spPr>
          <a:xfrm>
            <a:off x="4648200" y="1370013"/>
            <a:ext cx="3867150" cy="3262312"/>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p:cNvSpPr>
            <a:spLocks noGrp="1"/>
          </p:cNvSpPr>
          <p:nvPr>
            <p:ph type="dt" sz="half" idx="10"/>
          </p:nvPr>
        </p:nvSpPr>
        <p:spPr/>
        <p:txBody>
          <a:bodyPr/>
          <a:lstStyle/>
          <a:p>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9E43CBD4-9171-4E87-8D95-060F288CDF42}" type="slidenum">
              <a:rPr lang="fr-FR" smtClean="0"/>
              <a:t>‹#›</a:t>
            </a:fld>
            <a:endParaRPr lang="fr-FR"/>
          </a:p>
        </p:txBody>
      </p:sp>
    </p:spTree>
    <p:extLst>
      <p:ext uri="{BB962C8B-B14F-4D97-AF65-F5344CB8AC3E}">
        <p14:creationId xmlns:p14="http://schemas.microsoft.com/office/powerpoint/2010/main" val="27796722"/>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630238" y="274638"/>
            <a:ext cx="7886700" cy="993775"/>
          </a:xfrm>
        </p:spPr>
        <p:txBody>
          <a:bodyPr/>
          <a:lstStyle/>
          <a:p>
            <a:r>
              <a:rPr lang="fr-FR"/>
              <a:t>Modifiez le style du titre</a:t>
            </a:r>
          </a:p>
        </p:txBody>
      </p:sp>
      <p:sp>
        <p:nvSpPr>
          <p:cNvPr id="3" name="Espace réservé du texte 2"/>
          <p:cNvSpPr>
            <a:spLocks noGrp="1"/>
          </p:cNvSpPr>
          <p:nvPr>
            <p:ph type="body" idx="1"/>
          </p:nvPr>
        </p:nvSpPr>
        <p:spPr>
          <a:xfrm>
            <a:off x="630238" y="1260475"/>
            <a:ext cx="3868737" cy="6191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4" name="Espace réservé du contenu 3"/>
          <p:cNvSpPr>
            <a:spLocks noGrp="1"/>
          </p:cNvSpPr>
          <p:nvPr>
            <p:ph sz="half" idx="2"/>
          </p:nvPr>
        </p:nvSpPr>
        <p:spPr>
          <a:xfrm>
            <a:off x="630238" y="1879600"/>
            <a:ext cx="3868737" cy="2762250"/>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p:cNvSpPr>
            <a:spLocks noGrp="1"/>
          </p:cNvSpPr>
          <p:nvPr>
            <p:ph type="body" sz="quarter" idx="3"/>
          </p:nvPr>
        </p:nvSpPr>
        <p:spPr>
          <a:xfrm>
            <a:off x="4629150" y="1260475"/>
            <a:ext cx="3887788" cy="6191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6" name="Espace réservé du contenu 5"/>
          <p:cNvSpPr>
            <a:spLocks noGrp="1"/>
          </p:cNvSpPr>
          <p:nvPr>
            <p:ph sz="quarter" idx="4"/>
          </p:nvPr>
        </p:nvSpPr>
        <p:spPr>
          <a:xfrm>
            <a:off x="4629150" y="1879600"/>
            <a:ext cx="3887788" cy="2762250"/>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p:cNvSpPr>
            <a:spLocks noGrp="1"/>
          </p:cNvSpPr>
          <p:nvPr>
            <p:ph type="dt" sz="half" idx="10"/>
          </p:nvPr>
        </p:nvSpPr>
        <p:spPr/>
        <p:txBody>
          <a:bodyPr/>
          <a:lstStyle/>
          <a:p>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p:txBody>
          <a:bodyPr/>
          <a:lstStyle/>
          <a:p>
            <a:fld id="{9E43CBD4-9171-4E87-8D95-060F288CDF42}" type="slidenum">
              <a:rPr lang="fr-FR" smtClean="0"/>
              <a:t>‹#›</a:t>
            </a:fld>
            <a:endParaRPr lang="fr-FR"/>
          </a:p>
        </p:txBody>
      </p:sp>
    </p:spTree>
    <p:extLst>
      <p:ext uri="{BB962C8B-B14F-4D97-AF65-F5344CB8AC3E}">
        <p14:creationId xmlns:p14="http://schemas.microsoft.com/office/powerpoint/2010/main" val="1150758857"/>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e la date 2"/>
          <p:cNvSpPr>
            <a:spLocks noGrp="1"/>
          </p:cNvSpPr>
          <p:nvPr>
            <p:ph type="dt" sz="half" idx="10"/>
          </p:nvPr>
        </p:nvSpPr>
        <p:spPr/>
        <p:txBody>
          <a:bodyPr/>
          <a:lstStyle/>
          <a:p>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9E43CBD4-9171-4E87-8D95-060F288CDF42}" type="slidenum">
              <a:rPr lang="fr-FR" smtClean="0"/>
              <a:t>‹#›</a:t>
            </a:fld>
            <a:endParaRPr lang="fr-FR"/>
          </a:p>
        </p:txBody>
      </p:sp>
    </p:spTree>
    <p:extLst>
      <p:ext uri="{BB962C8B-B14F-4D97-AF65-F5344CB8AC3E}">
        <p14:creationId xmlns:p14="http://schemas.microsoft.com/office/powerpoint/2010/main" val="1967604035"/>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endParaRPr lang="fr-FR"/>
          </a:p>
        </p:txBody>
      </p:sp>
      <p:sp>
        <p:nvSpPr>
          <p:cNvPr id="3" name="Espace réservé du pied de page 2"/>
          <p:cNvSpPr>
            <a:spLocks noGrp="1"/>
          </p:cNvSpPr>
          <p:nvPr>
            <p:ph type="ftr" sz="quarter" idx="11"/>
          </p:nvPr>
        </p:nvSpPr>
        <p:spPr/>
        <p:txBody>
          <a:bodyPr/>
          <a:lstStyle/>
          <a:p>
            <a:endParaRPr lang="fr-FR"/>
          </a:p>
        </p:txBody>
      </p:sp>
      <p:sp>
        <p:nvSpPr>
          <p:cNvPr id="4" name="Espace réservé du numéro de diapositive 3"/>
          <p:cNvSpPr>
            <a:spLocks noGrp="1"/>
          </p:cNvSpPr>
          <p:nvPr>
            <p:ph type="sldNum" sz="quarter" idx="12"/>
          </p:nvPr>
        </p:nvSpPr>
        <p:spPr/>
        <p:txBody>
          <a:bodyPr/>
          <a:lstStyle/>
          <a:p>
            <a:fld id="{9E43CBD4-9171-4E87-8D95-060F288CDF42}" type="slidenum">
              <a:rPr lang="fr-FR" smtClean="0"/>
              <a:t>‹#›</a:t>
            </a:fld>
            <a:endParaRPr lang="fr-FR"/>
          </a:p>
        </p:txBody>
      </p:sp>
    </p:spTree>
    <p:extLst>
      <p:ext uri="{BB962C8B-B14F-4D97-AF65-F5344CB8AC3E}">
        <p14:creationId xmlns:p14="http://schemas.microsoft.com/office/powerpoint/2010/main" val="2031152654"/>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630238" y="342900"/>
            <a:ext cx="2949575" cy="1200150"/>
          </a:xfrm>
        </p:spPr>
        <p:txBody>
          <a:bodyPr anchor="b"/>
          <a:lstStyle>
            <a:lvl1pPr>
              <a:defRPr sz="3200"/>
            </a:lvl1pPr>
          </a:lstStyle>
          <a:p>
            <a:r>
              <a:rPr lang="fr-FR"/>
              <a:t>Modifiez le style du titre</a:t>
            </a:r>
          </a:p>
        </p:txBody>
      </p:sp>
      <p:sp>
        <p:nvSpPr>
          <p:cNvPr id="3" name="Espace réservé du contenu 2"/>
          <p:cNvSpPr>
            <a:spLocks noGrp="1"/>
          </p:cNvSpPr>
          <p:nvPr>
            <p:ph idx="1"/>
          </p:nvPr>
        </p:nvSpPr>
        <p:spPr>
          <a:xfrm>
            <a:off x="3887788" y="741363"/>
            <a:ext cx="4629150" cy="36544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p:cNvSpPr>
            <a:spLocks noGrp="1"/>
          </p:cNvSpPr>
          <p:nvPr>
            <p:ph type="body" sz="half" idx="2"/>
          </p:nvPr>
        </p:nvSpPr>
        <p:spPr>
          <a:xfrm>
            <a:off x="630238" y="1543050"/>
            <a:ext cx="2949575" cy="28590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Modifier les styles du texte du masque</a:t>
            </a:r>
          </a:p>
        </p:txBody>
      </p:sp>
      <p:sp>
        <p:nvSpPr>
          <p:cNvPr id="5" name="Espace réservé de la date 4"/>
          <p:cNvSpPr>
            <a:spLocks noGrp="1"/>
          </p:cNvSpPr>
          <p:nvPr>
            <p:ph type="dt" sz="half" idx="10"/>
          </p:nvPr>
        </p:nvSpPr>
        <p:spPr/>
        <p:txBody>
          <a:bodyPr/>
          <a:lstStyle/>
          <a:p>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9E43CBD4-9171-4E87-8D95-060F288CDF42}" type="slidenum">
              <a:rPr lang="fr-FR" smtClean="0"/>
              <a:t>‹#›</a:t>
            </a:fld>
            <a:endParaRPr lang="fr-FR"/>
          </a:p>
        </p:txBody>
      </p:sp>
    </p:spTree>
    <p:extLst>
      <p:ext uri="{BB962C8B-B14F-4D97-AF65-F5344CB8AC3E}">
        <p14:creationId xmlns:p14="http://schemas.microsoft.com/office/powerpoint/2010/main" val="2108033158"/>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630238" y="342900"/>
            <a:ext cx="2949575" cy="1200150"/>
          </a:xfrm>
        </p:spPr>
        <p:txBody>
          <a:bodyPr anchor="b"/>
          <a:lstStyle>
            <a:lvl1pPr>
              <a:defRPr sz="3200"/>
            </a:lvl1pPr>
          </a:lstStyle>
          <a:p>
            <a:r>
              <a:rPr lang="fr-FR"/>
              <a:t>Modifiez le style du titre</a:t>
            </a:r>
          </a:p>
        </p:txBody>
      </p:sp>
      <p:sp>
        <p:nvSpPr>
          <p:cNvPr id="3" name="Espace réservé pour une image  2"/>
          <p:cNvSpPr>
            <a:spLocks noGrp="1"/>
          </p:cNvSpPr>
          <p:nvPr>
            <p:ph type="pic" idx="1"/>
          </p:nvPr>
        </p:nvSpPr>
        <p:spPr>
          <a:xfrm>
            <a:off x="3887788" y="741363"/>
            <a:ext cx="4629150" cy="36544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p:cNvSpPr>
            <a:spLocks noGrp="1"/>
          </p:cNvSpPr>
          <p:nvPr>
            <p:ph type="body" sz="half" idx="2"/>
          </p:nvPr>
        </p:nvSpPr>
        <p:spPr>
          <a:xfrm>
            <a:off x="630238" y="1543050"/>
            <a:ext cx="2949575" cy="28590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Modifier les styles du texte du masque</a:t>
            </a:r>
          </a:p>
        </p:txBody>
      </p:sp>
      <p:sp>
        <p:nvSpPr>
          <p:cNvPr id="5" name="Espace réservé de la date 4"/>
          <p:cNvSpPr>
            <a:spLocks noGrp="1"/>
          </p:cNvSpPr>
          <p:nvPr>
            <p:ph type="dt" sz="half" idx="10"/>
          </p:nvPr>
        </p:nvSpPr>
        <p:spPr/>
        <p:txBody>
          <a:bodyPr/>
          <a:lstStyle/>
          <a:p>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9E43CBD4-9171-4E87-8D95-060F288CDF42}" type="slidenum">
              <a:rPr lang="fr-FR" smtClean="0"/>
              <a:t>‹#›</a:t>
            </a:fld>
            <a:endParaRPr lang="fr-FR"/>
          </a:p>
        </p:txBody>
      </p:sp>
    </p:spTree>
    <p:extLst>
      <p:ext uri="{BB962C8B-B14F-4D97-AF65-F5344CB8AC3E}">
        <p14:creationId xmlns:p14="http://schemas.microsoft.com/office/powerpoint/2010/main" val="3943738811"/>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628650" y="274638"/>
            <a:ext cx="7886700" cy="993775"/>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p:cNvSpPr>
            <a:spLocks noGrp="1"/>
          </p:cNvSpPr>
          <p:nvPr>
            <p:ph type="body" idx="1"/>
          </p:nvPr>
        </p:nvSpPr>
        <p:spPr>
          <a:xfrm>
            <a:off x="628650" y="1370013"/>
            <a:ext cx="7886700" cy="3262312"/>
          </a:xfrm>
          <a:prstGeom prst="rect">
            <a:avLst/>
          </a:prstGeom>
        </p:spPr>
        <p:txBody>
          <a:bodyPr vert="horz" lIns="91440" tIns="45720" rIns="91440" bIns="45720" rtlCol="0">
            <a:normAutofit/>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2"/>
          </p:nvPr>
        </p:nvSpPr>
        <p:spPr>
          <a:xfrm>
            <a:off x="628650" y="4767263"/>
            <a:ext cx="20574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fr-FR"/>
          </a:p>
        </p:txBody>
      </p:sp>
      <p:sp>
        <p:nvSpPr>
          <p:cNvPr id="5" name="Espace réservé du pied de page 4"/>
          <p:cNvSpPr>
            <a:spLocks noGrp="1"/>
          </p:cNvSpPr>
          <p:nvPr>
            <p:ph type="ftr" sz="quarter" idx="3"/>
          </p:nvPr>
        </p:nvSpPr>
        <p:spPr>
          <a:xfrm>
            <a:off x="3028950" y="4767263"/>
            <a:ext cx="3086100" cy="274637"/>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p:cNvSpPr>
            <a:spLocks noGrp="1"/>
          </p:cNvSpPr>
          <p:nvPr>
            <p:ph type="sldNum" sz="quarter" idx="4"/>
          </p:nvPr>
        </p:nvSpPr>
        <p:spPr>
          <a:xfrm>
            <a:off x="6457950" y="4767263"/>
            <a:ext cx="2057400"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9E43CBD4-9171-4E87-8D95-060F288CDF42}" type="slidenum">
              <a:rPr lang="fr-FR" smtClean="0"/>
              <a:t>‹#›</a:t>
            </a:fld>
            <a:endParaRPr lang="fr-FR"/>
          </a:p>
        </p:txBody>
      </p:sp>
    </p:spTree>
    <p:extLst>
      <p:ext uri="{BB962C8B-B14F-4D97-AF65-F5344CB8AC3E}">
        <p14:creationId xmlns:p14="http://schemas.microsoft.com/office/powerpoint/2010/main" val="4040484998"/>
      </p:ext>
    </p:extLst>
  </p:cSld>
  <p:clrMap bg1="lt1" tx1="dk1" bg2="lt2" tx2="dk2" accent1="accent1" accent2="accent2" accent3="accent3" accent4="accent4" accent5="accent5" accent6="accent6" hlink="hlink" folHlink="folHlink"/>
  <p:sldLayoutIdLst>
    <p:sldLayoutId id="2147483692" r:id="rId1"/>
    <p:sldLayoutId id="2147483693" r:id="rId2"/>
    <p:sldLayoutId id="2147483694" r:id="rId3"/>
    <p:sldLayoutId id="2147483695" r:id="rId4"/>
    <p:sldLayoutId id="2147483696" r:id="rId5"/>
    <p:sldLayoutId id="2147483697" r:id="rId6"/>
    <p:sldLayoutId id="2147483698" r:id="rId7"/>
    <p:sldLayoutId id="2147483699" r:id="rId8"/>
    <p:sldLayoutId id="2147483700" r:id="rId9"/>
    <p:sldLayoutId id="2147483701" r:id="rId10"/>
    <p:sldLayoutId id="2147483702"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628650" y="274638"/>
            <a:ext cx="7886700" cy="993775"/>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p:cNvSpPr>
            <a:spLocks noGrp="1"/>
          </p:cNvSpPr>
          <p:nvPr>
            <p:ph type="body" idx="1"/>
          </p:nvPr>
        </p:nvSpPr>
        <p:spPr>
          <a:xfrm>
            <a:off x="628650" y="1370013"/>
            <a:ext cx="7886700" cy="3262312"/>
          </a:xfrm>
          <a:prstGeom prst="rect">
            <a:avLst/>
          </a:prstGeom>
        </p:spPr>
        <p:txBody>
          <a:bodyPr vert="horz" lIns="91440" tIns="45720" rIns="91440" bIns="45720" rtlCol="0">
            <a:normAutofit/>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2"/>
          </p:nvPr>
        </p:nvSpPr>
        <p:spPr>
          <a:xfrm>
            <a:off x="628650" y="4767263"/>
            <a:ext cx="20574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fr-FR"/>
          </a:p>
        </p:txBody>
      </p:sp>
      <p:sp>
        <p:nvSpPr>
          <p:cNvPr id="5" name="Espace réservé du pied de page 4"/>
          <p:cNvSpPr>
            <a:spLocks noGrp="1"/>
          </p:cNvSpPr>
          <p:nvPr>
            <p:ph type="ftr" sz="quarter" idx="3"/>
          </p:nvPr>
        </p:nvSpPr>
        <p:spPr>
          <a:xfrm>
            <a:off x="3028950" y="4767263"/>
            <a:ext cx="3086100" cy="274637"/>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p:cNvSpPr>
            <a:spLocks noGrp="1"/>
          </p:cNvSpPr>
          <p:nvPr>
            <p:ph type="sldNum" sz="quarter" idx="4"/>
          </p:nvPr>
        </p:nvSpPr>
        <p:spPr>
          <a:xfrm>
            <a:off x="6457950" y="4767263"/>
            <a:ext cx="2057400"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0BCC7912-95F1-4382-9F96-0A331DEAFE0E}" type="slidenum">
              <a:rPr lang="fr-FR" smtClean="0"/>
              <a:t>‹#›</a:t>
            </a:fld>
            <a:endParaRPr lang="fr-FR"/>
          </a:p>
        </p:txBody>
      </p:sp>
    </p:spTree>
    <p:extLst>
      <p:ext uri="{BB962C8B-B14F-4D97-AF65-F5344CB8AC3E}">
        <p14:creationId xmlns:p14="http://schemas.microsoft.com/office/powerpoint/2010/main" val="1811037989"/>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imple-light-2">
    <p:bg>
      <p:bgPr>
        <a:solidFill>
          <a:schemeClr val="lt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lt1"/>
              </a:buClr>
              <a:buSzPts val="3300"/>
              <a:buFont typeface="Delius Swash Caps"/>
              <a:buNone/>
              <a:defRPr sz="3300" b="1">
                <a:solidFill>
                  <a:schemeClr val="lt1"/>
                </a:solidFill>
                <a:latin typeface="Delius Swash Caps"/>
                <a:ea typeface="Delius Swash Caps"/>
                <a:cs typeface="Delius Swash Caps"/>
                <a:sym typeface="Delius Swash Caps"/>
              </a:defRPr>
            </a:lvl1pPr>
            <a:lvl2pPr lvl="1" algn="ctr" rtl="0">
              <a:spcBef>
                <a:spcPts val="0"/>
              </a:spcBef>
              <a:spcAft>
                <a:spcPts val="0"/>
              </a:spcAft>
              <a:buClr>
                <a:schemeClr val="lt1"/>
              </a:buClr>
              <a:buSzPts val="3300"/>
              <a:buFont typeface="Delius Swash Caps"/>
              <a:buNone/>
              <a:defRPr sz="3300" b="1">
                <a:solidFill>
                  <a:schemeClr val="lt1"/>
                </a:solidFill>
                <a:latin typeface="Delius Swash Caps"/>
                <a:ea typeface="Delius Swash Caps"/>
                <a:cs typeface="Delius Swash Caps"/>
                <a:sym typeface="Delius Swash Caps"/>
              </a:defRPr>
            </a:lvl2pPr>
            <a:lvl3pPr lvl="2" algn="ctr" rtl="0">
              <a:spcBef>
                <a:spcPts val="0"/>
              </a:spcBef>
              <a:spcAft>
                <a:spcPts val="0"/>
              </a:spcAft>
              <a:buClr>
                <a:schemeClr val="lt1"/>
              </a:buClr>
              <a:buSzPts val="3300"/>
              <a:buFont typeface="Delius Swash Caps"/>
              <a:buNone/>
              <a:defRPr sz="3300" b="1">
                <a:solidFill>
                  <a:schemeClr val="lt1"/>
                </a:solidFill>
                <a:latin typeface="Delius Swash Caps"/>
                <a:ea typeface="Delius Swash Caps"/>
                <a:cs typeface="Delius Swash Caps"/>
                <a:sym typeface="Delius Swash Caps"/>
              </a:defRPr>
            </a:lvl3pPr>
            <a:lvl4pPr lvl="3" algn="ctr" rtl="0">
              <a:spcBef>
                <a:spcPts val="0"/>
              </a:spcBef>
              <a:spcAft>
                <a:spcPts val="0"/>
              </a:spcAft>
              <a:buClr>
                <a:schemeClr val="lt1"/>
              </a:buClr>
              <a:buSzPts val="3300"/>
              <a:buFont typeface="Delius Swash Caps"/>
              <a:buNone/>
              <a:defRPr sz="3300" b="1">
                <a:solidFill>
                  <a:schemeClr val="lt1"/>
                </a:solidFill>
                <a:latin typeface="Delius Swash Caps"/>
                <a:ea typeface="Delius Swash Caps"/>
                <a:cs typeface="Delius Swash Caps"/>
                <a:sym typeface="Delius Swash Caps"/>
              </a:defRPr>
            </a:lvl4pPr>
            <a:lvl5pPr lvl="4" algn="ctr" rtl="0">
              <a:spcBef>
                <a:spcPts val="0"/>
              </a:spcBef>
              <a:spcAft>
                <a:spcPts val="0"/>
              </a:spcAft>
              <a:buClr>
                <a:schemeClr val="lt1"/>
              </a:buClr>
              <a:buSzPts val="3300"/>
              <a:buFont typeface="Delius Swash Caps"/>
              <a:buNone/>
              <a:defRPr sz="3300" b="1">
                <a:solidFill>
                  <a:schemeClr val="lt1"/>
                </a:solidFill>
                <a:latin typeface="Delius Swash Caps"/>
                <a:ea typeface="Delius Swash Caps"/>
                <a:cs typeface="Delius Swash Caps"/>
                <a:sym typeface="Delius Swash Caps"/>
              </a:defRPr>
            </a:lvl5pPr>
            <a:lvl6pPr lvl="5" algn="ctr" rtl="0">
              <a:spcBef>
                <a:spcPts val="0"/>
              </a:spcBef>
              <a:spcAft>
                <a:spcPts val="0"/>
              </a:spcAft>
              <a:buClr>
                <a:schemeClr val="lt1"/>
              </a:buClr>
              <a:buSzPts val="3300"/>
              <a:buFont typeface="Delius Swash Caps"/>
              <a:buNone/>
              <a:defRPr sz="3300" b="1">
                <a:solidFill>
                  <a:schemeClr val="lt1"/>
                </a:solidFill>
                <a:latin typeface="Delius Swash Caps"/>
                <a:ea typeface="Delius Swash Caps"/>
                <a:cs typeface="Delius Swash Caps"/>
                <a:sym typeface="Delius Swash Caps"/>
              </a:defRPr>
            </a:lvl6pPr>
            <a:lvl7pPr lvl="6" algn="ctr" rtl="0">
              <a:spcBef>
                <a:spcPts val="0"/>
              </a:spcBef>
              <a:spcAft>
                <a:spcPts val="0"/>
              </a:spcAft>
              <a:buClr>
                <a:schemeClr val="lt1"/>
              </a:buClr>
              <a:buSzPts val="3300"/>
              <a:buFont typeface="Delius Swash Caps"/>
              <a:buNone/>
              <a:defRPr sz="3300" b="1">
                <a:solidFill>
                  <a:schemeClr val="lt1"/>
                </a:solidFill>
                <a:latin typeface="Delius Swash Caps"/>
                <a:ea typeface="Delius Swash Caps"/>
                <a:cs typeface="Delius Swash Caps"/>
                <a:sym typeface="Delius Swash Caps"/>
              </a:defRPr>
            </a:lvl7pPr>
            <a:lvl8pPr lvl="7" algn="ctr" rtl="0">
              <a:spcBef>
                <a:spcPts val="0"/>
              </a:spcBef>
              <a:spcAft>
                <a:spcPts val="0"/>
              </a:spcAft>
              <a:buClr>
                <a:schemeClr val="lt1"/>
              </a:buClr>
              <a:buSzPts val="3300"/>
              <a:buFont typeface="Delius Swash Caps"/>
              <a:buNone/>
              <a:defRPr sz="3300" b="1">
                <a:solidFill>
                  <a:schemeClr val="lt1"/>
                </a:solidFill>
                <a:latin typeface="Delius Swash Caps"/>
                <a:ea typeface="Delius Swash Caps"/>
                <a:cs typeface="Delius Swash Caps"/>
                <a:sym typeface="Delius Swash Caps"/>
              </a:defRPr>
            </a:lvl8pPr>
            <a:lvl9pPr lvl="8" algn="ctr" rtl="0">
              <a:spcBef>
                <a:spcPts val="0"/>
              </a:spcBef>
              <a:spcAft>
                <a:spcPts val="0"/>
              </a:spcAft>
              <a:buClr>
                <a:schemeClr val="lt1"/>
              </a:buClr>
              <a:buSzPts val="3300"/>
              <a:buFont typeface="Delius Swash Caps"/>
              <a:buNone/>
              <a:defRPr sz="3300" b="1">
                <a:solidFill>
                  <a:schemeClr val="lt1"/>
                </a:solidFill>
                <a:latin typeface="Delius Swash Caps"/>
                <a:ea typeface="Delius Swash Caps"/>
                <a:cs typeface="Delius Swash Caps"/>
                <a:sym typeface="Delius Swash Caps"/>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04800" algn="ctr">
              <a:lnSpc>
                <a:spcPct val="100000"/>
              </a:lnSpc>
              <a:spcBef>
                <a:spcPts val="0"/>
              </a:spcBef>
              <a:spcAft>
                <a:spcPts val="0"/>
              </a:spcAft>
              <a:buClr>
                <a:schemeClr val="lt1"/>
              </a:buClr>
              <a:buSzPts val="1200"/>
              <a:buFont typeface="Poppins Medium"/>
              <a:buChar char="●"/>
              <a:defRPr sz="1200">
                <a:solidFill>
                  <a:schemeClr val="lt1"/>
                </a:solidFill>
                <a:latin typeface="Poppins Medium"/>
                <a:ea typeface="Poppins Medium"/>
                <a:cs typeface="Poppins Medium"/>
                <a:sym typeface="Poppins Medium"/>
              </a:defRPr>
            </a:lvl1pPr>
            <a:lvl2pPr marL="914400" lvl="1" indent="-304800" algn="ctr">
              <a:lnSpc>
                <a:spcPct val="100000"/>
              </a:lnSpc>
              <a:spcBef>
                <a:spcPts val="1600"/>
              </a:spcBef>
              <a:spcAft>
                <a:spcPts val="0"/>
              </a:spcAft>
              <a:buClr>
                <a:schemeClr val="lt1"/>
              </a:buClr>
              <a:buSzPts val="1200"/>
              <a:buFont typeface="Poppins Medium"/>
              <a:buChar char="○"/>
              <a:defRPr sz="1200">
                <a:solidFill>
                  <a:schemeClr val="lt1"/>
                </a:solidFill>
                <a:latin typeface="Poppins Medium"/>
                <a:ea typeface="Poppins Medium"/>
                <a:cs typeface="Poppins Medium"/>
                <a:sym typeface="Poppins Medium"/>
              </a:defRPr>
            </a:lvl2pPr>
            <a:lvl3pPr marL="1371600" lvl="2" indent="-304800" algn="ctr">
              <a:lnSpc>
                <a:spcPct val="100000"/>
              </a:lnSpc>
              <a:spcBef>
                <a:spcPts val="1600"/>
              </a:spcBef>
              <a:spcAft>
                <a:spcPts val="0"/>
              </a:spcAft>
              <a:buClr>
                <a:schemeClr val="lt1"/>
              </a:buClr>
              <a:buSzPts val="1200"/>
              <a:buFont typeface="Poppins Medium"/>
              <a:buChar char="■"/>
              <a:defRPr sz="1200">
                <a:solidFill>
                  <a:schemeClr val="lt1"/>
                </a:solidFill>
                <a:latin typeface="Poppins Medium"/>
                <a:ea typeface="Poppins Medium"/>
                <a:cs typeface="Poppins Medium"/>
                <a:sym typeface="Poppins Medium"/>
              </a:defRPr>
            </a:lvl3pPr>
            <a:lvl4pPr marL="1828800" lvl="3" indent="-304800" algn="ctr">
              <a:lnSpc>
                <a:spcPct val="100000"/>
              </a:lnSpc>
              <a:spcBef>
                <a:spcPts val="1600"/>
              </a:spcBef>
              <a:spcAft>
                <a:spcPts val="0"/>
              </a:spcAft>
              <a:buClr>
                <a:schemeClr val="lt1"/>
              </a:buClr>
              <a:buSzPts val="1200"/>
              <a:buFont typeface="Poppins Medium"/>
              <a:buChar char="●"/>
              <a:defRPr sz="1200">
                <a:solidFill>
                  <a:schemeClr val="lt1"/>
                </a:solidFill>
                <a:latin typeface="Poppins Medium"/>
                <a:ea typeface="Poppins Medium"/>
                <a:cs typeface="Poppins Medium"/>
                <a:sym typeface="Poppins Medium"/>
              </a:defRPr>
            </a:lvl4pPr>
            <a:lvl5pPr marL="2286000" lvl="4" indent="-304800" algn="ctr">
              <a:lnSpc>
                <a:spcPct val="100000"/>
              </a:lnSpc>
              <a:spcBef>
                <a:spcPts val="1600"/>
              </a:spcBef>
              <a:spcAft>
                <a:spcPts val="0"/>
              </a:spcAft>
              <a:buClr>
                <a:schemeClr val="lt1"/>
              </a:buClr>
              <a:buSzPts val="1200"/>
              <a:buFont typeface="Poppins Medium"/>
              <a:buChar char="○"/>
              <a:defRPr sz="1200">
                <a:solidFill>
                  <a:schemeClr val="lt1"/>
                </a:solidFill>
                <a:latin typeface="Poppins Medium"/>
                <a:ea typeface="Poppins Medium"/>
                <a:cs typeface="Poppins Medium"/>
                <a:sym typeface="Poppins Medium"/>
              </a:defRPr>
            </a:lvl5pPr>
            <a:lvl6pPr marL="2743200" lvl="5" indent="-304800" algn="ctr">
              <a:lnSpc>
                <a:spcPct val="100000"/>
              </a:lnSpc>
              <a:spcBef>
                <a:spcPts val="1600"/>
              </a:spcBef>
              <a:spcAft>
                <a:spcPts val="0"/>
              </a:spcAft>
              <a:buClr>
                <a:schemeClr val="lt1"/>
              </a:buClr>
              <a:buSzPts val="1200"/>
              <a:buFont typeface="Poppins Medium"/>
              <a:buChar char="■"/>
              <a:defRPr sz="1200">
                <a:solidFill>
                  <a:schemeClr val="lt1"/>
                </a:solidFill>
                <a:latin typeface="Poppins Medium"/>
                <a:ea typeface="Poppins Medium"/>
                <a:cs typeface="Poppins Medium"/>
                <a:sym typeface="Poppins Medium"/>
              </a:defRPr>
            </a:lvl6pPr>
            <a:lvl7pPr marL="3200400" lvl="6" indent="-304800" algn="ctr">
              <a:lnSpc>
                <a:spcPct val="100000"/>
              </a:lnSpc>
              <a:spcBef>
                <a:spcPts val="1600"/>
              </a:spcBef>
              <a:spcAft>
                <a:spcPts val="0"/>
              </a:spcAft>
              <a:buClr>
                <a:schemeClr val="lt1"/>
              </a:buClr>
              <a:buSzPts val="1200"/>
              <a:buFont typeface="Poppins Medium"/>
              <a:buChar char="●"/>
              <a:defRPr sz="1200">
                <a:solidFill>
                  <a:schemeClr val="lt1"/>
                </a:solidFill>
                <a:latin typeface="Poppins Medium"/>
                <a:ea typeface="Poppins Medium"/>
                <a:cs typeface="Poppins Medium"/>
                <a:sym typeface="Poppins Medium"/>
              </a:defRPr>
            </a:lvl7pPr>
            <a:lvl8pPr marL="3657600" lvl="7" indent="-304800" algn="ctr">
              <a:lnSpc>
                <a:spcPct val="100000"/>
              </a:lnSpc>
              <a:spcBef>
                <a:spcPts val="1600"/>
              </a:spcBef>
              <a:spcAft>
                <a:spcPts val="0"/>
              </a:spcAft>
              <a:buClr>
                <a:schemeClr val="lt1"/>
              </a:buClr>
              <a:buSzPts val="1200"/>
              <a:buFont typeface="Poppins Medium"/>
              <a:buChar char="○"/>
              <a:defRPr sz="1200">
                <a:solidFill>
                  <a:schemeClr val="lt1"/>
                </a:solidFill>
                <a:latin typeface="Poppins Medium"/>
                <a:ea typeface="Poppins Medium"/>
                <a:cs typeface="Poppins Medium"/>
                <a:sym typeface="Poppins Medium"/>
              </a:defRPr>
            </a:lvl8pPr>
            <a:lvl9pPr marL="4114800" lvl="8" indent="-304800" algn="ctr">
              <a:lnSpc>
                <a:spcPct val="100000"/>
              </a:lnSpc>
              <a:spcBef>
                <a:spcPts val="1600"/>
              </a:spcBef>
              <a:spcAft>
                <a:spcPts val="1600"/>
              </a:spcAft>
              <a:buClr>
                <a:schemeClr val="lt1"/>
              </a:buClr>
              <a:buSzPts val="1200"/>
              <a:buFont typeface="Poppins Medium"/>
              <a:buChar char="■"/>
              <a:defRPr sz="1200">
                <a:solidFill>
                  <a:schemeClr val="lt1"/>
                </a:solidFill>
                <a:latin typeface="Poppins Medium"/>
                <a:ea typeface="Poppins Medium"/>
                <a:cs typeface="Poppins Medium"/>
                <a:sym typeface="Poppins Medium"/>
              </a:defRPr>
            </a:lvl9pPr>
          </a:lstStyle>
          <a:p>
            <a:endParaRPr/>
          </a:p>
        </p:txBody>
      </p:sp>
      <p:sp>
        <p:nvSpPr>
          <p:cNvPr id="2" name="Espace réservé du pied de page 1"/>
          <p:cNvSpPr>
            <a:spLocks noGrp="1"/>
          </p:cNvSpPr>
          <p:nvPr>
            <p:ph type="ftr" sz="quarter" idx="3"/>
          </p:nvPr>
        </p:nvSpPr>
        <p:spPr>
          <a:xfrm>
            <a:off x="3028950" y="4767263"/>
            <a:ext cx="3086100" cy="274637"/>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3" name="Espace réservé du numéro de diapositive 2"/>
          <p:cNvSpPr>
            <a:spLocks noGrp="1"/>
          </p:cNvSpPr>
          <p:nvPr>
            <p:ph type="sldNum" sz="quarter" idx="4"/>
          </p:nvPr>
        </p:nvSpPr>
        <p:spPr>
          <a:xfrm>
            <a:off x="6457950" y="4767263"/>
            <a:ext cx="2057400"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326F19BA-511A-465D-B7F5-6042D6B00A93}" type="slidenum">
              <a:rPr lang="fr-FR" smtClean="0"/>
              <a:t>‹#›</a:t>
            </a:fld>
            <a:endParaRPr lang="fr-F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2" r:id="rId3"/>
    <p:sldLayoutId id="2147483653" r:id="rId4"/>
    <p:sldLayoutId id="2147483658" r:id="rId5"/>
    <p:sldLayoutId id="2147483659" r:id="rId6"/>
    <p:sldLayoutId id="2147483666" r:id="rId7"/>
    <p:sldLayoutId id="2147483674" r:id="rId8"/>
    <p:sldLayoutId id="2147483675" r:id="rId9"/>
    <p:sldLayoutId id="2147483676" r:id="rId10"/>
    <p:sldLayoutId id="2147483677"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3.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29.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29.xml"/><Relationship Id="rId4" Type="http://schemas.openxmlformats.org/officeDocument/2006/relationships/image" Target="../media/image30.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29.xml"/><Relationship Id="rId5" Type="http://schemas.openxmlformats.org/officeDocument/2006/relationships/image" Target="../media/image32.png"/><Relationship Id="rId4" Type="http://schemas.openxmlformats.org/officeDocument/2006/relationships/image" Target="../media/image31.png"/></Relationships>
</file>

<file path=ppt/slides/_rels/slide13.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png"/><Relationship Id="rId7" Type="http://schemas.openxmlformats.org/officeDocument/2006/relationships/image" Target="../media/image36.png"/><Relationship Id="rId2" Type="http://schemas.openxmlformats.org/officeDocument/2006/relationships/notesSlide" Target="../notesSlides/notesSlide13.xml"/><Relationship Id="rId1" Type="http://schemas.openxmlformats.org/officeDocument/2006/relationships/slideLayout" Target="../slideLayouts/slideLayout29.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24.xml"/><Relationship Id="rId5" Type="http://schemas.openxmlformats.org/officeDocument/2006/relationships/image" Target="../media/image3.png"/><Relationship Id="rId4" Type="http://schemas.openxmlformats.org/officeDocument/2006/relationships/image" Target="../media/image38.jpeg"/></Relationships>
</file>

<file path=ppt/slides/_rels/slide15.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png"/><Relationship Id="rId7" Type="http://schemas.openxmlformats.org/officeDocument/2006/relationships/image" Target="../media/image42.png"/><Relationship Id="rId2" Type="http://schemas.openxmlformats.org/officeDocument/2006/relationships/notesSlide" Target="../notesSlides/notesSlide15.xml"/><Relationship Id="rId1" Type="http://schemas.openxmlformats.org/officeDocument/2006/relationships/slideLayout" Target="../slideLayouts/slideLayout29.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29.xml"/><Relationship Id="rId5" Type="http://schemas.openxmlformats.org/officeDocument/2006/relationships/image" Target="../media/image45.png"/><Relationship Id="rId4" Type="http://schemas.openxmlformats.org/officeDocument/2006/relationships/image" Target="../media/image44.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29.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29.xml"/><Relationship Id="rId5" Type="http://schemas.openxmlformats.org/officeDocument/2006/relationships/image" Target="../media/image50.png"/><Relationship Id="rId4" Type="http://schemas.openxmlformats.org/officeDocument/2006/relationships/image" Target="../media/image49.pn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29.xml"/><Relationship Id="rId4" Type="http://schemas.openxmlformats.org/officeDocument/2006/relationships/image" Target="../media/image51.png"/></Relationships>
</file>

<file path=ppt/slides/_rels/slide2.xml.rels><?xml version="1.0" encoding="UTF-8" standalone="yes"?>
<Relationships xmlns="http://schemas.openxmlformats.org/package/2006/relationships"><Relationship Id="rId3" Type="http://schemas.openxmlformats.org/officeDocument/2006/relationships/image" Target="../media/image4.gif"/><Relationship Id="rId7"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5.xml"/><Relationship Id="rId6" Type="http://schemas.openxmlformats.org/officeDocument/2006/relationships/image" Target="../media/image7.jpeg"/><Relationship Id="rId5" Type="http://schemas.openxmlformats.org/officeDocument/2006/relationships/image" Target="../media/image6.gif"/><Relationship Id="rId4" Type="http://schemas.openxmlformats.org/officeDocument/2006/relationships/image" Target="../media/image5.gif"/></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24.xml"/><Relationship Id="rId5" Type="http://schemas.openxmlformats.org/officeDocument/2006/relationships/image" Target="../media/image3.png"/><Relationship Id="rId4" Type="http://schemas.openxmlformats.org/officeDocument/2006/relationships/image" Target="../media/image52.png"/></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29.xml"/><Relationship Id="rId4" Type="http://schemas.openxmlformats.org/officeDocument/2006/relationships/image" Target="../media/image53.png"/></Relationships>
</file>

<file path=ppt/slides/_rels/slide22.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3.png"/><Relationship Id="rId7" Type="http://schemas.openxmlformats.org/officeDocument/2006/relationships/image" Target="../media/image57.png"/><Relationship Id="rId2" Type="http://schemas.openxmlformats.org/officeDocument/2006/relationships/notesSlide" Target="../notesSlides/notesSlide22.xml"/><Relationship Id="rId1" Type="http://schemas.openxmlformats.org/officeDocument/2006/relationships/slideLayout" Target="../slideLayouts/slideLayout29.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62.png"/><Relationship Id="rId2" Type="http://schemas.openxmlformats.org/officeDocument/2006/relationships/notesSlide" Target="../notesSlides/notesSlide23.xml"/><Relationship Id="rId1" Type="http://schemas.openxmlformats.org/officeDocument/2006/relationships/slideLayout" Target="../slideLayouts/slideLayout29.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4.xml"/><Relationship Id="rId1" Type="http://schemas.openxmlformats.org/officeDocument/2006/relationships/slideLayout" Target="../slideLayouts/slideLayout29.xml"/><Relationship Id="rId4" Type="http://schemas.openxmlformats.org/officeDocument/2006/relationships/image" Target="../media/image63.png"/></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5.xml"/><Relationship Id="rId1" Type="http://schemas.openxmlformats.org/officeDocument/2006/relationships/slideLayout" Target="../slideLayouts/slideLayout29.xml"/><Relationship Id="rId4" Type="http://schemas.openxmlformats.org/officeDocument/2006/relationships/image" Target="../media/image64.png"/></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6.xml"/><Relationship Id="rId1" Type="http://schemas.openxmlformats.org/officeDocument/2006/relationships/slideLayout" Target="../slideLayouts/slideLayout29.xml"/><Relationship Id="rId4" Type="http://schemas.openxmlformats.org/officeDocument/2006/relationships/image" Target="../media/image65.png"/></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7.xml"/><Relationship Id="rId1" Type="http://schemas.openxmlformats.org/officeDocument/2006/relationships/slideLayout" Target="../slideLayouts/slideLayout29.xml"/><Relationship Id="rId4" Type="http://schemas.openxmlformats.org/officeDocument/2006/relationships/image" Target="../media/image66.png"/></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8.xml"/><Relationship Id="rId1" Type="http://schemas.openxmlformats.org/officeDocument/2006/relationships/slideLayout" Target="../slideLayouts/slideLayout29.xml"/><Relationship Id="rId4" Type="http://schemas.openxmlformats.org/officeDocument/2006/relationships/image" Target="../media/image67.png"/></Relationships>
</file>

<file path=ppt/slides/_rels/slide29.xml.rels><?xml version="1.0" encoding="UTF-8" standalone="yes"?>
<Relationships xmlns="http://schemas.openxmlformats.org/package/2006/relationships"><Relationship Id="rId3" Type="http://schemas.openxmlformats.org/officeDocument/2006/relationships/image" Target="../media/image68.png"/><Relationship Id="rId7" Type="http://schemas.openxmlformats.org/officeDocument/2006/relationships/image" Target="../media/image3.png"/><Relationship Id="rId2" Type="http://schemas.openxmlformats.org/officeDocument/2006/relationships/notesSlide" Target="../notesSlides/notesSlide29.xml"/><Relationship Id="rId1" Type="http://schemas.openxmlformats.org/officeDocument/2006/relationships/slideLayout" Target="../slideLayouts/slideLayout30.xml"/><Relationship Id="rId6" Type="http://schemas.openxmlformats.org/officeDocument/2006/relationships/image" Target="../media/image71.gif"/><Relationship Id="rId5" Type="http://schemas.openxmlformats.org/officeDocument/2006/relationships/image" Target="../media/image70.gif"/><Relationship Id="rId4" Type="http://schemas.openxmlformats.org/officeDocument/2006/relationships/image" Target="../media/image69.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8.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0.xml"/><Relationship Id="rId1" Type="http://schemas.openxmlformats.org/officeDocument/2006/relationships/slideLayout" Target="../slideLayouts/slideLayout26.xml"/><Relationship Id="rId4" Type="http://schemas.openxmlformats.org/officeDocument/2006/relationships/image" Target="../media/image73.png"/></Relationships>
</file>

<file path=ppt/slides/_rels/slide3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1.xml"/><Relationship Id="rId1" Type="http://schemas.openxmlformats.org/officeDocument/2006/relationships/slideLayout" Target="../slideLayouts/slideLayout26.xml"/><Relationship Id="rId4" Type="http://schemas.openxmlformats.org/officeDocument/2006/relationships/image" Target="../media/image75.png"/></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24.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9.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9.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4.xml"/><Relationship Id="rId5" Type="http://schemas.openxmlformats.org/officeDocument/2006/relationships/image" Target="../media/image3.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29.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 Id="rId9" Type="http://schemas.openxmlformats.org/officeDocument/2006/relationships/image" Target="../media/image3.png"/></Relationships>
</file>

<file path=ppt/slides/_rels/slide9.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3.png"/><Relationship Id="rId7"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29.xml"/><Relationship Id="rId6" Type="http://schemas.openxmlformats.org/officeDocument/2006/relationships/image" Target="../media/image22.png"/><Relationship Id="rId5" Type="http://schemas.openxmlformats.org/officeDocument/2006/relationships/image" Target="../media/image21.png"/><Relationship Id="rId10"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01"/>
        <p:cNvGrpSpPr/>
        <p:nvPr/>
      </p:nvGrpSpPr>
      <p:grpSpPr>
        <a:xfrm>
          <a:off x="0" y="0"/>
          <a:ext cx="0" cy="0"/>
          <a:chOff x="0" y="0"/>
          <a:chExt cx="0" cy="0"/>
        </a:xfrm>
      </p:grpSpPr>
      <p:sp>
        <p:nvSpPr>
          <p:cNvPr id="902" name="Google Shape;902;p32"/>
          <p:cNvSpPr txBox="1">
            <a:spLocks noGrp="1"/>
          </p:cNvSpPr>
          <p:nvPr>
            <p:ph type="ctrTitle"/>
          </p:nvPr>
        </p:nvSpPr>
        <p:spPr>
          <a:xfrm>
            <a:off x="2413350" y="868150"/>
            <a:ext cx="4317300" cy="1082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6600" b="0">
                <a:latin typeface="Edwardian Script ITC" panose="030303020407070D0804" pitchFamily="66" charset="0"/>
                <a:cs typeface="KacstBook" panose="02000000000000000000" pitchFamily="2" charset="-78"/>
              </a:rPr>
              <a:t>Digicheese</a:t>
            </a:r>
            <a:endParaRPr sz="6600" b="0">
              <a:latin typeface="Edwardian Script ITC" panose="030303020407070D0804" pitchFamily="66" charset="0"/>
              <a:cs typeface="KacstBook" panose="02000000000000000000" pitchFamily="2" charset="-78"/>
            </a:endParaRPr>
          </a:p>
        </p:txBody>
      </p:sp>
      <p:sp>
        <p:nvSpPr>
          <p:cNvPr id="903" name="Google Shape;903;p32"/>
          <p:cNvSpPr txBox="1">
            <a:spLocks noGrp="1"/>
          </p:cNvSpPr>
          <p:nvPr>
            <p:ph type="subTitle" idx="1"/>
          </p:nvPr>
        </p:nvSpPr>
        <p:spPr>
          <a:xfrm>
            <a:off x="2719475" y="2173000"/>
            <a:ext cx="3751800" cy="1884900"/>
          </a:xfrm>
          <a:prstGeom prst="rect">
            <a:avLst/>
          </a:prstGeom>
          <a:ln>
            <a:solidFill>
              <a:srgbClr val="FFFF00"/>
            </a:solidFill>
          </a:ln>
          <a:effectLst>
            <a:glow rad="63500">
              <a:schemeClr val="accent2">
                <a:satMod val="175000"/>
                <a:alpha val="40000"/>
              </a:schemeClr>
            </a:glow>
          </a:effectLst>
        </p:spPr>
        <p:txBody>
          <a:bodyPr spcFirstLastPara="1" wrap="square" lIns="91425" tIns="91425" rIns="91425" bIns="91425" anchor="t" anchorCtr="0">
            <a:noAutofit/>
          </a:bodyPr>
          <a:lstStyle/>
          <a:p>
            <a:pPr marL="0" lvl="0" indent="0" algn="ctr" rtl="0">
              <a:spcBef>
                <a:spcPts val="0"/>
              </a:spcBef>
              <a:spcAft>
                <a:spcPts val="0"/>
              </a:spcAft>
              <a:buNone/>
            </a:pPr>
            <a:r>
              <a:rPr lang="fr-FR" sz="1800" b="1"/>
              <a:t>Projet Big Data Hadoop</a:t>
            </a:r>
            <a:endParaRPr sz="1800" b="1"/>
          </a:p>
          <a:p>
            <a:pPr marL="0" lvl="0" indent="0" algn="ctr" rtl="0">
              <a:spcBef>
                <a:spcPts val="0"/>
              </a:spcBef>
              <a:spcAft>
                <a:spcPts val="0"/>
              </a:spcAft>
              <a:buNone/>
            </a:pPr>
            <a:r>
              <a:rPr lang="en" sz="1800"/>
              <a:t>-</a:t>
            </a:r>
            <a:endParaRPr sz="1800"/>
          </a:p>
          <a:p>
            <a:pPr marL="0" lvl="0" indent="0" algn="ctr" rtl="0">
              <a:spcBef>
                <a:spcPts val="0"/>
              </a:spcBef>
              <a:spcAft>
                <a:spcPts val="0"/>
              </a:spcAft>
              <a:buNone/>
            </a:pPr>
            <a:r>
              <a:rPr lang="en" sz="1800" err="1">
                <a:solidFill>
                  <a:schemeClr val="accent4"/>
                </a:solidFill>
              </a:rPr>
              <a:t>Wasin</a:t>
            </a:r>
            <a:r>
              <a:rPr lang="en" sz="1800">
                <a:solidFill>
                  <a:schemeClr val="accent4"/>
                </a:solidFill>
              </a:rPr>
              <a:t> ALSHAMI</a:t>
            </a:r>
            <a:endParaRPr sz="1800">
              <a:solidFill>
                <a:schemeClr val="accent4"/>
              </a:solidFill>
            </a:endParaRPr>
          </a:p>
          <a:p>
            <a:pPr marL="0" lvl="0" indent="0" algn="ctr" rtl="0">
              <a:spcBef>
                <a:spcPts val="0"/>
              </a:spcBef>
              <a:spcAft>
                <a:spcPts val="0"/>
              </a:spcAft>
              <a:buClr>
                <a:schemeClr val="dk1"/>
              </a:buClr>
              <a:buSzPts val="1100"/>
              <a:buFont typeface="Arial"/>
              <a:buNone/>
            </a:pPr>
            <a:r>
              <a:rPr lang="en" sz="1800">
                <a:solidFill>
                  <a:schemeClr val="accent4"/>
                </a:solidFill>
              </a:rPr>
              <a:t>David BILLON</a:t>
            </a:r>
            <a:endParaRPr sz="1800">
              <a:solidFill>
                <a:schemeClr val="accent4"/>
              </a:solidFill>
            </a:endParaRPr>
          </a:p>
          <a:p>
            <a:pPr marL="0" lvl="0" indent="0" algn="ctr" rtl="0">
              <a:spcBef>
                <a:spcPts val="0"/>
              </a:spcBef>
              <a:spcAft>
                <a:spcPts val="0"/>
              </a:spcAft>
              <a:buNone/>
            </a:pPr>
            <a:r>
              <a:rPr lang="en" sz="1800"/>
              <a:t>Angela CRUZ</a:t>
            </a:r>
            <a:endParaRPr sz="1800"/>
          </a:p>
          <a:p>
            <a:pPr marL="0" lvl="0" indent="0" algn="ctr" rtl="0">
              <a:spcBef>
                <a:spcPts val="0"/>
              </a:spcBef>
              <a:spcAft>
                <a:spcPts val="0"/>
              </a:spcAft>
              <a:buNone/>
            </a:pPr>
            <a:r>
              <a:rPr lang="en" sz="1800"/>
              <a:t>Henri PIERRE</a:t>
            </a:r>
            <a:endParaRPr sz="1800"/>
          </a:p>
          <a:p>
            <a:pPr marL="0" lvl="0" indent="0" algn="ctr" rtl="0">
              <a:spcBef>
                <a:spcPts val="0"/>
              </a:spcBef>
              <a:spcAft>
                <a:spcPts val="0"/>
              </a:spcAft>
              <a:buNone/>
            </a:pPr>
            <a:endParaRPr sz="1800"/>
          </a:p>
          <a:p>
            <a:pPr marL="0" lvl="0" indent="0" algn="ctr" rtl="0">
              <a:spcBef>
                <a:spcPts val="0"/>
              </a:spcBef>
              <a:spcAft>
                <a:spcPts val="0"/>
              </a:spcAft>
              <a:buNone/>
            </a:pPr>
            <a:endParaRPr sz="1800"/>
          </a:p>
        </p:txBody>
      </p:sp>
      <p:sp>
        <p:nvSpPr>
          <p:cNvPr id="904" name="Google Shape;904;p32"/>
          <p:cNvSpPr/>
          <p:nvPr/>
        </p:nvSpPr>
        <p:spPr>
          <a:xfrm>
            <a:off x="7334583" y="4142402"/>
            <a:ext cx="8365" cy="6401"/>
          </a:xfrm>
          <a:custGeom>
            <a:avLst/>
            <a:gdLst/>
            <a:ahLst/>
            <a:cxnLst/>
            <a:rect l="l" t="t" r="r" b="b"/>
            <a:pathLst>
              <a:path w="281" h="215" extrusionOk="0">
                <a:moveTo>
                  <a:pt x="0" y="66"/>
                </a:moveTo>
                <a:lnTo>
                  <a:pt x="0" y="0"/>
                </a:lnTo>
                <a:cubicBezTo>
                  <a:pt x="66" y="66"/>
                  <a:pt x="214" y="66"/>
                  <a:pt x="280" y="66"/>
                </a:cubicBezTo>
                <a:lnTo>
                  <a:pt x="280" y="149"/>
                </a:lnTo>
                <a:cubicBezTo>
                  <a:pt x="214" y="149"/>
                  <a:pt x="66" y="215"/>
                  <a:pt x="0" y="66"/>
                </a:cubicBezTo>
                <a:close/>
              </a:path>
            </a:pathLst>
          </a:custGeom>
          <a:solidFill>
            <a:srgbClr val="EE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55" name="Google Shape;1455;p32"/>
          <p:cNvPicPr preferRelativeResize="0"/>
          <p:nvPr/>
        </p:nvPicPr>
        <p:blipFill>
          <a:blip r:embed="rId3">
            <a:alphaModFix/>
          </a:blip>
          <a:stretch>
            <a:fillRect/>
          </a:stretch>
        </p:blipFill>
        <p:spPr>
          <a:xfrm>
            <a:off x="6770029" y="848024"/>
            <a:ext cx="640751" cy="861399"/>
          </a:xfrm>
          <a:prstGeom prst="rect">
            <a:avLst/>
          </a:prstGeom>
          <a:noFill/>
          <a:ln>
            <a:noFill/>
          </a:ln>
        </p:spPr>
      </p:pic>
      <p:pic>
        <p:nvPicPr>
          <p:cNvPr id="1456" name="Google Shape;1456;p32"/>
          <p:cNvPicPr preferRelativeResize="0"/>
          <p:nvPr/>
        </p:nvPicPr>
        <p:blipFill>
          <a:blip r:embed="rId3">
            <a:alphaModFix/>
          </a:blip>
          <a:stretch>
            <a:fillRect/>
          </a:stretch>
        </p:blipFill>
        <p:spPr>
          <a:xfrm flipH="1">
            <a:off x="1772599" y="848025"/>
            <a:ext cx="640751" cy="861399"/>
          </a:xfrm>
          <a:prstGeom prst="rect">
            <a:avLst/>
          </a:prstGeom>
          <a:noFill/>
          <a:ln>
            <a:noFill/>
          </a:ln>
        </p:spPr>
      </p:pic>
      <p:pic>
        <p:nvPicPr>
          <p:cNvPr id="6" name="Image 5">
            <a:extLst>
              <a:ext uri="{FF2B5EF4-FFF2-40B4-BE49-F238E27FC236}">
                <a16:creationId xmlns:a16="http://schemas.microsoft.com/office/drawing/2014/main" id="{67833218-AF84-7F36-52B0-2EEB90D83496}"/>
              </a:ext>
            </a:extLst>
          </p:cNvPr>
          <p:cNvPicPr>
            <a:picLocks noChangeAspect="1"/>
          </p:cNvPicPr>
          <p:nvPr/>
        </p:nvPicPr>
        <p:blipFill>
          <a:blip r:embed="rId4"/>
          <a:stretch>
            <a:fillRect/>
          </a:stretch>
        </p:blipFill>
        <p:spPr>
          <a:xfrm>
            <a:off x="514947" y="3268886"/>
            <a:ext cx="1578027" cy="1578027"/>
          </a:xfrm>
          <a:prstGeom prst="rect">
            <a:avLst/>
          </a:prstGeom>
        </p:spPr>
      </p:pic>
      <p:pic>
        <p:nvPicPr>
          <p:cNvPr id="7" name="Image 6">
            <a:extLst>
              <a:ext uri="{FF2B5EF4-FFF2-40B4-BE49-F238E27FC236}">
                <a16:creationId xmlns:a16="http://schemas.microsoft.com/office/drawing/2014/main" id="{18B70E78-042F-E32F-FF92-7BC695B1FB69}"/>
              </a:ext>
            </a:extLst>
          </p:cNvPr>
          <p:cNvPicPr>
            <a:picLocks noChangeAspect="1"/>
          </p:cNvPicPr>
          <p:nvPr/>
        </p:nvPicPr>
        <p:blipFill>
          <a:blip r:embed="rId4"/>
          <a:stretch>
            <a:fillRect/>
          </a:stretch>
        </p:blipFill>
        <p:spPr>
          <a:xfrm flipH="1">
            <a:off x="7154258" y="3316455"/>
            <a:ext cx="1628274" cy="1578027"/>
          </a:xfrm>
          <a:prstGeom prst="rect">
            <a:avLst/>
          </a:prstGeom>
        </p:spPr>
      </p:pic>
      <p:pic>
        <p:nvPicPr>
          <p:cNvPr id="11" name="Image 10">
            <a:extLst>
              <a:ext uri="{FF2B5EF4-FFF2-40B4-BE49-F238E27FC236}">
                <a16:creationId xmlns:a16="http://schemas.microsoft.com/office/drawing/2014/main" id="{4A146104-5882-E351-D0D5-39450F8F4C0B}"/>
              </a:ext>
            </a:extLst>
          </p:cNvPr>
          <p:cNvPicPr>
            <a:picLocks noChangeAspect="1"/>
          </p:cNvPicPr>
          <p:nvPr/>
        </p:nvPicPr>
        <p:blipFill>
          <a:blip r:embed="rId5"/>
          <a:stretch>
            <a:fillRect/>
          </a:stretch>
        </p:blipFill>
        <p:spPr>
          <a:xfrm>
            <a:off x="8573359" y="107718"/>
            <a:ext cx="469395" cy="501267"/>
          </a:xfrm>
          <a:prstGeom prst="rect">
            <a:avLst/>
          </a:prstGeom>
          <a:effectLst>
            <a:glow rad="63500">
              <a:schemeClr val="accent3">
                <a:satMod val="175000"/>
                <a:alpha val="40000"/>
              </a:schemeClr>
            </a:glow>
          </a:effectLst>
        </p:spPr>
      </p:pic>
      <p:sp>
        <p:nvSpPr>
          <p:cNvPr id="4" name="Espace réservé du numéro de diapositive 3">
            <a:extLst>
              <a:ext uri="{FF2B5EF4-FFF2-40B4-BE49-F238E27FC236}">
                <a16:creationId xmlns:a16="http://schemas.microsoft.com/office/drawing/2014/main" id="{AEE10F2D-D6EF-0473-6AC6-318D62EF533D}"/>
              </a:ext>
            </a:extLst>
          </p:cNvPr>
          <p:cNvSpPr>
            <a:spLocks noGrp="1"/>
          </p:cNvSpPr>
          <p:nvPr>
            <p:ph type="sldNum" sz="quarter" idx="11"/>
          </p:nvPr>
        </p:nvSpPr>
        <p:spPr/>
        <p:txBody>
          <a:bodyPr/>
          <a:lstStyle/>
          <a:p>
            <a:fld id="{326F19BA-511A-465D-B7F5-6042D6B00A93}" type="slidenum">
              <a:rPr lang="fr-FR" smtClean="0"/>
              <a:t>1</a:t>
            </a:fld>
            <a:endParaRPr lang="fr-F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61"/>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B3E137C0-A73F-077B-E063-12F46179C4B4}"/>
              </a:ext>
            </a:extLst>
          </p:cNvPr>
          <p:cNvSpPr>
            <a:spLocks noGrp="1"/>
          </p:cNvSpPr>
          <p:nvPr>
            <p:ph type="dt" sz="half" idx="10"/>
          </p:nvPr>
        </p:nvSpPr>
        <p:spPr/>
        <p:txBody>
          <a:bodyPr/>
          <a:lstStyle/>
          <a:p>
            <a:r>
              <a:rPr lang="fr-FR"/>
              <a:t>05/09/2024</a:t>
            </a:r>
          </a:p>
        </p:txBody>
      </p:sp>
      <p:sp>
        <p:nvSpPr>
          <p:cNvPr id="6" name="Google Shape;1963;p42">
            <a:extLst>
              <a:ext uri="{FF2B5EF4-FFF2-40B4-BE49-F238E27FC236}">
                <a16:creationId xmlns:a16="http://schemas.microsoft.com/office/drawing/2014/main" id="{31C67745-EE40-0061-AD09-D2ACEBB5DB4A}"/>
              </a:ext>
            </a:extLst>
          </p:cNvPr>
          <p:cNvSpPr txBox="1">
            <a:spLocks/>
          </p:cNvSpPr>
          <p:nvPr/>
        </p:nvSpPr>
        <p:spPr>
          <a:xfrm>
            <a:off x="476847" y="421926"/>
            <a:ext cx="8093816" cy="612172"/>
          </a:xfrm>
          <a:prstGeom prst="rect">
            <a:avLst/>
          </a:prstGeom>
          <a:solidFill>
            <a:schemeClr val="accent6"/>
          </a:solidFill>
          <a:ln>
            <a:noFill/>
          </a:ln>
          <a:effectLst>
            <a:outerShdw blurRad="50800" dist="38100" dir="2700000" algn="tl" rotWithShape="0">
              <a:prstClr val="black">
                <a:alpha val="40000"/>
              </a:prstClr>
            </a:outerShdw>
          </a:effectLst>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1"/>
              </a:buClr>
              <a:buSzPts val="1400"/>
              <a:buFont typeface="Poppins Medium"/>
              <a:buNone/>
              <a:defRPr sz="1200" b="0" i="0" u="none" strike="noStrike" cap="none">
                <a:solidFill>
                  <a:schemeClr val="lt1"/>
                </a:solidFill>
                <a:latin typeface="Poppins Medium"/>
                <a:ea typeface="Poppins Medium"/>
                <a:cs typeface="Poppins Medium"/>
                <a:sym typeface="Poppins Medium"/>
              </a:defRPr>
            </a:lvl1pPr>
            <a:lvl2pPr marL="914400" marR="0" lvl="1" indent="-304800" algn="ctr" rtl="0">
              <a:lnSpc>
                <a:spcPct val="100000"/>
              </a:lnSpc>
              <a:spcBef>
                <a:spcPts val="0"/>
              </a:spcBef>
              <a:spcAft>
                <a:spcPts val="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2pPr>
            <a:lvl3pPr marL="1371600" marR="0" lvl="2" indent="-304800" algn="ctr" rtl="0">
              <a:lnSpc>
                <a:spcPct val="100000"/>
              </a:lnSpc>
              <a:spcBef>
                <a:spcPts val="1600"/>
              </a:spcBef>
              <a:spcAft>
                <a:spcPts val="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3pPr>
            <a:lvl4pPr marL="1828800" marR="0" lvl="3" indent="-304800" algn="ctr" rtl="0">
              <a:lnSpc>
                <a:spcPct val="100000"/>
              </a:lnSpc>
              <a:spcBef>
                <a:spcPts val="1600"/>
              </a:spcBef>
              <a:spcAft>
                <a:spcPts val="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4pPr>
            <a:lvl5pPr marL="2286000" marR="0" lvl="4" indent="-304800" algn="ctr" rtl="0">
              <a:lnSpc>
                <a:spcPct val="100000"/>
              </a:lnSpc>
              <a:spcBef>
                <a:spcPts val="1600"/>
              </a:spcBef>
              <a:spcAft>
                <a:spcPts val="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5pPr>
            <a:lvl6pPr marL="2743200" marR="0" lvl="5" indent="-304800" algn="ctr" rtl="0">
              <a:lnSpc>
                <a:spcPct val="100000"/>
              </a:lnSpc>
              <a:spcBef>
                <a:spcPts val="1600"/>
              </a:spcBef>
              <a:spcAft>
                <a:spcPts val="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6pPr>
            <a:lvl7pPr marL="3200400" marR="0" lvl="6" indent="-304800" algn="ctr" rtl="0">
              <a:lnSpc>
                <a:spcPct val="100000"/>
              </a:lnSpc>
              <a:spcBef>
                <a:spcPts val="1600"/>
              </a:spcBef>
              <a:spcAft>
                <a:spcPts val="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7pPr>
            <a:lvl8pPr marL="3657600" marR="0" lvl="7" indent="-304800" algn="ctr" rtl="0">
              <a:lnSpc>
                <a:spcPct val="100000"/>
              </a:lnSpc>
              <a:spcBef>
                <a:spcPts val="1600"/>
              </a:spcBef>
              <a:spcAft>
                <a:spcPts val="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8pPr>
            <a:lvl9pPr marL="4114800" marR="0" lvl="8" indent="-304800" algn="ctr" rtl="0">
              <a:lnSpc>
                <a:spcPct val="100000"/>
              </a:lnSpc>
              <a:spcBef>
                <a:spcPts val="1600"/>
              </a:spcBef>
              <a:spcAft>
                <a:spcPts val="160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9pPr>
          </a:lstStyle>
          <a:p>
            <a:pPr marL="0" indent="0"/>
            <a:r>
              <a:rPr lang="fr-FR" sz="1000" b="1" i="1"/>
              <a:t>2.</a:t>
            </a:r>
            <a:r>
              <a:rPr lang="fr-FR" sz="1000" i="1"/>
              <a:t> A partir du point 1 : Ressortir dans un tableau les 10 Clients les plus fidèles (Sommes du produit (des points et des quantités) sur l’ensemble des commandes par client) : récupérer les colonnes suivantes : Nom, Prénom, Ville, département</a:t>
            </a:r>
            <a:br>
              <a:rPr lang="fr-FR" sz="1000" i="1"/>
            </a:br>
            <a:r>
              <a:rPr lang="fr-FR" sz="1000" i="1"/>
              <a:t>du client et, nom de l’objet &amp; la quantité commandée.</a:t>
            </a:r>
            <a:br>
              <a:rPr lang="fr-FR" sz="1100" i="1"/>
            </a:br>
            <a:endParaRPr lang="fr-FR" sz="1100" i="1"/>
          </a:p>
        </p:txBody>
      </p:sp>
      <p:sp>
        <p:nvSpPr>
          <p:cNvPr id="23" name="Google Shape;1963;p42">
            <a:extLst>
              <a:ext uri="{FF2B5EF4-FFF2-40B4-BE49-F238E27FC236}">
                <a16:creationId xmlns:a16="http://schemas.microsoft.com/office/drawing/2014/main" id="{9DB292A6-D60F-8479-5896-C77AA4A2E3DE}"/>
              </a:ext>
            </a:extLst>
          </p:cNvPr>
          <p:cNvSpPr txBox="1">
            <a:spLocks/>
          </p:cNvSpPr>
          <p:nvPr/>
        </p:nvSpPr>
        <p:spPr>
          <a:xfrm>
            <a:off x="1618426" y="1204910"/>
            <a:ext cx="829994" cy="293479"/>
          </a:xfrm>
          <a:prstGeom prst="rect">
            <a:avLst/>
          </a:prstGeom>
          <a:solidFill>
            <a:schemeClr val="accent6"/>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1"/>
              </a:buClr>
              <a:buSzPts val="1400"/>
              <a:buFont typeface="Poppins Medium"/>
              <a:buNone/>
              <a:defRPr sz="1200" b="0" i="0" u="none" strike="noStrike" cap="none">
                <a:solidFill>
                  <a:schemeClr val="lt1"/>
                </a:solidFill>
                <a:latin typeface="Poppins Medium"/>
                <a:ea typeface="Poppins Medium"/>
                <a:cs typeface="Poppins Medium"/>
                <a:sym typeface="Poppins Medium"/>
              </a:defRPr>
            </a:lvl1pPr>
            <a:lvl2pPr marL="914400" marR="0" lvl="1" indent="-304800" algn="ctr" rtl="0">
              <a:lnSpc>
                <a:spcPct val="100000"/>
              </a:lnSpc>
              <a:spcBef>
                <a:spcPts val="0"/>
              </a:spcBef>
              <a:spcAft>
                <a:spcPts val="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2pPr>
            <a:lvl3pPr marL="1371600" marR="0" lvl="2" indent="-304800" algn="ctr" rtl="0">
              <a:lnSpc>
                <a:spcPct val="100000"/>
              </a:lnSpc>
              <a:spcBef>
                <a:spcPts val="1600"/>
              </a:spcBef>
              <a:spcAft>
                <a:spcPts val="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3pPr>
            <a:lvl4pPr marL="1828800" marR="0" lvl="3" indent="-304800" algn="ctr" rtl="0">
              <a:lnSpc>
                <a:spcPct val="100000"/>
              </a:lnSpc>
              <a:spcBef>
                <a:spcPts val="1600"/>
              </a:spcBef>
              <a:spcAft>
                <a:spcPts val="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4pPr>
            <a:lvl5pPr marL="2286000" marR="0" lvl="4" indent="-304800" algn="ctr" rtl="0">
              <a:lnSpc>
                <a:spcPct val="100000"/>
              </a:lnSpc>
              <a:spcBef>
                <a:spcPts val="1600"/>
              </a:spcBef>
              <a:spcAft>
                <a:spcPts val="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5pPr>
            <a:lvl6pPr marL="2743200" marR="0" lvl="5" indent="-304800" algn="ctr" rtl="0">
              <a:lnSpc>
                <a:spcPct val="100000"/>
              </a:lnSpc>
              <a:spcBef>
                <a:spcPts val="1600"/>
              </a:spcBef>
              <a:spcAft>
                <a:spcPts val="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6pPr>
            <a:lvl7pPr marL="3200400" marR="0" lvl="6" indent="-304800" algn="ctr" rtl="0">
              <a:lnSpc>
                <a:spcPct val="100000"/>
              </a:lnSpc>
              <a:spcBef>
                <a:spcPts val="1600"/>
              </a:spcBef>
              <a:spcAft>
                <a:spcPts val="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7pPr>
            <a:lvl8pPr marL="3657600" marR="0" lvl="7" indent="-304800" algn="ctr" rtl="0">
              <a:lnSpc>
                <a:spcPct val="100000"/>
              </a:lnSpc>
              <a:spcBef>
                <a:spcPts val="1600"/>
              </a:spcBef>
              <a:spcAft>
                <a:spcPts val="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8pPr>
            <a:lvl9pPr marL="4114800" marR="0" lvl="8" indent="-304800" algn="ctr" rtl="0">
              <a:lnSpc>
                <a:spcPct val="100000"/>
              </a:lnSpc>
              <a:spcBef>
                <a:spcPts val="1600"/>
              </a:spcBef>
              <a:spcAft>
                <a:spcPts val="160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9pPr>
          </a:lstStyle>
          <a:p>
            <a:pPr marL="0" indent="0"/>
            <a:r>
              <a:rPr lang="fr-FR" sz="900" i="1"/>
              <a:t>mapper.py</a:t>
            </a:r>
          </a:p>
        </p:txBody>
      </p:sp>
      <p:sp>
        <p:nvSpPr>
          <p:cNvPr id="4" name="Google Shape;1962;p42">
            <a:extLst>
              <a:ext uri="{FF2B5EF4-FFF2-40B4-BE49-F238E27FC236}">
                <a16:creationId xmlns:a16="http://schemas.microsoft.com/office/drawing/2014/main" id="{D47C3486-5936-6599-F651-57FDDB2B1588}"/>
              </a:ext>
            </a:extLst>
          </p:cNvPr>
          <p:cNvSpPr txBox="1">
            <a:spLocks noGrp="1"/>
          </p:cNvSpPr>
          <p:nvPr>
            <p:ph type="title"/>
          </p:nvPr>
        </p:nvSpPr>
        <p:spPr>
          <a:xfrm>
            <a:off x="4299619" y="62360"/>
            <a:ext cx="641949" cy="406012"/>
          </a:xfrm>
          <a:prstGeom prst="rect">
            <a:avLst/>
          </a:prstGeom>
        </p:spPr>
        <p:txBody>
          <a:bodyPr spcFirstLastPara="1" wrap="square" lIns="91425" tIns="91425" rIns="91425" bIns="91425" anchor="t" anchorCtr="0">
            <a:noAutofit/>
          </a:bodyPr>
          <a:lstStyle/>
          <a:p>
            <a:pPr algn="l"/>
            <a:r>
              <a:rPr lang="fr-FR" sz="1600">
                <a:latin typeface="Poppins"/>
                <a:cs typeface="Poppins"/>
                <a:sym typeface="Poppins"/>
              </a:rPr>
              <a:t>Lot 1</a:t>
            </a:r>
            <a:endParaRPr lang="fr-FR"/>
          </a:p>
        </p:txBody>
      </p:sp>
      <p:pic>
        <p:nvPicPr>
          <p:cNvPr id="7" name="Image 6" descr="Une image contenant texte, capture d’écran, Police, conception&#10;&#10;Description générée automatiquement">
            <a:extLst>
              <a:ext uri="{FF2B5EF4-FFF2-40B4-BE49-F238E27FC236}">
                <a16:creationId xmlns:a16="http://schemas.microsoft.com/office/drawing/2014/main" id="{AEE66A23-C83C-69FE-41E9-0A724FFF65A0}"/>
              </a:ext>
            </a:extLst>
          </p:cNvPr>
          <p:cNvPicPr>
            <a:picLocks noChangeAspect="1"/>
          </p:cNvPicPr>
          <p:nvPr/>
        </p:nvPicPr>
        <p:blipFill>
          <a:blip r:embed="rId3"/>
          <a:stretch>
            <a:fillRect/>
          </a:stretch>
        </p:blipFill>
        <p:spPr>
          <a:xfrm>
            <a:off x="8573359" y="107718"/>
            <a:ext cx="469395" cy="501267"/>
          </a:xfrm>
          <a:prstGeom prst="rect">
            <a:avLst/>
          </a:prstGeom>
          <a:effectLst>
            <a:glow rad="63500">
              <a:schemeClr val="accent3">
                <a:satMod val="175000"/>
                <a:alpha val="40000"/>
              </a:schemeClr>
            </a:glow>
          </a:effectLst>
        </p:spPr>
      </p:pic>
      <p:sp>
        <p:nvSpPr>
          <p:cNvPr id="9" name="Google Shape;1963;p42">
            <a:extLst>
              <a:ext uri="{FF2B5EF4-FFF2-40B4-BE49-F238E27FC236}">
                <a16:creationId xmlns:a16="http://schemas.microsoft.com/office/drawing/2014/main" id="{C9B21B80-4120-D887-ED4A-B0D7528C2010}"/>
              </a:ext>
            </a:extLst>
          </p:cNvPr>
          <p:cNvSpPr txBox="1">
            <a:spLocks/>
          </p:cNvSpPr>
          <p:nvPr/>
        </p:nvSpPr>
        <p:spPr>
          <a:xfrm>
            <a:off x="478415" y="1155572"/>
            <a:ext cx="1068446" cy="288446"/>
          </a:xfrm>
          <a:prstGeom prst="rect">
            <a:avLst/>
          </a:prstGeom>
          <a:solidFill>
            <a:schemeClr val="accent6"/>
          </a:solidFill>
          <a:ln>
            <a:solidFill>
              <a:schemeClr val="bg2"/>
            </a:solid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1"/>
              </a:buClr>
              <a:buSzPts val="1400"/>
              <a:buFont typeface="Poppins Medium"/>
              <a:buNone/>
              <a:defRPr sz="1200" b="0" i="0" u="none" strike="noStrike" cap="none">
                <a:solidFill>
                  <a:schemeClr val="lt1"/>
                </a:solidFill>
                <a:latin typeface="Poppins Medium"/>
                <a:ea typeface="Poppins Medium"/>
                <a:cs typeface="Poppins Medium"/>
                <a:sym typeface="Poppins Medium"/>
              </a:defRPr>
            </a:lvl1pPr>
            <a:lvl2pPr marL="914400" marR="0" lvl="1" indent="-304800" algn="ctr" rtl="0">
              <a:lnSpc>
                <a:spcPct val="100000"/>
              </a:lnSpc>
              <a:spcBef>
                <a:spcPts val="0"/>
              </a:spcBef>
              <a:spcAft>
                <a:spcPts val="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2pPr>
            <a:lvl3pPr marL="1371600" marR="0" lvl="2" indent="-304800" algn="ctr" rtl="0">
              <a:lnSpc>
                <a:spcPct val="100000"/>
              </a:lnSpc>
              <a:spcBef>
                <a:spcPts val="1600"/>
              </a:spcBef>
              <a:spcAft>
                <a:spcPts val="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3pPr>
            <a:lvl4pPr marL="1828800" marR="0" lvl="3" indent="-304800" algn="ctr" rtl="0">
              <a:lnSpc>
                <a:spcPct val="100000"/>
              </a:lnSpc>
              <a:spcBef>
                <a:spcPts val="1600"/>
              </a:spcBef>
              <a:spcAft>
                <a:spcPts val="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4pPr>
            <a:lvl5pPr marL="2286000" marR="0" lvl="4" indent="-304800" algn="ctr" rtl="0">
              <a:lnSpc>
                <a:spcPct val="100000"/>
              </a:lnSpc>
              <a:spcBef>
                <a:spcPts val="1600"/>
              </a:spcBef>
              <a:spcAft>
                <a:spcPts val="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5pPr>
            <a:lvl6pPr marL="2743200" marR="0" lvl="5" indent="-304800" algn="ctr" rtl="0">
              <a:lnSpc>
                <a:spcPct val="100000"/>
              </a:lnSpc>
              <a:spcBef>
                <a:spcPts val="1600"/>
              </a:spcBef>
              <a:spcAft>
                <a:spcPts val="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6pPr>
            <a:lvl7pPr marL="3200400" marR="0" lvl="6" indent="-304800" algn="ctr" rtl="0">
              <a:lnSpc>
                <a:spcPct val="100000"/>
              </a:lnSpc>
              <a:spcBef>
                <a:spcPts val="1600"/>
              </a:spcBef>
              <a:spcAft>
                <a:spcPts val="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7pPr>
            <a:lvl8pPr marL="3657600" marR="0" lvl="7" indent="-304800" algn="ctr" rtl="0">
              <a:lnSpc>
                <a:spcPct val="100000"/>
              </a:lnSpc>
              <a:spcBef>
                <a:spcPts val="1600"/>
              </a:spcBef>
              <a:spcAft>
                <a:spcPts val="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8pPr>
            <a:lvl9pPr marL="4114800" marR="0" lvl="8" indent="-304800" algn="ctr" rtl="0">
              <a:lnSpc>
                <a:spcPct val="100000"/>
              </a:lnSpc>
              <a:spcBef>
                <a:spcPts val="1600"/>
              </a:spcBef>
              <a:spcAft>
                <a:spcPts val="160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9pPr>
          </a:lstStyle>
          <a:p>
            <a:pPr marL="0" indent="0" algn="ctr"/>
            <a:r>
              <a:rPr lang="fr-FR"/>
              <a:t>Impression</a:t>
            </a:r>
          </a:p>
        </p:txBody>
      </p:sp>
      <p:sp>
        <p:nvSpPr>
          <p:cNvPr id="3" name="Google Shape;1963;p42">
            <a:extLst>
              <a:ext uri="{FF2B5EF4-FFF2-40B4-BE49-F238E27FC236}">
                <a16:creationId xmlns:a16="http://schemas.microsoft.com/office/drawing/2014/main" id="{0021E942-7BA2-25A9-9B8A-338A44E89D21}"/>
              </a:ext>
            </a:extLst>
          </p:cNvPr>
          <p:cNvSpPr txBox="1">
            <a:spLocks/>
          </p:cNvSpPr>
          <p:nvPr/>
        </p:nvSpPr>
        <p:spPr>
          <a:xfrm>
            <a:off x="468067" y="2141042"/>
            <a:ext cx="2494986" cy="370088"/>
          </a:xfrm>
          <a:prstGeom prst="rect">
            <a:avLst/>
          </a:prstGeom>
          <a:solidFill>
            <a:schemeClr val="accent6"/>
          </a:solidFill>
          <a:ln>
            <a:solidFill>
              <a:schemeClr val="bg2"/>
            </a:solid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1"/>
              </a:buClr>
              <a:buSzPts val="1400"/>
              <a:buFont typeface="Poppins Medium"/>
              <a:buNone/>
              <a:defRPr sz="1200" b="0" i="0" u="none" strike="noStrike" cap="none">
                <a:solidFill>
                  <a:schemeClr val="lt1"/>
                </a:solidFill>
                <a:latin typeface="Poppins Medium"/>
                <a:ea typeface="Poppins Medium"/>
                <a:cs typeface="Poppins Medium"/>
                <a:sym typeface="Poppins Medium"/>
              </a:defRPr>
            </a:lvl1pPr>
            <a:lvl2pPr marL="914400" marR="0" lvl="1" indent="-304800" algn="ctr" rtl="0">
              <a:lnSpc>
                <a:spcPct val="100000"/>
              </a:lnSpc>
              <a:spcBef>
                <a:spcPts val="0"/>
              </a:spcBef>
              <a:spcAft>
                <a:spcPts val="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2pPr>
            <a:lvl3pPr marL="1371600" marR="0" lvl="2" indent="-304800" algn="ctr" rtl="0">
              <a:lnSpc>
                <a:spcPct val="100000"/>
              </a:lnSpc>
              <a:spcBef>
                <a:spcPts val="1600"/>
              </a:spcBef>
              <a:spcAft>
                <a:spcPts val="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3pPr>
            <a:lvl4pPr marL="1828800" marR="0" lvl="3" indent="-304800" algn="ctr" rtl="0">
              <a:lnSpc>
                <a:spcPct val="100000"/>
              </a:lnSpc>
              <a:spcBef>
                <a:spcPts val="1600"/>
              </a:spcBef>
              <a:spcAft>
                <a:spcPts val="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4pPr>
            <a:lvl5pPr marL="2286000" marR="0" lvl="4" indent="-304800" algn="ctr" rtl="0">
              <a:lnSpc>
                <a:spcPct val="100000"/>
              </a:lnSpc>
              <a:spcBef>
                <a:spcPts val="1600"/>
              </a:spcBef>
              <a:spcAft>
                <a:spcPts val="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5pPr>
            <a:lvl6pPr marL="2743200" marR="0" lvl="5" indent="-304800" algn="ctr" rtl="0">
              <a:lnSpc>
                <a:spcPct val="100000"/>
              </a:lnSpc>
              <a:spcBef>
                <a:spcPts val="1600"/>
              </a:spcBef>
              <a:spcAft>
                <a:spcPts val="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6pPr>
            <a:lvl7pPr marL="3200400" marR="0" lvl="6" indent="-304800" algn="ctr" rtl="0">
              <a:lnSpc>
                <a:spcPct val="100000"/>
              </a:lnSpc>
              <a:spcBef>
                <a:spcPts val="1600"/>
              </a:spcBef>
              <a:spcAft>
                <a:spcPts val="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7pPr>
            <a:lvl8pPr marL="3657600" marR="0" lvl="7" indent="-304800" algn="ctr" rtl="0">
              <a:lnSpc>
                <a:spcPct val="100000"/>
              </a:lnSpc>
              <a:spcBef>
                <a:spcPts val="1600"/>
              </a:spcBef>
              <a:spcAft>
                <a:spcPts val="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8pPr>
            <a:lvl9pPr marL="4114800" marR="0" lvl="8" indent="-304800" algn="ctr" rtl="0">
              <a:lnSpc>
                <a:spcPct val="100000"/>
              </a:lnSpc>
              <a:spcBef>
                <a:spcPts val="1600"/>
              </a:spcBef>
              <a:spcAft>
                <a:spcPts val="160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9pPr>
          </a:lstStyle>
          <a:p>
            <a:pPr marL="0" indent="0" algn="ctr"/>
            <a:r>
              <a:rPr lang="fr-FR"/>
              <a:t>Récupération dans le </a:t>
            </a:r>
            <a:r>
              <a:rPr lang="fr-FR" err="1"/>
              <a:t>reducer</a:t>
            </a:r>
          </a:p>
        </p:txBody>
      </p:sp>
      <p:pic>
        <p:nvPicPr>
          <p:cNvPr id="8" name="Image 7" descr="Une image contenant texte, capture d’écran, Police&#10;&#10;Description générée automatiquement">
            <a:extLst>
              <a:ext uri="{FF2B5EF4-FFF2-40B4-BE49-F238E27FC236}">
                <a16:creationId xmlns:a16="http://schemas.microsoft.com/office/drawing/2014/main" id="{96210917-E167-F951-C1E8-D0A39471C939}"/>
              </a:ext>
            </a:extLst>
          </p:cNvPr>
          <p:cNvPicPr>
            <a:picLocks noChangeAspect="1"/>
          </p:cNvPicPr>
          <p:nvPr/>
        </p:nvPicPr>
        <p:blipFill>
          <a:blip r:embed="rId4"/>
          <a:stretch>
            <a:fillRect/>
          </a:stretch>
        </p:blipFill>
        <p:spPr>
          <a:xfrm>
            <a:off x="467591" y="1446011"/>
            <a:ext cx="6412675" cy="611200"/>
          </a:xfrm>
          <a:prstGeom prst="rect">
            <a:avLst/>
          </a:prstGeom>
        </p:spPr>
      </p:pic>
      <p:sp>
        <p:nvSpPr>
          <p:cNvPr id="15" name="Google Shape;1963;p42">
            <a:extLst>
              <a:ext uri="{FF2B5EF4-FFF2-40B4-BE49-F238E27FC236}">
                <a16:creationId xmlns:a16="http://schemas.microsoft.com/office/drawing/2014/main" id="{A7F4AC4E-A9E6-F8C2-1698-89F8F601EE19}"/>
              </a:ext>
            </a:extLst>
          </p:cNvPr>
          <p:cNvSpPr txBox="1">
            <a:spLocks/>
          </p:cNvSpPr>
          <p:nvPr/>
        </p:nvSpPr>
        <p:spPr>
          <a:xfrm>
            <a:off x="3256261" y="2215488"/>
            <a:ext cx="829994" cy="293479"/>
          </a:xfrm>
          <a:prstGeom prst="rect">
            <a:avLst/>
          </a:prstGeom>
          <a:solidFill>
            <a:schemeClr val="accent6"/>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1"/>
              </a:buClr>
              <a:buSzPts val="1400"/>
              <a:buFont typeface="Poppins Medium"/>
              <a:buNone/>
              <a:defRPr sz="1200" b="0" i="0" u="none" strike="noStrike" cap="none">
                <a:solidFill>
                  <a:schemeClr val="lt1"/>
                </a:solidFill>
                <a:latin typeface="Poppins Medium"/>
                <a:ea typeface="Poppins Medium"/>
                <a:cs typeface="Poppins Medium"/>
                <a:sym typeface="Poppins Medium"/>
              </a:defRPr>
            </a:lvl1pPr>
            <a:lvl2pPr marL="914400" marR="0" lvl="1" indent="-304800" algn="ctr" rtl="0">
              <a:lnSpc>
                <a:spcPct val="100000"/>
              </a:lnSpc>
              <a:spcBef>
                <a:spcPts val="0"/>
              </a:spcBef>
              <a:spcAft>
                <a:spcPts val="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2pPr>
            <a:lvl3pPr marL="1371600" marR="0" lvl="2" indent="-304800" algn="ctr" rtl="0">
              <a:lnSpc>
                <a:spcPct val="100000"/>
              </a:lnSpc>
              <a:spcBef>
                <a:spcPts val="1600"/>
              </a:spcBef>
              <a:spcAft>
                <a:spcPts val="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3pPr>
            <a:lvl4pPr marL="1828800" marR="0" lvl="3" indent="-304800" algn="ctr" rtl="0">
              <a:lnSpc>
                <a:spcPct val="100000"/>
              </a:lnSpc>
              <a:spcBef>
                <a:spcPts val="1600"/>
              </a:spcBef>
              <a:spcAft>
                <a:spcPts val="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4pPr>
            <a:lvl5pPr marL="2286000" marR="0" lvl="4" indent="-304800" algn="ctr" rtl="0">
              <a:lnSpc>
                <a:spcPct val="100000"/>
              </a:lnSpc>
              <a:spcBef>
                <a:spcPts val="1600"/>
              </a:spcBef>
              <a:spcAft>
                <a:spcPts val="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5pPr>
            <a:lvl6pPr marL="2743200" marR="0" lvl="5" indent="-304800" algn="ctr" rtl="0">
              <a:lnSpc>
                <a:spcPct val="100000"/>
              </a:lnSpc>
              <a:spcBef>
                <a:spcPts val="1600"/>
              </a:spcBef>
              <a:spcAft>
                <a:spcPts val="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6pPr>
            <a:lvl7pPr marL="3200400" marR="0" lvl="6" indent="-304800" algn="ctr" rtl="0">
              <a:lnSpc>
                <a:spcPct val="100000"/>
              </a:lnSpc>
              <a:spcBef>
                <a:spcPts val="1600"/>
              </a:spcBef>
              <a:spcAft>
                <a:spcPts val="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7pPr>
            <a:lvl8pPr marL="3657600" marR="0" lvl="7" indent="-304800" algn="ctr" rtl="0">
              <a:lnSpc>
                <a:spcPct val="100000"/>
              </a:lnSpc>
              <a:spcBef>
                <a:spcPts val="1600"/>
              </a:spcBef>
              <a:spcAft>
                <a:spcPts val="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8pPr>
            <a:lvl9pPr marL="4114800" marR="0" lvl="8" indent="-304800" algn="ctr" rtl="0">
              <a:lnSpc>
                <a:spcPct val="100000"/>
              </a:lnSpc>
              <a:spcBef>
                <a:spcPts val="1600"/>
              </a:spcBef>
              <a:spcAft>
                <a:spcPts val="160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9pPr>
          </a:lstStyle>
          <a:p>
            <a:pPr marL="0" indent="0"/>
            <a:r>
              <a:rPr lang="fr-FR" sz="900" i="1"/>
              <a:t>reducer.py</a:t>
            </a:r>
          </a:p>
        </p:txBody>
      </p:sp>
      <p:pic>
        <p:nvPicPr>
          <p:cNvPr id="17" name="Image 16" descr="Une image contenant texte, capture d’écran, Police, logiciel&#10;&#10;Description générée automatiquement">
            <a:extLst>
              <a:ext uri="{FF2B5EF4-FFF2-40B4-BE49-F238E27FC236}">
                <a16:creationId xmlns:a16="http://schemas.microsoft.com/office/drawing/2014/main" id="{EB6CF052-9E92-A697-E878-6091AE1BF727}"/>
              </a:ext>
            </a:extLst>
          </p:cNvPr>
          <p:cNvPicPr>
            <a:picLocks noChangeAspect="1"/>
          </p:cNvPicPr>
          <p:nvPr/>
        </p:nvPicPr>
        <p:blipFill>
          <a:blip r:embed="rId5"/>
          <a:stretch>
            <a:fillRect/>
          </a:stretch>
        </p:blipFill>
        <p:spPr>
          <a:xfrm>
            <a:off x="465795" y="2512161"/>
            <a:ext cx="2657707" cy="2230941"/>
          </a:xfrm>
          <a:prstGeom prst="rect">
            <a:avLst/>
          </a:prstGeom>
        </p:spPr>
      </p:pic>
      <p:pic>
        <p:nvPicPr>
          <p:cNvPr id="21" name="Image 20" descr="Une image contenant texte, capture d’écran, Police&#10;&#10;Description générée automatiquement">
            <a:extLst>
              <a:ext uri="{FF2B5EF4-FFF2-40B4-BE49-F238E27FC236}">
                <a16:creationId xmlns:a16="http://schemas.microsoft.com/office/drawing/2014/main" id="{D004163D-42B0-9903-024A-1AE88D6A4D50}"/>
              </a:ext>
            </a:extLst>
          </p:cNvPr>
          <p:cNvPicPr>
            <a:picLocks noChangeAspect="1"/>
          </p:cNvPicPr>
          <p:nvPr/>
        </p:nvPicPr>
        <p:blipFill>
          <a:blip r:embed="rId6"/>
          <a:stretch>
            <a:fillRect/>
          </a:stretch>
        </p:blipFill>
        <p:spPr>
          <a:xfrm>
            <a:off x="3216081" y="2922665"/>
            <a:ext cx="2711838" cy="1821134"/>
          </a:xfrm>
          <a:prstGeom prst="rect">
            <a:avLst/>
          </a:prstGeom>
        </p:spPr>
      </p:pic>
      <p:sp>
        <p:nvSpPr>
          <p:cNvPr id="25" name="Espace réservé du numéro de diapositive 24">
            <a:extLst>
              <a:ext uri="{FF2B5EF4-FFF2-40B4-BE49-F238E27FC236}">
                <a16:creationId xmlns:a16="http://schemas.microsoft.com/office/drawing/2014/main" id="{0F5BD472-BACA-01F9-817E-C329C52ADEC7}"/>
              </a:ext>
            </a:extLst>
          </p:cNvPr>
          <p:cNvSpPr>
            <a:spLocks noGrp="1"/>
          </p:cNvSpPr>
          <p:nvPr>
            <p:ph type="sldNum" sz="quarter" idx="11"/>
          </p:nvPr>
        </p:nvSpPr>
        <p:spPr/>
        <p:txBody>
          <a:bodyPr/>
          <a:lstStyle/>
          <a:p>
            <a:fld id="{326F19BA-511A-465D-B7F5-6042D6B00A93}" type="slidenum">
              <a:rPr lang="fr-FR" smtClean="0"/>
              <a:t>10</a:t>
            </a:fld>
            <a:endParaRPr lang="fr-FR"/>
          </a:p>
        </p:txBody>
      </p:sp>
    </p:spTree>
    <p:extLst>
      <p:ext uri="{BB962C8B-B14F-4D97-AF65-F5344CB8AC3E}">
        <p14:creationId xmlns:p14="http://schemas.microsoft.com/office/powerpoint/2010/main" val="16580918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61"/>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B3E137C0-A73F-077B-E063-12F46179C4B4}"/>
              </a:ext>
            </a:extLst>
          </p:cNvPr>
          <p:cNvSpPr>
            <a:spLocks noGrp="1"/>
          </p:cNvSpPr>
          <p:nvPr>
            <p:ph type="dt" sz="half" idx="10"/>
          </p:nvPr>
        </p:nvSpPr>
        <p:spPr/>
        <p:txBody>
          <a:bodyPr/>
          <a:lstStyle/>
          <a:p>
            <a:r>
              <a:rPr lang="fr-FR"/>
              <a:t>05/09/2024</a:t>
            </a:r>
          </a:p>
        </p:txBody>
      </p:sp>
      <p:sp>
        <p:nvSpPr>
          <p:cNvPr id="6" name="Google Shape;1963;p42">
            <a:extLst>
              <a:ext uri="{FF2B5EF4-FFF2-40B4-BE49-F238E27FC236}">
                <a16:creationId xmlns:a16="http://schemas.microsoft.com/office/drawing/2014/main" id="{31C67745-EE40-0061-AD09-D2ACEBB5DB4A}"/>
              </a:ext>
            </a:extLst>
          </p:cNvPr>
          <p:cNvSpPr txBox="1">
            <a:spLocks/>
          </p:cNvSpPr>
          <p:nvPr/>
        </p:nvSpPr>
        <p:spPr>
          <a:xfrm>
            <a:off x="476847" y="421926"/>
            <a:ext cx="8093816" cy="612172"/>
          </a:xfrm>
          <a:prstGeom prst="rect">
            <a:avLst/>
          </a:prstGeom>
          <a:solidFill>
            <a:schemeClr val="accent6"/>
          </a:solidFill>
          <a:ln>
            <a:noFill/>
          </a:ln>
          <a:effectLst>
            <a:outerShdw blurRad="50800" dist="38100" dir="2700000" algn="tl" rotWithShape="0">
              <a:prstClr val="black">
                <a:alpha val="40000"/>
              </a:prstClr>
            </a:outerShdw>
          </a:effectLst>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1"/>
              </a:buClr>
              <a:buSzPts val="1400"/>
              <a:buFont typeface="Poppins Medium"/>
              <a:buNone/>
              <a:defRPr sz="1200" b="0" i="0" u="none" strike="noStrike" cap="none">
                <a:solidFill>
                  <a:schemeClr val="lt1"/>
                </a:solidFill>
                <a:latin typeface="Poppins Medium"/>
                <a:ea typeface="Poppins Medium"/>
                <a:cs typeface="Poppins Medium"/>
                <a:sym typeface="Poppins Medium"/>
              </a:defRPr>
            </a:lvl1pPr>
            <a:lvl2pPr marL="914400" marR="0" lvl="1" indent="-304800" algn="ctr" rtl="0">
              <a:lnSpc>
                <a:spcPct val="100000"/>
              </a:lnSpc>
              <a:spcBef>
                <a:spcPts val="0"/>
              </a:spcBef>
              <a:spcAft>
                <a:spcPts val="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2pPr>
            <a:lvl3pPr marL="1371600" marR="0" lvl="2" indent="-304800" algn="ctr" rtl="0">
              <a:lnSpc>
                <a:spcPct val="100000"/>
              </a:lnSpc>
              <a:spcBef>
                <a:spcPts val="1600"/>
              </a:spcBef>
              <a:spcAft>
                <a:spcPts val="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3pPr>
            <a:lvl4pPr marL="1828800" marR="0" lvl="3" indent="-304800" algn="ctr" rtl="0">
              <a:lnSpc>
                <a:spcPct val="100000"/>
              </a:lnSpc>
              <a:spcBef>
                <a:spcPts val="1600"/>
              </a:spcBef>
              <a:spcAft>
                <a:spcPts val="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4pPr>
            <a:lvl5pPr marL="2286000" marR="0" lvl="4" indent="-304800" algn="ctr" rtl="0">
              <a:lnSpc>
                <a:spcPct val="100000"/>
              </a:lnSpc>
              <a:spcBef>
                <a:spcPts val="1600"/>
              </a:spcBef>
              <a:spcAft>
                <a:spcPts val="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5pPr>
            <a:lvl6pPr marL="2743200" marR="0" lvl="5" indent="-304800" algn="ctr" rtl="0">
              <a:lnSpc>
                <a:spcPct val="100000"/>
              </a:lnSpc>
              <a:spcBef>
                <a:spcPts val="1600"/>
              </a:spcBef>
              <a:spcAft>
                <a:spcPts val="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6pPr>
            <a:lvl7pPr marL="3200400" marR="0" lvl="6" indent="-304800" algn="ctr" rtl="0">
              <a:lnSpc>
                <a:spcPct val="100000"/>
              </a:lnSpc>
              <a:spcBef>
                <a:spcPts val="1600"/>
              </a:spcBef>
              <a:spcAft>
                <a:spcPts val="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7pPr>
            <a:lvl8pPr marL="3657600" marR="0" lvl="7" indent="-304800" algn="ctr" rtl="0">
              <a:lnSpc>
                <a:spcPct val="100000"/>
              </a:lnSpc>
              <a:spcBef>
                <a:spcPts val="1600"/>
              </a:spcBef>
              <a:spcAft>
                <a:spcPts val="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8pPr>
            <a:lvl9pPr marL="4114800" marR="0" lvl="8" indent="-304800" algn="ctr" rtl="0">
              <a:lnSpc>
                <a:spcPct val="100000"/>
              </a:lnSpc>
              <a:spcBef>
                <a:spcPts val="1600"/>
              </a:spcBef>
              <a:spcAft>
                <a:spcPts val="160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9pPr>
          </a:lstStyle>
          <a:p>
            <a:pPr marL="0" indent="0"/>
            <a:r>
              <a:rPr lang="fr-FR" sz="1000" b="1" i="1"/>
              <a:t>2.</a:t>
            </a:r>
            <a:r>
              <a:rPr lang="fr-FR" sz="1000" i="1"/>
              <a:t> A partir du point 1 : </a:t>
            </a:r>
            <a:r>
              <a:rPr lang="fr-FR" sz="1000" i="1">
                <a:highlight>
                  <a:srgbClr val="C0C0C0"/>
                </a:highlight>
              </a:rPr>
              <a:t>Ressortir dans un tableau les 10 Clients les plus fidèles</a:t>
            </a:r>
            <a:r>
              <a:rPr lang="fr-FR" sz="1000" i="1"/>
              <a:t> (Sommes du produit (des points et des quantités) sur l’ensemble des commandes par client) : récupérer les colonnes suivantes : Nom, Prénom, Ville, département</a:t>
            </a:r>
            <a:br>
              <a:rPr lang="fr-FR" sz="1000" i="1"/>
            </a:br>
            <a:r>
              <a:rPr lang="fr-FR" sz="1000" i="1"/>
              <a:t>du client et, nom de l’objet &amp; la quantité commandée.</a:t>
            </a:r>
            <a:br>
              <a:rPr lang="fr-FR" sz="1100" i="1"/>
            </a:br>
            <a:endParaRPr lang="fr-FR" sz="1100" i="1"/>
          </a:p>
        </p:txBody>
      </p:sp>
      <p:sp>
        <p:nvSpPr>
          <p:cNvPr id="4" name="Google Shape;1962;p42">
            <a:extLst>
              <a:ext uri="{FF2B5EF4-FFF2-40B4-BE49-F238E27FC236}">
                <a16:creationId xmlns:a16="http://schemas.microsoft.com/office/drawing/2014/main" id="{D47C3486-5936-6599-F651-57FDDB2B1588}"/>
              </a:ext>
            </a:extLst>
          </p:cNvPr>
          <p:cNvSpPr txBox="1">
            <a:spLocks noGrp="1"/>
          </p:cNvSpPr>
          <p:nvPr>
            <p:ph type="title"/>
          </p:nvPr>
        </p:nvSpPr>
        <p:spPr>
          <a:xfrm>
            <a:off x="4299619" y="62360"/>
            <a:ext cx="641949" cy="406012"/>
          </a:xfrm>
          <a:prstGeom prst="rect">
            <a:avLst/>
          </a:prstGeom>
        </p:spPr>
        <p:txBody>
          <a:bodyPr spcFirstLastPara="1" wrap="square" lIns="91425" tIns="91425" rIns="91425" bIns="91425" anchor="t" anchorCtr="0">
            <a:noAutofit/>
          </a:bodyPr>
          <a:lstStyle/>
          <a:p>
            <a:pPr algn="l"/>
            <a:r>
              <a:rPr lang="fr-FR" sz="1600">
                <a:latin typeface="Poppins"/>
                <a:cs typeface="Poppins"/>
                <a:sym typeface="Poppins"/>
              </a:rPr>
              <a:t>Lot 1</a:t>
            </a:r>
            <a:endParaRPr lang="fr-FR"/>
          </a:p>
        </p:txBody>
      </p:sp>
      <p:pic>
        <p:nvPicPr>
          <p:cNvPr id="7" name="Image 6" descr="Une image contenant texte, capture d’écran, Police, conception&#10;&#10;Description générée automatiquement">
            <a:extLst>
              <a:ext uri="{FF2B5EF4-FFF2-40B4-BE49-F238E27FC236}">
                <a16:creationId xmlns:a16="http://schemas.microsoft.com/office/drawing/2014/main" id="{AEE66A23-C83C-69FE-41E9-0A724FFF65A0}"/>
              </a:ext>
            </a:extLst>
          </p:cNvPr>
          <p:cNvPicPr>
            <a:picLocks noChangeAspect="1"/>
          </p:cNvPicPr>
          <p:nvPr/>
        </p:nvPicPr>
        <p:blipFill>
          <a:blip r:embed="rId3"/>
          <a:stretch>
            <a:fillRect/>
          </a:stretch>
        </p:blipFill>
        <p:spPr>
          <a:xfrm>
            <a:off x="8573359" y="107718"/>
            <a:ext cx="469395" cy="501267"/>
          </a:xfrm>
          <a:prstGeom prst="rect">
            <a:avLst/>
          </a:prstGeom>
          <a:effectLst>
            <a:glow rad="63500">
              <a:schemeClr val="accent3">
                <a:satMod val="175000"/>
                <a:alpha val="40000"/>
              </a:schemeClr>
            </a:glow>
          </a:effectLst>
        </p:spPr>
      </p:pic>
      <p:sp>
        <p:nvSpPr>
          <p:cNvPr id="3" name="Google Shape;1963;p42">
            <a:extLst>
              <a:ext uri="{FF2B5EF4-FFF2-40B4-BE49-F238E27FC236}">
                <a16:creationId xmlns:a16="http://schemas.microsoft.com/office/drawing/2014/main" id="{0021E942-7BA2-25A9-9B8A-338A44E89D21}"/>
              </a:ext>
            </a:extLst>
          </p:cNvPr>
          <p:cNvSpPr txBox="1">
            <a:spLocks/>
          </p:cNvSpPr>
          <p:nvPr/>
        </p:nvSpPr>
        <p:spPr>
          <a:xfrm>
            <a:off x="468067" y="2141042"/>
            <a:ext cx="2494986" cy="370088"/>
          </a:xfrm>
          <a:prstGeom prst="rect">
            <a:avLst/>
          </a:prstGeom>
          <a:solidFill>
            <a:schemeClr val="accent6"/>
          </a:solidFill>
          <a:ln>
            <a:solidFill>
              <a:schemeClr val="bg2"/>
            </a:solid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1"/>
              </a:buClr>
              <a:buSzPts val="1400"/>
              <a:buFont typeface="Poppins Medium"/>
              <a:buNone/>
              <a:defRPr sz="1200" b="0" i="0" u="none" strike="noStrike" cap="none">
                <a:solidFill>
                  <a:schemeClr val="lt1"/>
                </a:solidFill>
                <a:latin typeface="Poppins Medium"/>
                <a:ea typeface="Poppins Medium"/>
                <a:cs typeface="Poppins Medium"/>
                <a:sym typeface="Poppins Medium"/>
              </a:defRPr>
            </a:lvl1pPr>
            <a:lvl2pPr marL="914400" marR="0" lvl="1" indent="-304800" algn="ctr" rtl="0">
              <a:lnSpc>
                <a:spcPct val="100000"/>
              </a:lnSpc>
              <a:spcBef>
                <a:spcPts val="0"/>
              </a:spcBef>
              <a:spcAft>
                <a:spcPts val="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2pPr>
            <a:lvl3pPr marL="1371600" marR="0" lvl="2" indent="-304800" algn="ctr" rtl="0">
              <a:lnSpc>
                <a:spcPct val="100000"/>
              </a:lnSpc>
              <a:spcBef>
                <a:spcPts val="1600"/>
              </a:spcBef>
              <a:spcAft>
                <a:spcPts val="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3pPr>
            <a:lvl4pPr marL="1828800" marR="0" lvl="3" indent="-304800" algn="ctr" rtl="0">
              <a:lnSpc>
                <a:spcPct val="100000"/>
              </a:lnSpc>
              <a:spcBef>
                <a:spcPts val="1600"/>
              </a:spcBef>
              <a:spcAft>
                <a:spcPts val="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4pPr>
            <a:lvl5pPr marL="2286000" marR="0" lvl="4" indent="-304800" algn="ctr" rtl="0">
              <a:lnSpc>
                <a:spcPct val="100000"/>
              </a:lnSpc>
              <a:spcBef>
                <a:spcPts val="1600"/>
              </a:spcBef>
              <a:spcAft>
                <a:spcPts val="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5pPr>
            <a:lvl6pPr marL="2743200" marR="0" lvl="5" indent="-304800" algn="ctr" rtl="0">
              <a:lnSpc>
                <a:spcPct val="100000"/>
              </a:lnSpc>
              <a:spcBef>
                <a:spcPts val="1600"/>
              </a:spcBef>
              <a:spcAft>
                <a:spcPts val="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6pPr>
            <a:lvl7pPr marL="3200400" marR="0" lvl="6" indent="-304800" algn="ctr" rtl="0">
              <a:lnSpc>
                <a:spcPct val="100000"/>
              </a:lnSpc>
              <a:spcBef>
                <a:spcPts val="1600"/>
              </a:spcBef>
              <a:spcAft>
                <a:spcPts val="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7pPr>
            <a:lvl8pPr marL="3657600" marR="0" lvl="7" indent="-304800" algn="ctr" rtl="0">
              <a:lnSpc>
                <a:spcPct val="100000"/>
              </a:lnSpc>
              <a:spcBef>
                <a:spcPts val="1600"/>
              </a:spcBef>
              <a:spcAft>
                <a:spcPts val="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8pPr>
            <a:lvl9pPr marL="4114800" marR="0" lvl="8" indent="-304800" algn="ctr" rtl="0">
              <a:lnSpc>
                <a:spcPct val="100000"/>
              </a:lnSpc>
              <a:spcBef>
                <a:spcPts val="1600"/>
              </a:spcBef>
              <a:spcAft>
                <a:spcPts val="160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9pPr>
          </a:lstStyle>
          <a:p>
            <a:pPr marL="0" indent="0" algn="ctr"/>
            <a:r>
              <a:rPr lang="fr-FR"/>
              <a:t>Récupération dans le </a:t>
            </a:r>
            <a:r>
              <a:rPr lang="fr-FR" err="1"/>
              <a:t>reducer</a:t>
            </a:r>
          </a:p>
        </p:txBody>
      </p:sp>
      <p:sp>
        <p:nvSpPr>
          <p:cNvPr id="15" name="Google Shape;1963;p42">
            <a:extLst>
              <a:ext uri="{FF2B5EF4-FFF2-40B4-BE49-F238E27FC236}">
                <a16:creationId xmlns:a16="http://schemas.microsoft.com/office/drawing/2014/main" id="{A7F4AC4E-A9E6-F8C2-1698-89F8F601EE19}"/>
              </a:ext>
            </a:extLst>
          </p:cNvPr>
          <p:cNvSpPr txBox="1">
            <a:spLocks/>
          </p:cNvSpPr>
          <p:nvPr/>
        </p:nvSpPr>
        <p:spPr>
          <a:xfrm>
            <a:off x="3256261" y="2215488"/>
            <a:ext cx="829994" cy="293479"/>
          </a:xfrm>
          <a:prstGeom prst="rect">
            <a:avLst/>
          </a:prstGeom>
          <a:solidFill>
            <a:schemeClr val="accent6"/>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1"/>
              </a:buClr>
              <a:buSzPts val="1400"/>
              <a:buFont typeface="Poppins Medium"/>
              <a:buNone/>
              <a:defRPr sz="1200" b="0" i="0" u="none" strike="noStrike" cap="none">
                <a:solidFill>
                  <a:schemeClr val="lt1"/>
                </a:solidFill>
                <a:latin typeface="Poppins Medium"/>
                <a:ea typeface="Poppins Medium"/>
                <a:cs typeface="Poppins Medium"/>
                <a:sym typeface="Poppins Medium"/>
              </a:defRPr>
            </a:lvl1pPr>
            <a:lvl2pPr marL="914400" marR="0" lvl="1" indent="-304800" algn="ctr" rtl="0">
              <a:lnSpc>
                <a:spcPct val="100000"/>
              </a:lnSpc>
              <a:spcBef>
                <a:spcPts val="0"/>
              </a:spcBef>
              <a:spcAft>
                <a:spcPts val="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2pPr>
            <a:lvl3pPr marL="1371600" marR="0" lvl="2" indent="-304800" algn="ctr" rtl="0">
              <a:lnSpc>
                <a:spcPct val="100000"/>
              </a:lnSpc>
              <a:spcBef>
                <a:spcPts val="1600"/>
              </a:spcBef>
              <a:spcAft>
                <a:spcPts val="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3pPr>
            <a:lvl4pPr marL="1828800" marR="0" lvl="3" indent="-304800" algn="ctr" rtl="0">
              <a:lnSpc>
                <a:spcPct val="100000"/>
              </a:lnSpc>
              <a:spcBef>
                <a:spcPts val="1600"/>
              </a:spcBef>
              <a:spcAft>
                <a:spcPts val="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4pPr>
            <a:lvl5pPr marL="2286000" marR="0" lvl="4" indent="-304800" algn="ctr" rtl="0">
              <a:lnSpc>
                <a:spcPct val="100000"/>
              </a:lnSpc>
              <a:spcBef>
                <a:spcPts val="1600"/>
              </a:spcBef>
              <a:spcAft>
                <a:spcPts val="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5pPr>
            <a:lvl6pPr marL="2743200" marR="0" lvl="5" indent="-304800" algn="ctr" rtl="0">
              <a:lnSpc>
                <a:spcPct val="100000"/>
              </a:lnSpc>
              <a:spcBef>
                <a:spcPts val="1600"/>
              </a:spcBef>
              <a:spcAft>
                <a:spcPts val="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6pPr>
            <a:lvl7pPr marL="3200400" marR="0" lvl="6" indent="-304800" algn="ctr" rtl="0">
              <a:lnSpc>
                <a:spcPct val="100000"/>
              </a:lnSpc>
              <a:spcBef>
                <a:spcPts val="1600"/>
              </a:spcBef>
              <a:spcAft>
                <a:spcPts val="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7pPr>
            <a:lvl8pPr marL="3657600" marR="0" lvl="7" indent="-304800" algn="ctr" rtl="0">
              <a:lnSpc>
                <a:spcPct val="100000"/>
              </a:lnSpc>
              <a:spcBef>
                <a:spcPts val="1600"/>
              </a:spcBef>
              <a:spcAft>
                <a:spcPts val="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8pPr>
            <a:lvl9pPr marL="4114800" marR="0" lvl="8" indent="-304800" algn="ctr" rtl="0">
              <a:lnSpc>
                <a:spcPct val="100000"/>
              </a:lnSpc>
              <a:spcBef>
                <a:spcPts val="1600"/>
              </a:spcBef>
              <a:spcAft>
                <a:spcPts val="160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9pPr>
          </a:lstStyle>
          <a:p>
            <a:pPr marL="0" indent="0"/>
            <a:r>
              <a:rPr lang="fr-FR" sz="900" i="1"/>
              <a:t>reducer.py</a:t>
            </a:r>
          </a:p>
        </p:txBody>
      </p:sp>
      <p:pic>
        <p:nvPicPr>
          <p:cNvPr id="10" name="Image 9" descr="Une image contenant texte, capture d’écran, Police&#10;&#10;Description générée automatiquement">
            <a:extLst>
              <a:ext uri="{FF2B5EF4-FFF2-40B4-BE49-F238E27FC236}">
                <a16:creationId xmlns:a16="http://schemas.microsoft.com/office/drawing/2014/main" id="{7BA02A54-2C52-C732-307E-5595F498790B}"/>
              </a:ext>
            </a:extLst>
          </p:cNvPr>
          <p:cNvPicPr>
            <a:picLocks noChangeAspect="1"/>
          </p:cNvPicPr>
          <p:nvPr/>
        </p:nvPicPr>
        <p:blipFill>
          <a:blip r:embed="rId4"/>
          <a:srcRect r="534" b="12568"/>
          <a:stretch/>
        </p:blipFill>
        <p:spPr>
          <a:xfrm>
            <a:off x="473926" y="1645633"/>
            <a:ext cx="7464352" cy="917652"/>
          </a:xfrm>
          <a:prstGeom prst="rect">
            <a:avLst/>
          </a:prstGeom>
        </p:spPr>
      </p:pic>
      <p:sp>
        <p:nvSpPr>
          <p:cNvPr id="14" name="Google Shape;1963;p42">
            <a:extLst>
              <a:ext uri="{FF2B5EF4-FFF2-40B4-BE49-F238E27FC236}">
                <a16:creationId xmlns:a16="http://schemas.microsoft.com/office/drawing/2014/main" id="{E0D9D0E1-AB01-A926-530A-F366166732DD}"/>
              </a:ext>
            </a:extLst>
          </p:cNvPr>
          <p:cNvSpPr txBox="1">
            <a:spLocks/>
          </p:cNvSpPr>
          <p:nvPr/>
        </p:nvSpPr>
        <p:spPr>
          <a:xfrm>
            <a:off x="7109472" y="1357309"/>
            <a:ext cx="829994" cy="293479"/>
          </a:xfrm>
          <a:prstGeom prst="rect">
            <a:avLst/>
          </a:prstGeom>
          <a:solidFill>
            <a:schemeClr val="accent6"/>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1"/>
              </a:buClr>
              <a:buSzPts val="1400"/>
              <a:buFont typeface="Poppins Medium"/>
              <a:buNone/>
              <a:defRPr sz="1200" b="0" i="0" u="none" strike="noStrike" cap="none">
                <a:solidFill>
                  <a:schemeClr val="lt1"/>
                </a:solidFill>
                <a:latin typeface="Poppins Medium"/>
                <a:ea typeface="Poppins Medium"/>
                <a:cs typeface="Poppins Medium"/>
                <a:sym typeface="Poppins Medium"/>
              </a:defRPr>
            </a:lvl1pPr>
            <a:lvl2pPr marL="914400" marR="0" lvl="1" indent="-304800" algn="ctr" rtl="0">
              <a:lnSpc>
                <a:spcPct val="100000"/>
              </a:lnSpc>
              <a:spcBef>
                <a:spcPts val="0"/>
              </a:spcBef>
              <a:spcAft>
                <a:spcPts val="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2pPr>
            <a:lvl3pPr marL="1371600" marR="0" lvl="2" indent="-304800" algn="ctr" rtl="0">
              <a:lnSpc>
                <a:spcPct val="100000"/>
              </a:lnSpc>
              <a:spcBef>
                <a:spcPts val="1600"/>
              </a:spcBef>
              <a:spcAft>
                <a:spcPts val="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3pPr>
            <a:lvl4pPr marL="1828800" marR="0" lvl="3" indent="-304800" algn="ctr" rtl="0">
              <a:lnSpc>
                <a:spcPct val="100000"/>
              </a:lnSpc>
              <a:spcBef>
                <a:spcPts val="1600"/>
              </a:spcBef>
              <a:spcAft>
                <a:spcPts val="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4pPr>
            <a:lvl5pPr marL="2286000" marR="0" lvl="4" indent="-304800" algn="ctr" rtl="0">
              <a:lnSpc>
                <a:spcPct val="100000"/>
              </a:lnSpc>
              <a:spcBef>
                <a:spcPts val="1600"/>
              </a:spcBef>
              <a:spcAft>
                <a:spcPts val="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5pPr>
            <a:lvl6pPr marL="2743200" marR="0" lvl="5" indent="-304800" algn="ctr" rtl="0">
              <a:lnSpc>
                <a:spcPct val="100000"/>
              </a:lnSpc>
              <a:spcBef>
                <a:spcPts val="1600"/>
              </a:spcBef>
              <a:spcAft>
                <a:spcPts val="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6pPr>
            <a:lvl7pPr marL="3200400" marR="0" lvl="6" indent="-304800" algn="ctr" rtl="0">
              <a:lnSpc>
                <a:spcPct val="100000"/>
              </a:lnSpc>
              <a:spcBef>
                <a:spcPts val="1600"/>
              </a:spcBef>
              <a:spcAft>
                <a:spcPts val="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7pPr>
            <a:lvl8pPr marL="3657600" marR="0" lvl="7" indent="-304800" algn="ctr" rtl="0">
              <a:lnSpc>
                <a:spcPct val="100000"/>
              </a:lnSpc>
              <a:spcBef>
                <a:spcPts val="1600"/>
              </a:spcBef>
              <a:spcAft>
                <a:spcPts val="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8pPr>
            <a:lvl9pPr marL="4114800" marR="0" lvl="8" indent="-304800" algn="ctr" rtl="0">
              <a:lnSpc>
                <a:spcPct val="100000"/>
              </a:lnSpc>
              <a:spcBef>
                <a:spcPts val="1600"/>
              </a:spcBef>
              <a:spcAft>
                <a:spcPts val="160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9pPr>
          </a:lstStyle>
          <a:p>
            <a:pPr marL="0" indent="0"/>
            <a:r>
              <a:rPr lang="fr-FR" sz="900" i="1"/>
              <a:t>reducer.py</a:t>
            </a:r>
          </a:p>
        </p:txBody>
      </p:sp>
      <p:sp>
        <p:nvSpPr>
          <p:cNvPr id="8" name="Espace réservé du numéro de diapositive 7">
            <a:extLst>
              <a:ext uri="{FF2B5EF4-FFF2-40B4-BE49-F238E27FC236}">
                <a16:creationId xmlns:a16="http://schemas.microsoft.com/office/drawing/2014/main" id="{47B5C05C-0433-10C6-0E0E-24D7AA0B70B1}"/>
              </a:ext>
            </a:extLst>
          </p:cNvPr>
          <p:cNvSpPr>
            <a:spLocks noGrp="1"/>
          </p:cNvSpPr>
          <p:nvPr>
            <p:ph type="sldNum" sz="quarter" idx="11"/>
          </p:nvPr>
        </p:nvSpPr>
        <p:spPr/>
        <p:txBody>
          <a:bodyPr/>
          <a:lstStyle/>
          <a:p>
            <a:fld id="{326F19BA-511A-465D-B7F5-6042D6B00A93}" type="slidenum">
              <a:rPr lang="fr-FR" smtClean="0"/>
              <a:t>11</a:t>
            </a:fld>
            <a:endParaRPr lang="fr-FR"/>
          </a:p>
        </p:txBody>
      </p:sp>
    </p:spTree>
    <p:extLst>
      <p:ext uri="{BB962C8B-B14F-4D97-AF65-F5344CB8AC3E}">
        <p14:creationId xmlns:p14="http://schemas.microsoft.com/office/powerpoint/2010/main" val="32090348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61"/>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B3E137C0-A73F-077B-E063-12F46179C4B4}"/>
              </a:ext>
            </a:extLst>
          </p:cNvPr>
          <p:cNvSpPr>
            <a:spLocks noGrp="1"/>
          </p:cNvSpPr>
          <p:nvPr>
            <p:ph type="dt" sz="half" idx="10"/>
          </p:nvPr>
        </p:nvSpPr>
        <p:spPr/>
        <p:txBody>
          <a:bodyPr/>
          <a:lstStyle/>
          <a:p>
            <a:r>
              <a:rPr lang="fr-FR"/>
              <a:t>05/09/2024</a:t>
            </a:r>
          </a:p>
        </p:txBody>
      </p:sp>
      <p:sp>
        <p:nvSpPr>
          <p:cNvPr id="6" name="Google Shape;1963;p42">
            <a:extLst>
              <a:ext uri="{FF2B5EF4-FFF2-40B4-BE49-F238E27FC236}">
                <a16:creationId xmlns:a16="http://schemas.microsoft.com/office/drawing/2014/main" id="{31C67745-EE40-0061-AD09-D2ACEBB5DB4A}"/>
              </a:ext>
            </a:extLst>
          </p:cNvPr>
          <p:cNvSpPr txBox="1">
            <a:spLocks/>
          </p:cNvSpPr>
          <p:nvPr/>
        </p:nvSpPr>
        <p:spPr>
          <a:xfrm>
            <a:off x="476847" y="421926"/>
            <a:ext cx="8093816" cy="612172"/>
          </a:xfrm>
          <a:prstGeom prst="rect">
            <a:avLst/>
          </a:prstGeom>
          <a:solidFill>
            <a:schemeClr val="accent6"/>
          </a:solidFill>
          <a:ln>
            <a:noFill/>
          </a:ln>
          <a:effectLst>
            <a:outerShdw blurRad="50800" dist="38100" dir="2700000" algn="tl" rotWithShape="0">
              <a:prstClr val="black">
                <a:alpha val="40000"/>
              </a:prstClr>
            </a:outerShdw>
          </a:effectLst>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1"/>
              </a:buClr>
              <a:buSzPts val="1400"/>
              <a:buFont typeface="Poppins Medium"/>
              <a:buNone/>
              <a:defRPr sz="1200" b="0" i="0" u="none" strike="noStrike" cap="none">
                <a:solidFill>
                  <a:schemeClr val="lt1"/>
                </a:solidFill>
                <a:latin typeface="Poppins Medium"/>
                <a:ea typeface="Poppins Medium"/>
                <a:cs typeface="Poppins Medium"/>
                <a:sym typeface="Poppins Medium"/>
              </a:defRPr>
            </a:lvl1pPr>
            <a:lvl2pPr marL="914400" marR="0" lvl="1" indent="-304800" algn="ctr" rtl="0">
              <a:lnSpc>
                <a:spcPct val="100000"/>
              </a:lnSpc>
              <a:spcBef>
                <a:spcPts val="0"/>
              </a:spcBef>
              <a:spcAft>
                <a:spcPts val="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2pPr>
            <a:lvl3pPr marL="1371600" marR="0" lvl="2" indent="-304800" algn="ctr" rtl="0">
              <a:lnSpc>
                <a:spcPct val="100000"/>
              </a:lnSpc>
              <a:spcBef>
                <a:spcPts val="1600"/>
              </a:spcBef>
              <a:spcAft>
                <a:spcPts val="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3pPr>
            <a:lvl4pPr marL="1828800" marR="0" lvl="3" indent="-304800" algn="ctr" rtl="0">
              <a:lnSpc>
                <a:spcPct val="100000"/>
              </a:lnSpc>
              <a:spcBef>
                <a:spcPts val="1600"/>
              </a:spcBef>
              <a:spcAft>
                <a:spcPts val="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4pPr>
            <a:lvl5pPr marL="2286000" marR="0" lvl="4" indent="-304800" algn="ctr" rtl="0">
              <a:lnSpc>
                <a:spcPct val="100000"/>
              </a:lnSpc>
              <a:spcBef>
                <a:spcPts val="1600"/>
              </a:spcBef>
              <a:spcAft>
                <a:spcPts val="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5pPr>
            <a:lvl6pPr marL="2743200" marR="0" lvl="5" indent="-304800" algn="ctr" rtl="0">
              <a:lnSpc>
                <a:spcPct val="100000"/>
              </a:lnSpc>
              <a:spcBef>
                <a:spcPts val="1600"/>
              </a:spcBef>
              <a:spcAft>
                <a:spcPts val="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6pPr>
            <a:lvl7pPr marL="3200400" marR="0" lvl="6" indent="-304800" algn="ctr" rtl="0">
              <a:lnSpc>
                <a:spcPct val="100000"/>
              </a:lnSpc>
              <a:spcBef>
                <a:spcPts val="1600"/>
              </a:spcBef>
              <a:spcAft>
                <a:spcPts val="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7pPr>
            <a:lvl8pPr marL="3657600" marR="0" lvl="7" indent="-304800" algn="ctr" rtl="0">
              <a:lnSpc>
                <a:spcPct val="100000"/>
              </a:lnSpc>
              <a:spcBef>
                <a:spcPts val="1600"/>
              </a:spcBef>
              <a:spcAft>
                <a:spcPts val="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8pPr>
            <a:lvl9pPr marL="4114800" marR="0" lvl="8" indent="-304800" algn="ctr" rtl="0">
              <a:lnSpc>
                <a:spcPct val="100000"/>
              </a:lnSpc>
              <a:spcBef>
                <a:spcPts val="1600"/>
              </a:spcBef>
              <a:spcAft>
                <a:spcPts val="160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9pPr>
          </a:lstStyle>
          <a:p>
            <a:pPr marL="0" indent="0"/>
            <a:r>
              <a:rPr lang="fr-FR" sz="1100" b="1" i="1"/>
              <a:t>3.</a:t>
            </a:r>
            <a:r>
              <a:rPr lang="fr-FR" sz="1100" i="1"/>
              <a:t> Exporter le résultat dans un fichier Excel et les 10 graphes (en </a:t>
            </a:r>
            <a:r>
              <a:rPr lang="fr-FR" sz="1100" i="1" err="1"/>
              <a:t>pdf</a:t>
            </a:r>
            <a:r>
              <a:rPr lang="fr-FR" sz="1100" i="1"/>
              <a:t>) par client avec</a:t>
            </a:r>
            <a:br>
              <a:rPr lang="fr-FR" sz="1100" i="1"/>
            </a:br>
            <a:r>
              <a:rPr lang="fr-FR" sz="1100" i="1"/>
              <a:t>le % de répartitions des objets commandés (produits commandés). </a:t>
            </a:r>
            <a:br>
              <a:rPr lang="fr-FR" sz="1100" i="1"/>
            </a:br>
            <a:br>
              <a:rPr lang="fr-FR" sz="1100" i="1"/>
            </a:br>
            <a:endParaRPr lang="fr-FR" sz="1100" i="1"/>
          </a:p>
        </p:txBody>
      </p:sp>
      <p:sp>
        <p:nvSpPr>
          <p:cNvPr id="4" name="Google Shape;1962;p42">
            <a:extLst>
              <a:ext uri="{FF2B5EF4-FFF2-40B4-BE49-F238E27FC236}">
                <a16:creationId xmlns:a16="http://schemas.microsoft.com/office/drawing/2014/main" id="{D47C3486-5936-6599-F651-57FDDB2B1588}"/>
              </a:ext>
            </a:extLst>
          </p:cNvPr>
          <p:cNvSpPr txBox="1">
            <a:spLocks noGrp="1"/>
          </p:cNvSpPr>
          <p:nvPr>
            <p:ph type="title"/>
          </p:nvPr>
        </p:nvSpPr>
        <p:spPr>
          <a:xfrm>
            <a:off x="4299619" y="62360"/>
            <a:ext cx="641949" cy="406012"/>
          </a:xfrm>
          <a:prstGeom prst="rect">
            <a:avLst/>
          </a:prstGeom>
        </p:spPr>
        <p:txBody>
          <a:bodyPr spcFirstLastPara="1" wrap="square" lIns="91425" tIns="91425" rIns="91425" bIns="91425" anchor="t" anchorCtr="0">
            <a:noAutofit/>
          </a:bodyPr>
          <a:lstStyle/>
          <a:p>
            <a:pPr algn="l"/>
            <a:r>
              <a:rPr lang="fr-FR" sz="1600">
                <a:latin typeface="Poppins"/>
                <a:cs typeface="Poppins"/>
                <a:sym typeface="Poppins"/>
              </a:rPr>
              <a:t>Lot 1</a:t>
            </a:r>
            <a:endParaRPr lang="fr-FR"/>
          </a:p>
        </p:txBody>
      </p:sp>
      <p:pic>
        <p:nvPicPr>
          <p:cNvPr id="7" name="Image 6" descr="Une image contenant texte, capture d’écran, Police, conception&#10;&#10;Description générée automatiquement">
            <a:extLst>
              <a:ext uri="{FF2B5EF4-FFF2-40B4-BE49-F238E27FC236}">
                <a16:creationId xmlns:a16="http://schemas.microsoft.com/office/drawing/2014/main" id="{AEE66A23-C83C-69FE-41E9-0A724FFF65A0}"/>
              </a:ext>
            </a:extLst>
          </p:cNvPr>
          <p:cNvPicPr>
            <a:picLocks noChangeAspect="1"/>
          </p:cNvPicPr>
          <p:nvPr/>
        </p:nvPicPr>
        <p:blipFill>
          <a:blip r:embed="rId3"/>
          <a:stretch>
            <a:fillRect/>
          </a:stretch>
        </p:blipFill>
        <p:spPr>
          <a:xfrm>
            <a:off x="8573359" y="107718"/>
            <a:ext cx="469395" cy="501267"/>
          </a:xfrm>
          <a:prstGeom prst="rect">
            <a:avLst/>
          </a:prstGeom>
          <a:effectLst>
            <a:glow rad="63500">
              <a:schemeClr val="accent3">
                <a:satMod val="175000"/>
                <a:alpha val="40000"/>
              </a:schemeClr>
            </a:glow>
          </a:effectLst>
        </p:spPr>
      </p:pic>
      <p:sp>
        <p:nvSpPr>
          <p:cNvPr id="15" name="Google Shape;1963;p42">
            <a:extLst>
              <a:ext uri="{FF2B5EF4-FFF2-40B4-BE49-F238E27FC236}">
                <a16:creationId xmlns:a16="http://schemas.microsoft.com/office/drawing/2014/main" id="{A7F4AC4E-A9E6-F8C2-1698-89F8F601EE19}"/>
              </a:ext>
            </a:extLst>
          </p:cNvPr>
          <p:cNvSpPr txBox="1">
            <a:spLocks/>
          </p:cNvSpPr>
          <p:nvPr/>
        </p:nvSpPr>
        <p:spPr>
          <a:xfrm>
            <a:off x="7877047" y="1351268"/>
            <a:ext cx="829994" cy="293479"/>
          </a:xfrm>
          <a:prstGeom prst="rect">
            <a:avLst/>
          </a:prstGeom>
          <a:solidFill>
            <a:schemeClr val="accent6"/>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1"/>
              </a:buClr>
              <a:buSzPts val="1400"/>
              <a:buFont typeface="Poppins Medium"/>
              <a:buNone/>
              <a:defRPr sz="1200" b="0" i="0" u="none" strike="noStrike" cap="none">
                <a:solidFill>
                  <a:schemeClr val="lt1"/>
                </a:solidFill>
                <a:latin typeface="Poppins Medium"/>
                <a:ea typeface="Poppins Medium"/>
                <a:cs typeface="Poppins Medium"/>
                <a:sym typeface="Poppins Medium"/>
              </a:defRPr>
            </a:lvl1pPr>
            <a:lvl2pPr marL="914400" marR="0" lvl="1" indent="-304800" algn="ctr" rtl="0">
              <a:lnSpc>
                <a:spcPct val="100000"/>
              </a:lnSpc>
              <a:spcBef>
                <a:spcPts val="0"/>
              </a:spcBef>
              <a:spcAft>
                <a:spcPts val="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2pPr>
            <a:lvl3pPr marL="1371600" marR="0" lvl="2" indent="-304800" algn="ctr" rtl="0">
              <a:lnSpc>
                <a:spcPct val="100000"/>
              </a:lnSpc>
              <a:spcBef>
                <a:spcPts val="1600"/>
              </a:spcBef>
              <a:spcAft>
                <a:spcPts val="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3pPr>
            <a:lvl4pPr marL="1828800" marR="0" lvl="3" indent="-304800" algn="ctr" rtl="0">
              <a:lnSpc>
                <a:spcPct val="100000"/>
              </a:lnSpc>
              <a:spcBef>
                <a:spcPts val="1600"/>
              </a:spcBef>
              <a:spcAft>
                <a:spcPts val="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4pPr>
            <a:lvl5pPr marL="2286000" marR="0" lvl="4" indent="-304800" algn="ctr" rtl="0">
              <a:lnSpc>
                <a:spcPct val="100000"/>
              </a:lnSpc>
              <a:spcBef>
                <a:spcPts val="1600"/>
              </a:spcBef>
              <a:spcAft>
                <a:spcPts val="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5pPr>
            <a:lvl6pPr marL="2743200" marR="0" lvl="5" indent="-304800" algn="ctr" rtl="0">
              <a:lnSpc>
                <a:spcPct val="100000"/>
              </a:lnSpc>
              <a:spcBef>
                <a:spcPts val="1600"/>
              </a:spcBef>
              <a:spcAft>
                <a:spcPts val="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6pPr>
            <a:lvl7pPr marL="3200400" marR="0" lvl="6" indent="-304800" algn="ctr" rtl="0">
              <a:lnSpc>
                <a:spcPct val="100000"/>
              </a:lnSpc>
              <a:spcBef>
                <a:spcPts val="1600"/>
              </a:spcBef>
              <a:spcAft>
                <a:spcPts val="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7pPr>
            <a:lvl8pPr marL="3657600" marR="0" lvl="7" indent="-304800" algn="ctr" rtl="0">
              <a:lnSpc>
                <a:spcPct val="100000"/>
              </a:lnSpc>
              <a:spcBef>
                <a:spcPts val="1600"/>
              </a:spcBef>
              <a:spcAft>
                <a:spcPts val="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8pPr>
            <a:lvl9pPr marL="4114800" marR="0" lvl="8" indent="-304800" algn="ctr" rtl="0">
              <a:lnSpc>
                <a:spcPct val="100000"/>
              </a:lnSpc>
              <a:spcBef>
                <a:spcPts val="1600"/>
              </a:spcBef>
              <a:spcAft>
                <a:spcPts val="160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9pPr>
          </a:lstStyle>
          <a:p>
            <a:pPr marL="0" indent="0"/>
            <a:r>
              <a:rPr lang="fr-FR" sz="900" i="1"/>
              <a:t>reducer.py</a:t>
            </a:r>
          </a:p>
        </p:txBody>
      </p:sp>
      <p:sp>
        <p:nvSpPr>
          <p:cNvPr id="8" name="Espace réservé du numéro de diapositive 7">
            <a:extLst>
              <a:ext uri="{FF2B5EF4-FFF2-40B4-BE49-F238E27FC236}">
                <a16:creationId xmlns:a16="http://schemas.microsoft.com/office/drawing/2014/main" id="{D321609B-A49F-5C03-AA89-1A52C3D76ABB}"/>
              </a:ext>
            </a:extLst>
          </p:cNvPr>
          <p:cNvSpPr>
            <a:spLocks noGrp="1"/>
          </p:cNvSpPr>
          <p:nvPr>
            <p:ph type="sldNum" sz="quarter" idx="11"/>
          </p:nvPr>
        </p:nvSpPr>
        <p:spPr/>
        <p:txBody>
          <a:bodyPr/>
          <a:lstStyle/>
          <a:p>
            <a:fld id="{326F19BA-511A-465D-B7F5-6042D6B00A93}" type="slidenum">
              <a:rPr lang="fr-FR" smtClean="0"/>
              <a:t>12</a:t>
            </a:fld>
            <a:endParaRPr lang="fr-FR"/>
          </a:p>
        </p:txBody>
      </p:sp>
      <p:grpSp>
        <p:nvGrpSpPr>
          <p:cNvPr id="18" name="Groupe 17">
            <a:extLst>
              <a:ext uri="{FF2B5EF4-FFF2-40B4-BE49-F238E27FC236}">
                <a16:creationId xmlns:a16="http://schemas.microsoft.com/office/drawing/2014/main" id="{78B9F347-83BD-C52D-7AE4-B875E52B89F7}"/>
              </a:ext>
            </a:extLst>
          </p:cNvPr>
          <p:cNvGrpSpPr/>
          <p:nvPr/>
        </p:nvGrpSpPr>
        <p:grpSpPr>
          <a:xfrm>
            <a:off x="441063" y="1644805"/>
            <a:ext cx="8263857" cy="2564262"/>
            <a:chOff x="468941" y="1484506"/>
            <a:chExt cx="8263857" cy="2564262"/>
          </a:xfrm>
        </p:grpSpPr>
        <p:sp>
          <p:nvSpPr>
            <p:cNvPr id="17" name="Rectangle 16">
              <a:extLst>
                <a:ext uri="{FF2B5EF4-FFF2-40B4-BE49-F238E27FC236}">
                  <a16:creationId xmlns:a16="http://schemas.microsoft.com/office/drawing/2014/main" id="{2AE07B63-3966-DF49-A0B4-BE21059DC857}"/>
                </a:ext>
              </a:extLst>
            </p:cNvPr>
            <p:cNvSpPr/>
            <p:nvPr/>
          </p:nvSpPr>
          <p:spPr>
            <a:xfrm>
              <a:off x="468941" y="1484506"/>
              <a:ext cx="8259585" cy="2563707"/>
            </a:xfrm>
            <a:prstGeom prst="rect">
              <a:avLst/>
            </a:prstGeom>
            <a:solidFill>
              <a:srgbClr val="1F1E1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5" name="Image 4" descr="Une image contenant texte, Police, capture d’écran, ligne&#10;&#10;Description générée automatiquement">
              <a:extLst>
                <a:ext uri="{FF2B5EF4-FFF2-40B4-BE49-F238E27FC236}">
                  <a16:creationId xmlns:a16="http://schemas.microsoft.com/office/drawing/2014/main" id="{491B45B1-5313-62B2-52E4-BA849705B50B}"/>
                </a:ext>
              </a:extLst>
            </p:cNvPr>
            <p:cNvPicPr>
              <a:picLocks noChangeAspect="1"/>
            </p:cNvPicPr>
            <p:nvPr/>
          </p:nvPicPr>
          <p:blipFill>
            <a:blip r:embed="rId4"/>
            <a:stretch>
              <a:fillRect/>
            </a:stretch>
          </p:blipFill>
          <p:spPr>
            <a:xfrm>
              <a:off x="471255" y="1484970"/>
              <a:ext cx="6682137" cy="549663"/>
            </a:xfrm>
            <a:prstGeom prst="rect">
              <a:avLst/>
            </a:prstGeom>
          </p:spPr>
        </p:pic>
        <p:pic>
          <p:nvPicPr>
            <p:cNvPr id="9" name="Image 8" descr="Une image contenant texte, capture d’écran, affichage, logiciel&#10;&#10;Description générée automatiquement">
              <a:extLst>
                <a:ext uri="{FF2B5EF4-FFF2-40B4-BE49-F238E27FC236}">
                  <a16:creationId xmlns:a16="http://schemas.microsoft.com/office/drawing/2014/main" id="{263836C3-895E-853B-8456-EBDCC263C2C9}"/>
                </a:ext>
              </a:extLst>
            </p:cNvPr>
            <p:cNvPicPr>
              <a:picLocks noChangeAspect="1"/>
            </p:cNvPicPr>
            <p:nvPr/>
          </p:nvPicPr>
          <p:blipFill>
            <a:blip r:embed="rId5"/>
            <a:stretch>
              <a:fillRect/>
            </a:stretch>
          </p:blipFill>
          <p:spPr>
            <a:xfrm>
              <a:off x="473926" y="2091370"/>
              <a:ext cx="8258872" cy="1957398"/>
            </a:xfrm>
            <a:prstGeom prst="rect">
              <a:avLst/>
            </a:prstGeom>
          </p:spPr>
        </p:pic>
      </p:grpSp>
    </p:spTree>
    <p:extLst>
      <p:ext uri="{BB962C8B-B14F-4D97-AF65-F5344CB8AC3E}">
        <p14:creationId xmlns:p14="http://schemas.microsoft.com/office/powerpoint/2010/main" val="25937443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61"/>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B3E137C0-A73F-077B-E063-12F46179C4B4}"/>
              </a:ext>
            </a:extLst>
          </p:cNvPr>
          <p:cNvSpPr>
            <a:spLocks noGrp="1"/>
          </p:cNvSpPr>
          <p:nvPr>
            <p:ph type="dt" sz="half" idx="10"/>
          </p:nvPr>
        </p:nvSpPr>
        <p:spPr/>
        <p:txBody>
          <a:bodyPr/>
          <a:lstStyle/>
          <a:p>
            <a:r>
              <a:rPr lang="fr-FR"/>
              <a:t>05/09/2024</a:t>
            </a:r>
          </a:p>
        </p:txBody>
      </p:sp>
      <p:sp>
        <p:nvSpPr>
          <p:cNvPr id="6" name="Google Shape;1963;p42">
            <a:extLst>
              <a:ext uri="{FF2B5EF4-FFF2-40B4-BE49-F238E27FC236}">
                <a16:creationId xmlns:a16="http://schemas.microsoft.com/office/drawing/2014/main" id="{31C67745-EE40-0061-AD09-D2ACEBB5DB4A}"/>
              </a:ext>
            </a:extLst>
          </p:cNvPr>
          <p:cNvSpPr txBox="1">
            <a:spLocks/>
          </p:cNvSpPr>
          <p:nvPr/>
        </p:nvSpPr>
        <p:spPr>
          <a:xfrm>
            <a:off x="476847" y="421926"/>
            <a:ext cx="8093816" cy="612172"/>
          </a:xfrm>
          <a:prstGeom prst="rect">
            <a:avLst/>
          </a:prstGeom>
          <a:solidFill>
            <a:schemeClr val="accent6"/>
          </a:solidFill>
          <a:ln>
            <a:noFill/>
          </a:ln>
          <a:effectLst>
            <a:outerShdw blurRad="50800" dist="38100" dir="2700000" algn="tl" rotWithShape="0">
              <a:prstClr val="black">
                <a:alpha val="40000"/>
              </a:prstClr>
            </a:outerShdw>
          </a:effectLst>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1"/>
              </a:buClr>
              <a:buSzPts val="1400"/>
              <a:buFont typeface="Poppins Medium"/>
              <a:buNone/>
              <a:defRPr sz="1200" b="0" i="0" u="none" strike="noStrike" cap="none">
                <a:solidFill>
                  <a:schemeClr val="lt1"/>
                </a:solidFill>
                <a:latin typeface="Poppins Medium"/>
                <a:ea typeface="Poppins Medium"/>
                <a:cs typeface="Poppins Medium"/>
                <a:sym typeface="Poppins Medium"/>
              </a:defRPr>
            </a:lvl1pPr>
            <a:lvl2pPr marL="914400" marR="0" lvl="1" indent="-304800" algn="ctr" rtl="0">
              <a:lnSpc>
                <a:spcPct val="100000"/>
              </a:lnSpc>
              <a:spcBef>
                <a:spcPts val="0"/>
              </a:spcBef>
              <a:spcAft>
                <a:spcPts val="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2pPr>
            <a:lvl3pPr marL="1371600" marR="0" lvl="2" indent="-304800" algn="ctr" rtl="0">
              <a:lnSpc>
                <a:spcPct val="100000"/>
              </a:lnSpc>
              <a:spcBef>
                <a:spcPts val="1600"/>
              </a:spcBef>
              <a:spcAft>
                <a:spcPts val="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3pPr>
            <a:lvl4pPr marL="1828800" marR="0" lvl="3" indent="-304800" algn="ctr" rtl="0">
              <a:lnSpc>
                <a:spcPct val="100000"/>
              </a:lnSpc>
              <a:spcBef>
                <a:spcPts val="1600"/>
              </a:spcBef>
              <a:spcAft>
                <a:spcPts val="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4pPr>
            <a:lvl5pPr marL="2286000" marR="0" lvl="4" indent="-304800" algn="ctr" rtl="0">
              <a:lnSpc>
                <a:spcPct val="100000"/>
              </a:lnSpc>
              <a:spcBef>
                <a:spcPts val="1600"/>
              </a:spcBef>
              <a:spcAft>
                <a:spcPts val="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5pPr>
            <a:lvl6pPr marL="2743200" marR="0" lvl="5" indent="-304800" algn="ctr" rtl="0">
              <a:lnSpc>
                <a:spcPct val="100000"/>
              </a:lnSpc>
              <a:spcBef>
                <a:spcPts val="1600"/>
              </a:spcBef>
              <a:spcAft>
                <a:spcPts val="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6pPr>
            <a:lvl7pPr marL="3200400" marR="0" lvl="6" indent="-304800" algn="ctr" rtl="0">
              <a:lnSpc>
                <a:spcPct val="100000"/>
              </a:lnSpc>
              <a:spcBef>
                <a:spcPts val="1600"/>
              </a:spcBef>
              <a:spcAft>
                <a:spcPts val="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7pPr>
            <a:lvl8pPr marL="3657600" marR="0" lvl="7" indent="-304800" algn="ctr" rtl="0">
              <a:lnSpc>
                <a:spcPct val="100000"/>
              </a:lnSpc>
              <a:spcBef>
                <a:spcPts val="1600"/>
              </a:spcBef>
              <a:spcAft>
                <a:spcPts val="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8pPr>
            <a:lvl9pPr marL="4114800" marR="0" lvl="8" indent="-304800" algn="ctr" rtl="0">
              <a:lnSpc>
                <a:spcPct val="100000"/>
              </a:lnSpc>
              <a:spcBef>
                <a:spcPts val="1600"/>
              </a:spcBef>
              <a:spcAft>
                <a:spcPts val="160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9pPr>
          </a:lstStyle>
          <a:p>
            <a:pPr marL="0" indent="0"/>
            <a:r>
              <a:rPr lang="fr-FR" sz="1100" b="1" i="1"/>
              <a:t>3.</a:t>
            </a:r>
            <a:r>
              <a:rPr lang="fr-FR" sz="1100" i="1"/>
              <a:t> Exporter le résultat dans un fichier Excel et les 10 graphes (en </a:t>
            </a:r>
            <a:r>
              <a:rPr lang="fr-FR" sz="1100" i="1" err="1"/>
              <a:t>pdf</a:t>
            </a:r>
            <a:r>
              <a:rPr lang="fr-FR" sz="1100" i="1"/>
              <a:t>) par client avec</a:t>
            </a:r>
            <a:br>
              <a:rPr lang="fr-FR" sz="1100" i="1"/>
            </a:br>
            <a:r>
              <a:rPr lang="fr-FR" sz="1100" i="1"/>
              <a:t>le % de répartitions des objets commandés (produits commandés). </a:t>
            </a:r>
            <a:br>
              <a:rPr lang="fr-FR" sz="1100" i="1"/>
            </a:br>
            <a:br>
              <a:rPr lang="fr-FR" sz="1100" i="1"/>
            </a:br>
            <a:endParaRPr lang="fr-FR" sz="1100" i="1"/>
          </a:p>
        </p:txBody>
      </p:sp>
      <p:sp>
        <p:nvSpPr>
          <p:cNvPr id="4" name="Google Shape;1962;p42">
            <a:extLst>
              <a:ext uri="{FF2B5EF4-FFF2-40B4-BE49-F238E27FC236}">
                <a16:creationId xmlns:a16="http://schemas.microsoft.com/office/drawing/2014/main" id="{D47C3486-5936-6599-F651-57FDDB2B1588}"/>
              </a:ext>
            </a:extLst>
          </p:cNvPr>
          <p:cNvSpPr txBox="1">
            <a:spLocks noGrp="1"/>
          </p:cNvSpPr>
          <p:nvPr>
            <p:ph type="title"/>
          </p:nvPr>
        </p:nvSpPr>
        <p:spPr>
          <a:xfrm>
            <a:off x="4299619" y="62360"/>
            <a:ext cx="641949" cy="406012"/>
          </a:xfrm>
          <a:prstGeom prst="rect">
            <a:avLst/>
          </a:prstGeom>
        </p:spPr>
        <p:txBody>
          <a:bodyPr spcFirstLastPara="1" wrap="square" lIns="91425" tIns="91425" rIns="91425" bIns="91425" anchor="t" anchorCtr="0">
            <a:noAutofit/>
          </a:bodyPr>
          <a:lstStyle/>
          <a:p>
            <a:pPr algn="l"/>
            <a:r>
              <a:rPr lang="fr-FR" sz="1600">
                <a:latin typeface="Poppins"/>
                <a:cs typeface="Poppins"/>
                <a:sym typeface="Poppins"/>
              </a:rPr>
              <a:t>Lot 1</a:t>
            </a:r>
            <a:endParaRPr lang="fr-FR"/>
          </a:p>
        </p:txBody>
      </p:sp>
      <p:pic>
        <p:nvPicPr>
          <p:cNvPr id="7" name="Image 6" descr="Une image contenant texte, capture d’écran, Police, conception&#10;&#10;Description générée automatiquement">
            <a:extLst>
              <a:ext uri="{FF2B5EF4-FFF2-40B4-BE49-F238E27FC236}">
                <a16:creationId xmlns:a16="http://schemas.microsoft.com/office/drawing/2014/main" id="{AEE66A23-C83C-69FE-41E9-0A724FFF65A0}"/>
              </a:ext>
            </a:extLst>
          </p:cNvPr>
          <p:cNvPicPr>
            <a:picLocks noChangeAspect="1"/>
          </p:cNvPicPr>
          <p:nvPr/>
        </p:nvPicPr>
        <p:blipFill>
          <a:blip r:embed="rId3"/>
          <a:stretch>
            <a:fillRect/>
          </a:stretch>
        </p:blipFill>
        <p:spPr>
          <a:xfrm>
            <a:off x="8573359" y="107718"/>
            <a:ext cx="469395" cy="501267"/>
          </a:xfrm>
          <a:prstGeom prst="rect">
            <a:avLst/>
          </a:prstGeom>
          <a:effectLst>
            <a:glow rad="63500">
              <a:schemeClr val="accent3">
                <a:satMod val="175000"/>
                <a:alpha val="40000"/>
              </a:schemeClr>
            </a:glow>
          </a:effectLst>
        </p:spPr>
      </p:pic>
      <p:sp>
        <p:nvSpPr>
          <p:cNvPr id="8" name="Espace réservé du numéro de diapositive 7">
            <a:extLst>
              <a:ext uri="{FF2B5EF4-FFF2-40B4-BE49-F238E27FC236}">
                <a16:creationId xmlns:a16="http://schemas.microsoft.com/office/drawing/2014/main" id="{D321609B-A49F-5C03-AA89-1A52C3D76ABB}"/>
              </a:ext>
            </a:extLst>
          </p:cNvPr>
          <p:cNvSpPr>
            <a:spLocks noGrp="1"/>
          </p:cNvSpPr>
          <p:nvPr>
            <p:ph type="sldNum" sz="quarter" idx="11"/>
          </p:nvPr>
        </p:nvSpPr>
        <p:spPr>
          <a:xfrm>
            <a:off x="6750670" y="4634842"/>
            <a:ext cx="2057400" cy="274637"/>
          </a:xfrm>
        </p:spPr>
        <p:txBody>
          <a:bodyPr/>
          <a:lstStyle/>
          <a:p>
            <a:fld id="{326F19BA-511A-465D-B7F5-6042D6B00A93}" type="slidenum">
              <a:rPr lang="fr-FR" smtClean="0"/>
              <a:t>13</a:t>
            </a:fld>
            <a:endParaRPr lang="fr-FR"/>
          </a:p>
        </p:txBody>
      </p:sp>
      <p:pic>
        <p:nvPicPr>
          <p:cNvPr id="12" name="Image 11" descr="Une image contenant texte, capture d’écran, Police&#10;&#10;Description générée automatiquement">
            <a:extLst>
              <a:ext uri="{FF2B5EF4-FFF2-40B4-BE49-F238E27FC236}">
                <a16:creationId xmlns:a16="http://schemas.microsoft.com/office/drawing/2014/main" id="{93738054-4B38-7E79-B296-078A5387188F}"/>
              </a:ext>
            </a:extLst>
          </p:cNvPr>
          <p:cNvPicPr>
            <a:picLocks noChangeAspect="1"/>
          </p:cNvPicPr>
          <p:nvPr/>
        </p:nvPicPr>
        <p:blipFill>
          <a:blip r:embed="rId4"/>
          <a:stretch>
            <a:fillRect/>
          </a:stretch>
        </p:blipFill>
        <p:spPr>
          <a:xfrm>
            <a:off x="475902" y="1187954"/>
            <a:ext cx="1808125" cy="2223973"/>
          </a:xfrm>
          <a:prstGeom prst="rect">
            <a:avLst/>
          </a:prstGeom>
        </p:spPr>
      </p:pic>
      <p:pic>
        <p:nvPicPr>
          <p:cNvPr id="13" name="Image 12" descr="Une image contenant texte, capture d’écran, menu, nombre&#10;&#10;Description générée automatiquement">
            <a:extLst>
              <a:ext uri="{FF2B5EF4-FFF2-40B4-BE49-F238E27FC236}">
                <a16:creationId xmlns:a16="http://schemas.microsoft.com/office/drawing/2014/main" id="{62094FD6-3D25-FE94-7395-A5196951D916}"/>
              </a:ext>
            </a:extLst>
          </p:cNvPr>
          <p:cNvPicPr>
            <a:picLocks noChangeAspect="1"/>
          </p:cNvPicPr>
          <p:nvPr/>
        </p:nvPicPr>
        <p:blipFill>
          <a:blip r:embed="rId5"/>
          <a:stretch>
            <a:fillRect/>
          </a:stretch>
        </p:blipFill>
        <p:spPr>
          <a:xfrm>
            <a:off x="2885488" y="1184817"/>
            <a:ext cx="2055786" cy="3331427"/>
          </a:xfrm>
          <a:prstGeom prst="rect">
            <a:avLst/>
          </a:prstGeom>
        </p:spPr>
      </p:pic>
      <p:sp>
        <p:nvSpPr>
          <p:cNvPr id="19" name="ZoneTexte 18">
            <a:extLst>
              <a:ext uri="{FF2B5EF4-FFF2-40B4-BE49-F238E27FC236}">
                <a16:creationId xmlns:a16="http://schemas.microsoft.com/office/drawing/2014/main" id="{9F170FFE-4203-8E45-EB77-6AB8CE79CFB4}"/>
              </a:ext>
            </a:extLst>
          </p:cNvPr>
          <p:cNvSpPr txBox="1"/>
          <p:nvPr/>
        </p:nvSpPr>
        <p:spPr>
          <a:xfrm>
            <a:off x="2817077" y="4538546"/>
            <a:ext cx="2743200" cy="2308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sz="900" i="1">
                <a:solidFill>
                  <a:srgbClr val="803C30"/>
                </a:solidFill>
                <a:latin typeface="Poppins Medium"/>
              </a:rPr>
              <a:t>listDeCommandes_aggregated.xlsx</a:t>
            </a:r>
            <a:r>
              <a:rPr lang="en-US" sz="900">
                <a:latin typeface="Poppins Medium"/>
              </a:rPr>
              <a:t>​</a:t>
            </a:r>
          </a:p>
        </p:txBody>
      </p:sp>
      <p:pic>
        <p:nvPicPr>
          <p:cNvPr id="20" name="Image 19" descr="Une image contenant texte, diagramme, capture d’écran, cercle&#10;&#10;Description générée automatiquement">
            <a:extLst>
              <a:ext uri="{FF2B5EF4-FFF2-40B4-BE49-F238E27FC236}">
                <a16:creationId xmlns:a16="http://schemas.microsoft.com/office/drawing/2014/main" id="{E523A090-0DE5-DABB-2EF6-034840833287}"/>
              </a:ext>
            </a:extLst>
          </p:cNvPr>
          <p:cNvPicPr>
            <a:picLocks noChangeAspect="1"/>
          </p:cNvPicPr>
          <p:nvPr/>
        </p:nvPicPr>
        <p:blipFill>
          <a:blip r:embed="rId6"/>
          <a:stretch>
            <a:fillRect/>
          </a:stretch>
        </p:blipFill>
        <p:spPr>
          <a:xfrm>
            <a:off x="5412291" y="1182145"/>
            <a:ext cx="3170199" cy="2479521"/>
          </a:xfrm>
          <a:prstGeom prst="rect">
            <a:avLst/>
          </a:prstGeom>
        </p:spPr>
      </p:pic>
      <p:pic>
        <p:nvPicPr>
          <p:cNvPr id="21" name="Image 20" descr="Une image contenant texte, capture d’écran, diagramme, cercle&#10;&#10;Description générée automatiquement">
            <a:extLst>
              <a:ext uri="{FF2B5EF4-FFF2-40B4-BE49-F238E27FC236}">
                <a16:creationId xmlns:a16="http://schemas.microsoft.com/office/drawing/2014/main" id="{DD1B4BF7-EE7E-C327-6EC5-755207C78101}"/>
              </a:ext>
            </a:extLst>
          </p:cNvPr>
          <p:cNvPicPr>
            <a:picLocks noChangeAspect="1"/>
          </p:cNvPicPr>
          <p:nvPr/>
        </p:nvPicPr>
        <p:blipFill>
          <a:blip r:embed="rId7"/>
          <a:stretch>
            <a:fillRect/>
          </a:stretch>
        </p:blipFill>
        <p:spPr>
          <a:xfrm>
            <a:off x="5685727" y="3799660"/>
            <a:ext cx="1069124" cy="966208"/>
          </a:xfrm>
          <a:prstGeom prst="rect">
            <a:avLst/>
          </a:prstGeom>
        </p:spPr>
      </p:pic>
      <p:pic>
        <p:nvPicPr>
          <p:cNvPr id="23" name="Image 22" descr="Une image contenant texte, diagramme, capture d’écran, cercle&#10;&#10;Description générée automatiquement">
            <a:extLst>
              <a:ext uri="{FF2B5EF4-FFF2-40B4-BE49-F238E27FC236}">
                <a16:creationId xmlns:a16="http://schemas.microsoft.com/office/drawing/2014/main" id="{C7A4A439-00E9-5ED0-FD9F-8FA8549AF449}"/>
              </a:ext>
            </a:extLst>
          </p:cNvPr>
          <p:cNvPicPr>
            <a:picLocks noChangeAspect="1"/>
          </p:cNvPicPr>
          <p:nvPr/>
        </p:nvPicPr>
        <p:blipFill>
          <a:blip r:embed="rId8"/>
          <a:stretch>
            <a:fillRect/>
          </a:stretch>
        </p:blipFill>
        <p:spPr>
          <a:xfrm>
            <a:off x="7163728" y="3796874"/>
            <a:ext cx="1235463" cy="929965"/>
          </a:xfrm>
          <a:prstGeom prst="rect">
            <a:avLst/>
          </a:prstGeom>
        </p:spPr>
      </p:pic>
    </p:spTree>
    <p:extLst>
      <p:ext uri="{BB962C8B-B14F-4D97-AF65-F5344CB8AC3E}">
        <p14:creationId xmlns:p14="http://schemas.microsoft.com/office/powerpoint/2010/main" val="33658628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451"/>
        <p:cNvGrpSpPr/>
        <p:nvPr/>
      </p:nvGrpSpPr>
      <p:grpSpPr>
        <a:xfrm>
          <a:off x="0" y="0"/>
          <a:ext cx="0" cy="0"/>
          <a:chOff x="0" y="0"/>
          <a:chExt cx="0" cy="0"/>
        </a:xfrm>
      </p:grpSpPr>
      <p:sp>
        <p:nvSpPr>
          <p:cNvPr id="3452" name="Google Shape;3452;p54"/>
          <p:cNvSpPr txBox="1">
            <a:spLocks noGrp="1"/>
          </p:cNvSpPr>
          <p:nvPr>
            <p:ph type="title"/>
          </p:nvPr>
        </p:nvSpPr>
        <p:spPr>
          <a:xfrm>
            <a:off x="2175700" y="2041031"/>
            <a:ext cx="3822600" cy="968989"/>
          </a:xfrm>
          <a:prstGeom prst="rect">
            <a:avLst/>
          </a:prstGeom>
        </p:spPr>
        <p:txBody>
          <a:bodyPr spcFirstLastPara="1" wrap="square" lIns="91425" tIns="91425" rIns="91425" bIns="91425" anchor="b" anchorCtr="0">
            <a:noAutofit/>
          </a:bodyPr>
          <a:lstStyle/>
          <a:p>
            <a:r>
              <a:rPr lang="fr-FR">
                <a:latin typeface="Poppins"/>
                <a:ea typeface="Poppins"/>
                <a:cs typeface="Poppins"/>
              </a:rPr>
              <a:t>Lot 2</a:t>
            </a:r>
          </a:p>
        </p:txBody>
      </p:sp>
      <p:sp>
        <p:nvSpPr>
          <p:cNvPr id="3453" name="Google Shape;3453;p54"/>
          <p:cNvSpPr txBox="1">
            <a:spLocks noGrp="1"/>
          </p:cNvSpPr>
          <p:nvPr>
            <p:ph type="title" idx="2"/>
          </p:nvPr>
        </p:nvSpPr>
        <p:spPr>
          <a:xfrm>
            <a:off x="782700" y="2041500"/>
            <a:ext cx="1218000" cy="1060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pic>
        <p:nvPicPr>
          <p:cNvPr id="3456" name="Google Shape;3456;p54"/>
          <p:cNvPicPr preferRelativeResize="0"/>
          <p:nvPr/>
        </p:nvPicPr>
        <p:blipFill>
          <a:blip r:embed="rId3">
            <a:alphaModFix/>
          </a:blip>
          <a:stretch>
            <a:fillRect/>
          </a:stretch>
        </p:blipFill>
        <p:spPr>
          <a:xfrm>
            <a:off x="6805431" y="1827812"/>
            <a:ext cx="891342" cy="696300"/>
          </a:xfrm>
          <a:prstGeom prst="rect">
            <a:avLst/>
          </a:prstGeom>
          <a:noFill/>
          <a:ln>
            <a:noFill/>
          </a:ln>
        </p:spPr>
      </p:pic>
      <p:sp>
        <p:nvSpPr>
          <p:cNvPr id="2" name="Espace réservé de la date 1">
            <a:extLst>
              <a:ext uri="{FF2B5EF4-FFF2-40B4-BE49-F238E27FC236}">
                <a16:creationId xmlns:a16="http://schemas.microsoft.com/office/drawing/2014/main" id="{C7595CA2-9553-C2CA-28B4-77228E81BCF8}"/>
              </a:ext>
            </a:extLst>
          </p:cNvPr>
          <p:cNvSpPr>
            <a:spLocks noGrp="1"/>
          </p:cNvSpPr>
          <p:nvPr>
            <p:ph type="dt" sz="half" idx="10"/>
          </p:nvPr>
        </p:nvSpPr>
        <p:spPr/>
        <p:txBody>
          <a:bodyPr/>
          <a:lstStyle/>
          <a:p>
            <a:r>
              <a:rPr lang="fr-FR"/>
              <a:t>05/09/2024</a:t>
            </a:r>
          </a:p>
        </p:txBody>
      </p:sp>
      <p:pic>
        <p:nvPicPr>
          <p:cNvPr id="4" name="Picture 2" descr="Professional Cheese Eater Cheesy Cheese Foodie' Women's Functional T-Shirt  | Spreadshirt">
            <a:extLst>
              <a:ext uri="{FF2B5EF4-FFF2-40B4-BE49-F238E27FC236}">
                <a16:creationId xmlns:a16="http://schemas.microsoft.com/office/drawing/2014/main" id="{E23FC810-9C16-4D76-A530-721A7F43A9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75214" y="1528707"/>
            <a:ext cx="2086086" cy="2086086"/>
          </a:xfrm>
          <a:prstGeom prst="rect">
            <a:avLst/>
          </a:prstGeom>
          <a:noFill/>
          <a:ln w="19050">
            <a:solidFill>
              <a:schemeClr val="bg2"/>
            </a:solidFill>
          </a:ln>
          <a:extLst>
            <a:ext uri="{909E8E84-426E-40DD-AFC4-6F175D3DCCD1}">
              <a14:hiddenFill xmlns:a14="http://schemas.microsoft.com/office/drawing/2010/main">
                <a:solidFill>
                  <a:srgbClr val="FFFFFF"/>
                </a:solidFill>
              </a14:hiddenFill>
            </a:ext>
          </a:extLst>
        </p:spPr>
      </p:pic>
      <p:pic>
        <p:nvPicPr>
          <p:cNvPr id="6" name="Image 5" descr="Une image contenant texte, capture d’écran, Police, conception&#10;&#10;Description générée automatiquement">
            <a:extLst>
              <a:ext uri="{FF2B5EF4-FFF2-40B4-BE49-F238E27FC236}">
                <a16:creationId xmlns:a16="http://schemas.microsoft.com/office/drawing/2014/main" id="{6120DE8A-8F21-7660-0133-7DBC82827FF0}"/>
              </a:ext>
            </a:extLst>
          </p:cNvPr>
          <p:cNvPicPr>
            <a:picLocks noChangeAspect="1"/>
          </p:cNvPicPr>
          <p:nvPr/>
        </p:nvPicPr>
        <p:blipFill>
          <a:blip r:embed="rId5"/>
          <a:stretch>
            <a:fillRect/>
          </a:stretch>
        </p:blipFill>
        <p:spPr>
          <a:xfrm>
            <a:off x="8573359" y="107718"/>
            <a:ext cx="469395" cy="501267"/>
          </a:xfrm>
          <a:prstGeom prst="rect">
            <a:avLst/>
          </a:prstGeom>
          <a:effectLst>
            <a:glow rad="63500">
              <a:schemeClr val="accent3">
                <a:satMod val="175000"/>
                <a:alpha val="40000"/>
              </a:schemeClr>
            </a:glow>
          </a:effectLst>
        </p:spPr>
      </p:pic>
      <p:sp>
        <p:nvSpPr>
          <p:cNvPr id="7" name="Espace réservé du numéro de diapositive 6">
            <a:extLst>
              <a:ext uri="{FF2B5EF4-FFF2-40B4-BE49-F238E27FC236}">
                <a16:creationId xmlns:a16="http://schemas.microsoft.com/office/drawing/2014/main" id="{93781319-D8C6-AE63-E807-204A96F15417}"/>
              </a:ext>
            </a:extLst>
          </p:cNvPr>
          <p:cNvSpPr>
            <a:spLocks noGrp="1"/>
          </p:cNvSpPr>
          <p:nvPr>
            <p:ph type="sldNum" sz="quarter" idx="11"/>
          </p:nvPr>
        </p:nvSpPr>
        <p:spPr/>
        <p:txBody>
          <a:bodyPr/>
          <a:lstStyle/>
          <a:p>
            <a:fld id="{326F19BA-511A-465D-B7F5-6042D6B00A93}" type="slidenum">
              <a:rPr lang="fr-FR" smtClean="0"/>
              <a:t>14</a:t>
            </a:fld>
            <a:endParaRPr lang="fr-FR"/>
          </a:p>
        </p:txBody>
      </p:sp>
    </p:spTree>
    <p:extLst>
      <p:ext uri="{BB962C8B-B14F-4D97-AF65-F5344CB8AC3E}">
        <p14:creationId xmlns:p14="http://schemas.microsoft.com/office/powerpoint/2010/main" val="245486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afterEffect">
                                  <p:stCondLst>
                                    <p:cond delay="0"/>
                                  </p:stCondLst>
                                  <p:childTnLst>
                                    <p:animRot by="-21600000">
                                      <p:cBhvr>
                                        <p:cTn id="6" dur="1000" fill="hold"/>
                                        <p:tgtEl>
                                          <p:spTgt spid="345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61"/>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B3E137C0-A73F-077B-E063-12F46179C4B4}"/>
              </a:ext>
            </a:extLst>
          </p:cNvPr>
          <p:cNvSpPr>
            <a:spLocks noGrp="1"/>
          </p:cNvSpPr>
          <p:nvPr>
            <p:ph type="dt" sz="half" idx="10"/>
          </p:nvPr>
        </p:nvSpPr>
        <p:spPr/>
        <p:txBody>
          <a:bodyPr/>
          <a:lstStyle/>
          <a:p>
            <a:r>
              <a:rPr lang="fr-FR"/>
              <a:t>05/09/2024</a:t>
            </a:r>
          </a:p>
        </p:txBody>
      </p:sp>
      <p:sp>
        <p:nvSpPr>
          <p:cNvPr id="6" name="Google Shape;1963;p42">
            <a:extLst>
              <a:ext uri="{FF2B5EF4-FFF2-40B4-BE49-F238E27FC236}">
                <a16:creationId xmlns:a16="http://schemas.microsoft.com/office/drawing/2014/main" id="{31C67745-EE40-0061-AD09-D2ACEBB5DB4A}"/>
              </a:ext>
            </a:extLst>
          </p:cNvPr>
          <p:cNvSpPr txBox="1">
            <a:spLocks/>
          </p:cNvSpPr>
          <p:nvPr/>
        </p:nvSpPr>
        <p:spPr>
          <a:xfrm>
            <a:off x="2189990" y="307799"/>
            <a:ext cx="4764019" cy="645585"/>
          </a:xfrm>
          <a:prstGeom prst="rect">
            <a:avLst/>
          </a:prstGeom>
          <a:solidFill>
            <a:schemeClr val="accent6"/>
          </a:solidFill>
          <a:ln>
            <a:noFill/>
          </a:ln>
          <a:effectLst>
            <a:outerShdw blurRad="50800" dist="38100" dir="2700000" algn="tl" rotWithShape="0">
              <a:prstClr val="black">
                <a:alpha val="40000"/>
              </a:prstClr>
            </a:outerShdw>
          </a:effectLst>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1"/>
              </a:buClr>
              <a:buSzPts val="1400"/>
              <a:buFont typeface="Poppins Medium"/>
              <a:buNone/>
              <a:defRPr sz="1200" b="0" i="0" u="none" strike="noStrike" cap="none">
                <a:solidFill>
                  <a:schemeClr val="lt1"/>
                </a:solidFill>
                <a:latin typeface="Poppins Medium"/>
                <a:ea typeface="Poppins Medium"/>
                <a:cs typeface="Poppins Medium"/>
                <a:sym typeface="Poppins Medium"/>
              </a:defRPr>
            </a:lvl1pPr>
            <a:lvl2pPr marL="914400" marR="0" lvl="1" indent="-304800" algn="ctr" rtl="0">
              <a:lnSpc>
                <a:spcPct val="100000"/>
              </a:lnSpc>
              <a:spcBef>
                <a:spcPts val="0"/>
              </a:spcBef>
              <a:spcAft>
                <a:spcPts val="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2pPr>
            <a:lvl3pPr marL="1371600" marR="0" lvl="2" indent="-304800" algn="ctr" rtl="0">
              <a:lnSpc>
                <a:spcPct val="100000"/>
              </a:lnSpc>
              <a:spcBef>
                <a:spcPts val="1600"/>
              </a:spcBef>
              <a:spcAft>
                <a:spcPts val="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3pPr>
            <a:lvl4pPr marL="1828800" marR="0" lvl="3" indent="-304800" algn="ctr" rtl="0">
              <a:lnSpc>
                <a:spcPct val="100000"/>
              </a:lnSpc>
              <a:spcBef>
                <a:spcPts val="1600"/>
              </a:spcBef>
              <a:spcAft>
                <a:spcPts val="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4pPr>
            <a:lvl5pPr marL="2286000" marR="0" lvl="4" indent="-304800" algn="ctr" rtl="0">
              <a:lnSpc>
                <a:spcPct val="100000"/>
              </a:lnSpc>
              <a:spcBef>
                <a:spcPts val="1600"/>
              </a:spcBef>
              <a:spcAft>
                <a:spcPts val="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5pPr>
            <a:lvl6pPr marL="2743200" marR="0" lvl="5" indent="-304800" algn="ctr" rtl="0">
              <a:lnSpc>
                <a:spcPct val="100000"/>
              </a:lnSpc>
              <a:spcBef>
                <a:spcPts val="1600"/>
              </a:spcBef>
              <a:spcAft>
                <a:spcPts val="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6pPr>
            <a:lvl7pPr marL="3200400" marR="0" lvl="6" indent="-304800" algn="ctr" rtl="0">
              <a:lnSpc>
                <a:spcPct val="100000"/>
              </a:lnSpc>
              <a:spcBef>
                <a:spcPts val="1600"/>
              </a:spcBef>
              <a:spcAft>
                <a:spcPts val="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7pPr>
            <a:lvl8pPr marL="3657600" marR="0" lvl="7" indent="-304800" algn="ctr" rtl="0">
              <a:lnSpc>
                <a:spcPct val="100000"/>
              </a:lnSpc>
              <a:spcBef>
                <a:spcPts val="1600"/>
              </a:spcBef>
              <a:spcAft>
                <a:spcPts val="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8pPr>
            <a:lvl9pPr marL="4114800" marR="0" lvl="8" indent="-304800" algn="ctr" rtl="0">
              <a:lnSpc>
                <a:spcPct val="100000"/>
              </a:lnSpc>
              <a:spcBef>
                <a:spcPts val="1600"/>
              </a:spcBef>
              <a:spcAft>
                <a:spcPts val="160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9pPr>
          </a:lstStyle>
          <a:p>
            <a:pPr>
              <a:buAutoNum type="arabicPeriod"/>
            </a:pPr>
            <a:r>
              <a:rPr lang="fr-FR" sz="1100"/>
              <a:t>Filtrer les données selon les critères suivants :</a:t>
            </a:r>
            <a:endParaRPr lang="fr-FR"/>
          </a:p>
          <a:p>
            <a:pPr lvl="1" algn="l">
              <a:buSzPts val="1400"/>
              <a:buFont typeface="Courier New"/>
              <a:buChar char="o"/>
            </a:pPr>
            <a:r>
              <a:rPr lang="fr-FR" sz="1100"/>
              <a:t>Entre 2011 et 2016,</a:t>
            </a:r>
            <a:endParaRPr lang="fr-FR"/>
          </a:p>
          <a:p>
            <a:pPr lvl="1" algn="l">
              <a:buSzPts val="1400"/>
              <a:buFont typeface="Courier New"/>
              <a:buChar char="o"/>
            </a:pPr>
            <a:r>
              <a:rPr lang="fr-FR" sz="1100"/>
              <a:t>Avec uniquement les départements 22, 49 et 53</a:t>
            </a:r>
            <a:endParaRPr lang="fr-FR"/>
          </a:p>
          <a:p>
            <a:endParaRPr lang="fr-FR" sz="1100"/>
          </a:p>
        </p:txBody>
      </p:sp>
      <p:sp>
        <p:nvSpPr>
          <p:cNvPr id="23" name="Google Shape;1963;p42">
            <a:extLst>
              <a:ext uri="{FF2B5EF4-FFF2-40B4-BE49-F238E27FC236}">
                <a16:creationId xmlns:a16="http://schemas.microsoft.com/office/drawing/2014/main" id="{9DB292A6-D60F-8479-5896-C77AA4A2E3DE}"/>
              </a:ext>
            </a:extLst>
          </p:cNvPr>
          <p:cNvSpPr txBox="1">
            <a:spLocks/>
          </p:cNvSpPr>
          <p:nvPr/>
        </p:nvSpPr>
        <p:spPr>
          <a:xfrm>
            <a:off x="6540137" y="1094555"/>
            <a:ext cx="829994" cy="293479"/>
          </a:xfrm>
          <a:prstGeom prst="rect">
            <a:avLst/>
          </a:prstGeom>
          <a:solidFill>
            <a:schemeClr val="accent6"/>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1"/>
              </a:buClr>
              <a:buSzPts val="1400"/>
              <a:buFont typeface="Poppins Medium"/>
              <a:buNone/>
              <a:defRPr sz="1200" b="0" i="0" u="none" strike="noStrike" cap="none">
                <a:solidFill>
                  <a:schemeClr val="lt1"/>
                </a:solidFill>
                <a:latin typeface="Poppins Medium"/>
                <a:ea typeface="Poppins Medium"/>
                <a:cs typeface="Poppins Medium"/>
                <a:sym typeface="Poppins Medium"/>
              </a:defRPr>
            </a:lvl1pPr>
            <a:lvl2pPr marL="914400" marR="0" lvl="1" indent="-304800" algn="ctr" rtl="0">
              <a:lnSpc>
                <a:spcPct val="100000"/>
              </a:lnSpc>
              <a:spcBef>
                <a:spcPts val="0"/>
              </a:spcBef>
              <a:spcAft>
                <a:spcPts val="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2pPr>
            <a:lvl3pPr marL="1371600" marR="0" lvl="2" indent="-304800" algn="ctr" rtl="0">
              <a:lnSpc>
                <a:spcPct val="100000"/>
              </a:lnSpc>
              <a:spcBef>
                <a:spcPts val="1600"/>
              </a:spcBef>
              <a:spcAft>
                <a:spcPts val="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3pPr>
            <a:lvl4pPr marL="1828800" marR="0" lvl="3" indent="-304800" algn="ctr" rtl="0">
              <a:lnSpc>
                <a:spcPct val="100000"/>
              </a:lnSpc>
              <a:spcBef>
                <a:spcPts val="1600"/>
              </a:spcBef>
              <a:spcAft>
                <a:spcPts val="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4pPr>
            <a:lvl5pPr marL="2286000" marR="0" lvl="4" indent="-304800" algn="ctr" rtl="0">
              <a:lnSpc>
                <a:spcPct val="100000"/>
              </a:lnSpc>
              <a:spcBef>
                <a:spcPts val="1600"/>
              </a:spcBef>
              <a:spcAft>
                <a:spcPts val="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5pPr>
            <a:lvl6pPr marL="2743200" marR="0" lvl="5" indent="-304800" algn="ctr" rtl="0">
              <a:lnSpc>
                <a:spcPct val="100000"/>
              </a:lnSpc>
              <a:spcBef>
                <a:spcPts val="1600"/>
              </a:spcBef>
              <a:spcAft>
                <a:spcPts val="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6pPr>
            <a:lvl7pPr marL="3200400" marR="0" lvl="6" indent="-304800" algn="ctr" rtl="0">
              <a:lnSpc>
                <a:spcPct val="100000"/>
              </a:lnSpc>
              <a:spcBef>
                <a:spcPts val="1600"/>
              </a:spcBef>
              <a:spcAft>
                <a:spcPts val="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7pPr>
            <a:lvl8pPr marL="3657600" marR="0" lvl="7" indent="-304800" algn="ctr" rtl="0">
              <a:lnSpc>
                <a:spcPct val="100000"/>
              </a:lnSpc>
              <a:spcBef>
                <a:spcPts val="1600"/>
              </a:spcBef>
              <a:spcAft>
                <a:spcPts val="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8pPr>
            <a:lvl9pPr marL="4114800" marR="0" lvl="8" indent="-304800" algn="ctr" rtl="0">
              <a:lnSpc>
                <a:spcPct val="100000"/>
              </a:lnSpc>
              <a:spcBef>
                <a:spcPts val="1600"/>
              </a:spcBef>
              <a:spcAft>
                <a:spcPts val="160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9pPr>
          </a:lstStyle>
          <a:p>
            <a:pPr marL="0" indent="0"/>
            <a:r>
              <a:rPr lang="fr-FR" sz="900" i="1"/>
              <a:t>mapper.py</a:t>
            </a:r>
          </a:p>
        </p:txBody>
      </p:sp>
      <p:sp>
        <p:nvSpPr>
          <p:cNvPr id="4" name="Google Shape;1962;p42">
            <a:extLst>
              <a:ext uri="{FF2B5EF4-FFF2-40B4-BE49-F238E27FC236}">
                <a16:creationId xmlns:a16="http://schemas.microsoft.com/office/drawing/2014/main" id="{0EF36A3F-0651-BC65-C145-23C0107E9774}"/>
              </a:ext>
            </a:extLst>
          </p:cNvPr>
          <p:cNvSpPr txBox="1">
            <a:spLocks noGrp="1"/>
          </p:cNvSpPr>
          <p:nvPr>
            <p:ph type="title"/>
          </p:nvPr>
        </p:nvSpPr>
        <p:spPr>
          <a:xfrm>
            <a:off x="354875" y="313263"/>
            <a:ext cx="1401625" cy="406012"/>
          </a:xfrm>
          <a:prstGeom prst="rect">
            <a:avLst/>
          </a:prstGeom>
        </p:spPr>
        <p:txBody>
          <a:bodyPr spcFirstLastPara="1" wrap="square" lIns="91425" tIns="91425" rIns="91425" bIns="91425" anchor="t" anchorCtr="0">
            <a:noAutofit/>
          </a:bodyPr>
          <a:lstStyle/>
          <a:p>
            <a:pPr algn="l"/>
            <a:r>
              <a:rPr lang="fr-FR" sz="1600">
                <a:latin typeface="Poppins"/>
                <a:cs typeface="Poppins"/>
                <a:sym typeface="Poppins"/>
              </a:rPr>
              <a:t>Lot 2</a:t>
            </a:r>
            <a:endParaRPr lang="fr-FR"/>
          </a:p>
        </p:txBody>
      </p:sp>
      <p:pic>
        <p:nvPicPr>
          <p:cNvPr id="5" name="Image 4">
            <a:extLst>
              <a:ext uri="{FF2B5EF4-FFF2-40B4-BE49-F238E27FC236}">
                <a16:creationId xmlns:a16="http://schemas.microsoft.com/office/drawing/2014/main" id="{E4951338-2F3F-307A-21FA-ABD88DCC6C49}"/>
              </a:ext>
            </a:extLst>
          </p:cNvPr>
          <p:cNvPicPr>
            <a:picLocks noChangeAspect="1"/>
          </p:cNvPicPr>
          <p:nvPr/>
        </p:nvPicPr>
        <p:blipFill>
          <a:blip r:embed="rId3"/>
          <a:stretch>
            <a:fillRect/>
          </a:stretch>
        </p:blipFill>
        <p:spPr>
          <a:xfrm>
            <a:off x="8573359" y="107718"/>
            <a:ext cx="469395" cy="501267"/>
          </a:xfrm>
          <a:prstGeom prst="rect">
            <a:avLst/>
          </a:prstGeom>
          <a:effectLst>
            <a:glow rad="63500">
              <a:schemeClr val="accent3">
                <a:satMod val="175000"/>
                <a:alpha val="40000"/>
              </a:schemeClr>
            </a:glow>
          </a:effectLst>
        </p:spPr>
      </p:pic>
      <p:pic>
        <p:nvPicPr>
          <p:cNvPr id="7" name="Image 6">
            <a:extLst>
              <a:ext uri="{FF2B5EF4-FFF2-40B4-BE49-F238E27FC236}">
                <a16:creationId xmlns:a16="http://schemas.microsoft.com/office/drawing/2014/main" id="{1D26C409-E5D1-8D71-2C7B-74EFF0BF4B92}"/>
              </a:ext>
            </a:extLst>
          </p:cNvPr>
          <p:cNvPicPr>
            <a:picLocks noChangeAspect="1"/>
          </p:cNvPicPr>
          <p:nvPr/>
        </p:nvPicPr>
        <p:blipFill>
          <a:blip r:embed="rId4"/>
          <a:stretch>
            <a:fillRect/>
          </a:stretch>
        </p:blipFill>
        <p:spPr>
          <a:xfrm>
            <a:off x="1613352" y="2006657"/>
            <a:ext cx="2352675" cy="295275"/>
          </a:xfrm>
          <a:prstGeom prst="rect">
            <a:avLst/>
          </a:prstGeom>
        </p:spPr>
      </p:pic>
      <p:pic>
        <p:nvPicPr>
          <p:cNvPr id="8" name="Image 7" descr="Une image contenant texte, capture d’écran, Police&#10;&#10;Description générée automatiquement">
            <a:extLst>
              <a:ext uri="{FF2B5EF4-FFF2-40B4-BE49-F238E27FC236}">
                <a16:creationId xmlns:a16="http://schemas.microsoft.com/office/drawing/2014/main" id="{0748527B-6343-B981-C776-6675D45B91A9}"/>
              </a:ext>
            </a:extLst>
          </p:cNvPr>
          <p:cNvPicPr>
            <a:picLocks noChangeAspect="1"/>
          </p:cNvPicPr>
          <p:nvPr/>
        </p:nvPicPr>
        <p:blipFill>
          <a:blip r:embed="rId5"/>
          <a:stretch>
            <a:fillRect/>
          </a:stretch>
        </p:blipFill>
        <p:spPr>
          <a:xfrm>
            <a:off x="1606643" y="2333539"/>
            <a:ext cx="5762625" cy="470087"/>
          </a:xfrm>
          <a:prstGeom prst="rect">
            <a:avLst/>
          </a:prstGeom>
        </p:spPr>
      </p:pic>
      <p:pic>
        <p:nvPicPr>
          <p:cNvPr id="12" name="Image 11" descr="Une image contenant texte, capture d’écran, Police&#10;&#10;Description générée automatiquement">
            <a:extLst>
              <a:ext uri="{FF2B5EF4-FFF2-40B4-BE49-F238E27FC236}">
                <a16:creationId xmlns:a16="http://schemas.microsoft.com/office/drawing/2014/main" id="{25BAB145-247A-04C1-5319-4498D9811B2B}"/>
              </a:ext>
            </a:extLst>
          </p:cNvPr>
          <p:cNvPicPr>
            <a:picLocks noChangeAspect="1"/>
          </p:cNvPicPr>
          <p:nvPr/>
        </p:nvPicPr>
        <p:blipFill>
          <a:blip r:embed="rId6"/>
          <a:stretch>
            <a:fillRect/>
          </a:stretch>
        </p:blipFill>
        <p:spPr>
          <a:xfrm>
            <a:off x="993555" y="3649913"/>
            <a:ext cx="7008720" cy="969309"/>
          </a:xfrm>
          <a:prstGeom prst="rect">
            <a:avLst/>
          </a:prstGeom>
        </p:spPr>
      </p:pic>
      <p:sp>
        <p:nvSpPr>
          <p:cNvPr id="14" name="Google Shape;1963;p42">
            <a:extLst>
              <a:ext uri="{FF2B5EF4-FFF2-40B4-BE49-F238E27FC236}">
                <a16:creationId xmlns:a16="http://schemas.microsoft.com/office/drawing/2014/main" id="{0596041B-6A4D-9A36-8F14-91F676158D5F}"/>
              </a:ext>
            </a:extLst>
          </p:cNvPr>
          <p:cNvSpPr txBox="1">
            <a:spLocks/>
          </p:cNvSpPr>
          <p:nvPr/>
        </p:nvSpPr>
        <p:spPr>
          <a:xfrm>
            <a:off x="996841" y="3360751"/>
            <a:ext cx="1068446" cy="288446"/>
          </a:xfrm>
          <a:prstGeom prst="rect">
            <a:avLst/>
          </a:prstGeom>
          <a:solidFill>
            <a:schemeClr val="accent6"/>
          </a:solidFill>
          <a:ln>
            <a:solidFill>
              <a:schemeClr val="bg2"/>
            </a:solid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1"/>
              </a:buClr>
              <a:buSzPts val="1400"/>
              <a:buFont typeface="Poppins Medium"/>
              <a:buNone/>
              <a:defRPr sz="1200" b="0" i="0" u="none" strike="noStrike" cap="none">
                <a:solidFill>
                  <a:schemeClr val="lt1"/>
                </a:solidFill>
                <a:latin typeface="Poppins Medium"/>
                <a:ea typeface="Poppins Medium"/>
                <a:cs typeface="Poppins Medium"/>
                <a:sym typeface="Poppins Medium"/>
              </a:defRPr>
            </a:lvl1pPr>
            <a:lvl2pPr marL="914400" marR="0" lvl="1" indent="-304800" algn="ctr" rtl="0">
              <a:lnSpc>
                <a:spcPct val="100000"/>
              </a:lnSpc>
              <a:spcBef>
                <a:spcPts val="0"/>
              </a:spcBef>
              <a:spcAft>
                <a:spcPts val="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2pPr>
            <a:lvl3pPr marL="1371600" marR="0" lvl="2" indent="-304800" algn="ctr" rtl="0">
              <a:lnSpc>
                <a:spcPct val="100000"/>
              </a:lnSpc>
              <a:spcBef>
                <a:spcPts val="1600"/>
              </a:spcBef>
              <a:spcAft>
                <a:spcPts val="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3pPr>
            <a:lvl4pPr marL="1828800" marR="0" lvl="3" indent="-304800" algn="ctr" rtl="0">
              <a:lnSpc>
                <a:spcPct val="100000"/>
              </a:lnSpc>
              <a:spcBef>
                <a:spcPts val="1600"/>
              </a:spcBef>
              <a:spcAft>
                <a:spcPts val="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4pPr>
            <a:lvl5pPr marL="2286000" marR="0" lvl="4" indent="-304800" algn="ctr" rtl="0">
              <a:lnSpc>
                <a:spcPct val="100000"/>
              </a:lnSpc>
              <a:spcBef>
                <a:spcPts val="1600"/>
              </a:spcBef>
              <a:spcAft>
                <a:spcPts val="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5pPr>
            <a:lvl6pPr marL="2743200" marR="0" lvl="5" indent="-304800" algn="ctr" rtl="0">
              <a:lnSpc>
                <a:spcPct val="100000"/>
              </a:lnSpc>
              <a:spcBef>
                <a:spcPts val="1600"/>
              </a:spcBef>
              <a:spcAft>
                <a:spcPts val="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6pPr>
            <a:lvl7pPr marL="3200400" marR="0" lvl="6" indent="-304800" algn="ctr" rtl="0">
              <a:lnSpc>
                <a:spcPct val="100000"/>
              </a:lnSpc>
              <a:spcBef>
                <a:spcPts val="1600"/>
              </a:spcBef>
              <a:spcAft>
                <a:spcPts val="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7pPr>
            <a:lvl8pPr marL="3657600" marR="0" lvl="7" indent="-304800" algn="ctr" rtl="0">
              <a:lnSpc>
                <a:spcPct val="100000"/>
              </a:lnSpc>
              <a:spcBef>
                <a:spcPts val="1600"/>
              </a:spcBef>
              <a:spcAft>
                <a:spcPts val="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8pPr>
            <a:lvl9pPr marL="4114800" marR="0" lvl="8" indent="-304800" algn="ctr" rtl="0">
              <a:lnSpc>
                <a:spcPct val="100000"/>
              </a:lnSpc>
              <a:spcBef>
                <a:spcPts val="1600"/>
              </a:spcBef>
              <a:spcAft>
                <a:spcPts val="160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9pPr>
          </a:lstStyle>
          <a:p>
            <a:pPr marL="0" indent="0" algn="ctr"/>
            <a:r>
              <a:rPr lang="fr-FR"/>
              <a:t>Impression</a:t>
            </a:r>
          </a:p>
        </p:txBody>
      </p:sp>
      <p:sp>
        <p:nvSpPr>
          <p:cNvPr id="15" name="Google Shape;1963;p42">
            <a:extLst>
              <a:ext uri="{FF2B5EF4-FFF2-40B4-BE49-F238E27FC236}">
                <a16:creationId xmlns:a16="http://schemas.microsoft.com/office/drawing/2014/main" id="{1F6C93A9-C508-FB00-81F8-346B067B60F8}"/>
              </a:ext>
            </a:extLst>
          </p:cNvPr>
          <p:cNvSpPr txBox="1">
            <a:spLocks/>
          </p:cNvSpPr>
          <p:nvPr/>
        </p:nvSpPr>
        <p:spPr>
          <a:xfrm>
            <a:off x="7167245" y="3357183"/>
            <a:ext cx="829994" cy="293479"/>
          </a:xfrm>
          <a:prstGeom prst="rect">
            <a:avLst/>
          </a:prstGeom>
          <a:solidFill>
            <a:schemeClr val="accent6"/>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1"/>
              </a:buClr>
              <a:buSzPts val="1400"/>
              <a:buFont typeface="Poppins Medium"/>
              <a:buNone/>
              <a:defRPr sz="1200" b="0" i="0" u="none" strike="noStrike" cap="none">
                <a:solidFill>
                  <a:schemeClr val="lt1"/>
                </a:solidFill>
                <a:latin typeface="Poppins Medium"/>
                <a:ea typeface="Poppins Medium"/>
                <a:cs typeface="Poppins Medium"/>
                <a:sym typeface="Poppins Medium"/>
              </a:defRPr>
            </a:lvl1pPr>
            <a:lvl2pPr marL="914400" marR="0" lvl="1" indent="-304800" algn="ctr" rtl="0">
              <a:lnSpc>
                <a:spcPct val="100000"/>
              </a:lnSpc>
              <a:spcBef>
                <a:spcPts val="0"/>
              </a:spcBef>
              <a:spcAft>
                <a:spcPts val="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2pPr>
            <a:lvl3pPr marL="1371600" marR="0" lvl="2" indent="-304800" algn="ctr" rtl="0">
              <a:lnSpc>
                <a:spcPct val="100000"/>
              </a:lnSpc>
              <a:spcBef>
                <a:spcPts val="1600"/>
              </a:spcBef>
              <a:spcAft>
                <a:spcPts val="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3pPr>
            <a:lvl4pPr marL="1828800" marR="0" lvl="3" indent="-304800" algn="ctr" rtl="0">
              <a:lnSpc>
                <a:spcPct val="100000"/>
              </a:lnSpc>
              <a:spcBef>
                <a:spcPts val="1600"/>
              </a:spcBef>
              <a:spcAft>
                <a:spcPts val="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4pPr>
            <a:lvl5pPr marL="2286000" marR="0" lvl="4" indent="-304800" algn="ctr" rtl="0">
              <a:lnSpc>
                <a:spcPct val="100000"/>
              </a:lnSpc>
              <a:spcBef>
                <a:spcPts val="1600"/>
              </a:spcBef>
              <a:spcAft>
                <a:spcPts val="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5pPr>
            <a:lvl6pPr marL="2743200" marR="0" lvl="5" indent="-304800" algn="ctr" rtl="0">
              <a:lnSpc>
                <a:spcPct val="100000"/>
              </a:lnSpc>
              <a:spcBef>
                <a:spcPts val="1600"/>
              </a:spcBef>
              <a:spcAft>
                <a:spcPts val="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6pPr>
            <a:lvl7pPr marL="3200400" marR="0" lvl="6" indent="-304800" algn="ctr" rtl="0">
              <a:lnSpc>
                <a:spcPct val="100000"/>
              </a:lnSpc>
              <a:spcBef>
                <a:spcPts val="1600"/>
              </a:spcBef>
              <a:spcAft>
                <a:spcPts val="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7pPr>
            <a:lvl8pPr marL="3657600" marR="0" lvl="7" indent="-304800" algn="ctr" rtl="0">
              <a:lnSpc>
                <a:spcPct val="100000"/>
              </a:lnSpc>
              <a:spcBef>
                <a:spcPts val="1600"/>
              </a:spcBef>
              <a:spcAft>
                <a:spcPts val="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8pPr>
            <a:lvl9pPr marL="4114800" marR="0" lvl="8" indent="-304800" algn="ctr" rtl="0">
              <a:lnSpc>
                <a:spcPct val="100000"/>
              </a:lnSpc>
              <a:spcBef>
                <a:spcPts val="1600"/>
              </a:spcBef>
              <a:spcAft>
                <a:spcPts val="160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9pPr>
          </a:lstStyle>
          <a:p>
            <a:pPr marL="0" indent="0"/>
            <a:r>
              <a:rPr lang="fr-FR" sz="900" i="1"/>
              <a:t>mapper.py</a:t>
            </a:r>
          </a:p>
        </p:txBody>
      </p:sp>
      <p:sp>
        <p:nvSpPr>
          <p:cNvPr id="16" name="Google Shape;1963;p42">
            <a:extLst>
              <a:ext uri="{FF2B5EF4-FFF2-40B4-BE49-F238E27FC236}">
                <a16:creationId xmlns:a16="http://schemas.microsoft.com/office/drawing/2014/main" id="{BAC5E811-FE1B-8442-78ED-3315F2F44B4D}"/>
              </a:ext>
            </a:extLst>
          </p:cNvPr>
          <p:cNvSpPr txBox="1">
            <a:spLocks/>
          </p:cNvSpPr>
          <p:nvPr/>
        </p:nvSpPr>
        <p:spPr>
          <a:xfrm>
            <a:off x="1613009" y="1089718"/>
            <a:ext cx="1068446" cy="288446"/>
          </a:xfrm>
          <a:prstGeom prst="rect">
            <a:avLst/>
          </a:prstGeom>
          <a:solidFill>
            <a:schemeClr val="accent6"/>
          </a:solidFill>
          <a:ln>
            <a:solidFill>
              <a:schemeClr val="bg2"/>
            </a:solid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1"/>
              </a:buClr>
              <a:buSzPts val="1400"/>
              <a:buFont typeface="Poppins Medium"/>
              <a:buNone/>
              <a:defRPr sz="1200" b="0" i="0" u="none" strike="noStrike" cap="none">
                <a:solidFill>
                  <a:schemeClr val="lt1"/>
                </a:solidFill>
                <a:latin typeface="Poppins Medium"/>
                <a:ea typeface="Poppins Medium"/>
                <a:cs typeface="Poppins Medium"/>
                <a:sym typeface="Poppins Medium"/>
              </a:defRPr>
            </a:lvl1pPr>
            <a:lvl2pPr marL="914400" marR="0" lvl="1" indent="-304800" algn="ctr" rtl="0">
              <a:lnSpc>
                <a:spcPct val="100000"/>
              </a:lnSpc>
              <a:spcBef>
                <a:spcPts val="0"/>
              </a:spcBef>
              <a:spcAft>
                <a:spcPts val="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2pPr>
            <a:lvl3pPr marL="1371600" marR="0" lvl="2" indent="-304800" algn="ctr" rtl="0">
              <a:lnSpc>
                <a:spcPct val="100000"/>
              </a:lnSpc>
              <a:spcBef>
                <a:spcPts val="1600"/>
              </a:spcBef>
              <a:spcAft>
                <a:spcPts val="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3pPr>
            <a:lvl4pPr marL="1828800" marR="0" lvl="3" indent="-304800" algn="ctr" rtl="0">
              <a:lnSpc>
                <a:spcPct val="100000"/>
              </a:lnSpc>
              <a:spcBef>
                <a:spcPts val="1600"/>
              </a:spcBef>
              <a:spcAft>
                <a:spcPts val="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4pPr>
            <a:lvl5pPr marL="2286000" marR="0" lvl="4" indent="-304800" algn="ctr" rtl="0">
              <a:lnSpc>
                <a:spcPct val="100000"/>
              </a:lnSpc>
              <a:spcBef>
                <a:spcPts val="1600"/>
              </a:spcBef>
              <a:spcAft>
                <a:spcPts val="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5pPr>
            <a:lvl6pPr marL="2743200" marR="0" lvl="5" indent="-304800" algn="ctr" rtl="0">
              <a:lnSpc>
                <a:spcPct val="100000"/>
              </a:lnSpc>
              <a:spcBef>
                <a:spcPts val="1600"/>
              </a:spcBef>
              <a:spcAft>
                <a:spcPts val="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6pPr>
            <a:lvl7pPr marL="3200400" marR="0" lvl="6" indent="-304800" algn="ctr" rtl="0">
              <a:lnSpc>
                <a:spcPct val="100000"/>
              </a:lnSpc>
              <a:spcBef>
                <a:spcPts val="1600"/>
              </a:spcBef>
              <a:spcAft>
                <a:spcPts val="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7pPr>
            <a:lvl8pPr marL="3657600" marR="0" lvl="7" indent="-304800" algn="ctr" rtl="0">
              <a:lnSpc>
                <a:spcPct val="100000"/>
              </a:lnSpc>
              <a:spcBef>
                <a:spcPts val="1600"/>
              </a:spcBef>
              <a:spcAft>
                <a:spcPts val="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8pPr>
            <a:lvl9pPr marL="4114800" marR="0" lvl="8" indent="-304800" algn="ctr" rtl="0">
              <a:lnSpc>
                <a:spcPct val="100000"/>
              </a:lnSpc>
              <a:spcBef>
                <a:spcPts val="1600"/>
              </a:spcBef>
              <a:spcAft>
                <a:spcPts val="160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9pPr>
          </a:lstStyle>
          <a:p>
            <a:pPr marL="0" indent="0" algn="ctr"/>
            <a:r>
              <a:rPr lang="fr-FR"/>
              <a:t>Filtres</a:t>
            </a:r>
          </a:p>
        </p:txBody>
      </p:sp>
      <p:sp>
        <p:nvSpPr>
          <p:cNvPr id="9" name="Espace réservé du numéro de diapositive 8">
            <a:extLst>
              <a:ext uri="{FF2B5EF4-FFF2-40B4-BE49-F238E27FC236}">
                <a16:creationId xmlns:a16="http://schemas.microsoft.com/office/drawing/2014/main" id="{62527272-86E0-D214-C086-02B7BF13F11A}"/>
              </a:ext>
            </a:extLst>
          </p:cNvPr>
          <p:cNvSpPr>
            <a:spLocks noGrp="1"/>
          </p:cNvSpPr>
          <p:nvPr>
            <p:ph type="sldNum" sz="quarter" idx="11"/>
          </p:nvPr>
        </p:nvSpPr>
        <p:spPr/>
        <p:txBody>
          <a:bodyPr/>
          <a:lstStyle/>
          <a:p>
            <a:fld id="{326F19BA-511A-465D-B7F5-6042D6B00A93}" type="slidenum">
              <a:rPr lang="fr-FR" smtClean="0"/>
              <a:t>15</a:t>
            </a:fld>
            <a:endParaRPr lang="fr-FR"/>
          </a:p>
        </p:txBody>
      </p:sp>
      <p:pic>
        <p:nvPicPr>
          <p:cNvPr id="17" name="Image 16">
            <a:extLst>
              <a:ext uri="{FF2B5EF4-FFF2-40B4-BE49-F238E27FC236}">
                <a16:creationId xmlns:a16="http://schemas.microsoft.com/office/drawing/2014/main" id="{70E347D7-2F5C-34F2-450B-7AA5A387D13E}"/>
              </a:ext>
            </a:extLst>
          </p:cNvPr>
          <p:cNvPicPr>
            <a:picLocks noChangeAspect="1"/>
          </p:cNvPicPr>
          <p:nvPr/>
        </p:nvPicPr>
        <p:blipFill>
          <a:blip r:embed="rId7"/>
          <a:stretch>
            <a:fillRect/>
          </a:stretch>
        </p:blipFill>
        <p:spPr>
          <a:xfrm>
            <a:off x="1616054" y="2972452"/>
            <a:ext cx="3171825" cy="247650"/>
          </a:xfrm>
          <a:prstGeom prst="rect">
            <a:avLst/>
          </a:prstGeom>
        </p:spPr>
      </p:pic>
      <p:pic>
        <p:nvPicPr>
          <p:cNvPr id="11" name="Image 10" descr="Une image contenant texte, capture d’écran, Police&#10;&#10;Description générée automatiquement">
            <a:extLst>
              <a:ext uri="{FF2B5EF4-FFF2-40B4-BE49-F238E27FC236}">
                <a16:creationId xmlns:a16="http://schemas.microsoft.com/office/drawing/2014/main" id="{B39D3634-ECE7-D31C-2506-D5329C537F14}"/>
              </a:ext>
            </a:extLst>
          </p:cNvPr>
          <p:cNvPicPr>
            <a:picLocks noChangeAspect="1"/>
          </p:cNvPicPr>
          <p:nvPr/>
        </p:nvPicPr>
        <p:blipFill>
          <a:blip r:embed="rId8"/>
          <a:stretch>
            <a:fillRect/>
          </a:stretch>
        </p:blipFill>
        <p:spPr>
          <a:xfrm>
            <a:off x="1619250" y="1472415"/>
            <a:ext cx="5864187" cy="422199"/>
          </a:xfrm>
          <a:prstGeom prst="rect">
            <a:avLst/>
          </a:prstGeom>
        </p:spPr>
      </p:pic>
    </p:spTree>
    <p:extLst>
      <p:ext uri="{BB962C8B-B14F-4D97-AF65-F5344CB8AC3E}">
        <p14:creationId xmlns:p14="http://schemas.microsoft.com/office/powerpoint/2010/main" val="13963930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961"/>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B3E137C0-A73F-077B-E063-12F46179C4B4}"/>
              </a:ext>
            </a:extLst>
          </p:cNvPr>
          <p:cNvSpPr>
            <a:spLocks noGrp="1"/>
          </p:cNvSpPr>
          <p:nvPr>
            <p:ph type="dt" sz="half" idx="10"/>
          </p:nvPr>
        </p:nvSpPr>
        <p:spPr/>
        <p:txBody>
          <a:bodyPr/>
          <a:lstStyle/>
          <a:p>
            <a:r>
              <a:rPr lang="fr-FR"/>
              <a:t>05/09/2024</a:t>
            </a:r>
          </a:p>
        </p:txBody>
      </p:sp>
      <p:sp>
        <p:nvSpPr>
          <p:cNvPr id="4" name="Google Shape;1962;p42">
            <a:extLst>
              <a:ext uri="{FF2B5EF4-FFF2-40B4-BE49-F238E27FC236}">
                <a16:creationId xmlns:a16="http://schemas.microsoft.com/office/drawing/2014/main" id="{0EF36A3F-0651-BC65-C145-23C0107E9774}"/>
              </a:ext>
            </a:extLst>
          </p:cNvPr>
          <p:cNvSpPr txBox="1">
            <a:spLocks noGrp="1"/>
          </p:cNvSpPr>
          <p:nvPr>
            <p:ph type="title"/>
          </p:nvPr>
        </p:nvSpPr>
        <p:spPr>
          <a:xfrm>
            <a:off x="354875" y="313263"/>
            <a:ext cx="1401625" cy="406012"/>
          </a:xfrm>
          <a:prstGeom prst="rect">
            <a:avLst/>
          </a:prstGeom>
        </p:spPr>
        <p:txBody>
          <a:bodyPr spcFirstLastPara="1" wrap="square" lIns="91425" tIns="91425" rIns="91425" bIns="91425" anchor="t" anchorCtr="0">
            <a:noAutofit/>
          </a:bodyPr>
          <a:lstStyle/>
          <a:p>
            <a:pPr algn="l"/>
            <a:r>
              <a:rPr lang="fr-FR" sz="1600">
                <a:latin typeface="Poppins"/>
                <a:cs typeface="Poppins"/>
                <a:sym typeface="Poppins"/>
              </a:rPr>
              <a:t>Lot 2</a:t>
            </a:r>
            <a:endParaRPr lang="fr-FR"/>
          </a:p>
        </p:txBody>
      </p:sp>
      <p:pic>
        <p:nvPicPr>
          <p:cNvPr id="5" name="Image 4">
            <a:extLst>
              <a:ext uri="{FF2B5EF4-FFF2-40B4-BE49-F238E27FC236}">
                <a16:creationId xmlns:a16="http://schemas.microsoft.com/office/drawing/2014/main" id="{E4951338-2F3F-307A-21FA-ABD88DCC6C49}"/>
              </a:ext>
            </a:extLst>
          </p:cNvPr>
          <p:cNvPicPr>
            <a:picLocks noChangeAspect="1"/>
          </p:cNvPicPr>
          <p:nvPr/>
        </p:nvPicPr>
        <p:blipFill>
          <a:blip r:embed="rId3"/>
          <a:stretch>
            <a:fillRect/>
          </a:stretch>
        </p:blipFill>
        <p:spPr>
          <a:xfrm>
            <a:off x="8573359" y="107718"/>
            <a:ext cx="469395" cy="501267"/>
          </a:xfrm>
          <a:prstGeom prst="rect">
            <a:avLst/>
          </a:prstGeom>
          <a:effectLst>
            <a:glow rad="63500">
              <a:schemeClr val="accent3">
                <a:satMod val="175000"/>
                <a:alpha val="40000"/>
              </a:schemeClr>
            </a:glow>
          </a:effectLst>
        </p:spPr>
      </p:pic>
      <p:sp>
        <p:nvSpPr>
          <p:cNvPr id="9" name="Espace réservé du numéro de diapositive 8">
            <a:extLst>
              <a:ext uri="{FF2B5EF4-FFF2-40B4-BE49-F238E27FC236}">
                <a16:creationId xmlns:a16="http://schemas.microsoft.com/office/drawing/2014/main" id="{62527272-86E0-D214-C086-02B7BF13F11A}"/>
              </a:ext>
            </a:extLst>
          </p:cNvPr>
          <p:cNvSpPr>
            <a:spLocks noGrp="1"/>
          </p:cNvSpPr>
          <p:nvPr>
            <p:ph type="sldNum" sz="quarter" idx="11"/>
          </p:nvPr>
        </p:nvSpPr>
        <p:spPr/>
        <p:txBody>
          <a:bodyPr/>
          <a:lstStyle/>
          <a:p>
            <a:fld id="{326F19BA-511A-465D-B7F5-6042D6B00A93}" type="slidenum">
              <a:rPr lang="fr-FR" smtClean="0"/>
              <a:t>16</a:t>
            </a:fld>
            <a:endParaRPr lang="fr-FR"/>
          </a:p>
        </p:txBody>
      </p:sp>
      <p:sp>
        <p:nvSpPr>
          <p:cNvPr id="13" name="Google Shape;1963;p42">
            <a:extLst>
              <a:ext uri="{FF2B5EF4-FFF2-40B4-BE49-F238E27FC236}">
                <a16:creationId xmlns:a16="http://schemas.microsoft.com/office/drawing/2014/main" id="{C9F4EFE0-ECF4-9BDC-C9EE-CE0EBA88CA8A}"/>
              </a:ext>
            </a:extLst>
          </p:cNvPr>
          <p:cNvSpPr txBox="1">
            <a:spLocks/>
          </p:cNvSpPr>
          <p:nvPr/>
        </p:nvSpPr>
        <p:spPr>
          <a:xfrm>
            <a:off x="1759409" y="111503"/>
            <a:ext cx="5625182" cy="759336"/>
          </a:xfrm>
          <a:prstGeom prst="rect">
            <a:avLst/>
          </a:prstGeom>
          <a:solidFill>
            <a:schemeClr val="accent6"/>
          </a:solidFill>
          <a:ln>
            <a:noFill/>
          </a:ln>
          <a:effectLst>
            <a:outerShdw blurRad="50800" dist="38100" dir="2700000" algn="tl" rotWithShape="0">
              <a:prstClr val="black">
                <a:alpha val="40000"/>
              </a:prstClr>
            </a:outerShdw>
          </a:effectLst>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1"/>
              </a:buClr>
              <a:buSzPts val="1400"/>
              <a:buFont typeface="Poppins Medium"/>
              <a:buNone/>
              <a:defRPr sz="1200" b="0" i="0" u="none" strike="noStrike" cap="none">
                <a:solidFill>
                  <a:schemeClr val="lt1"/>
                </a:solidFill>
                <a:latin typeface="Poppins Medium"/>
                <a:ea typeface="Poppins Medium"/>
                <a:cs typeface="Poppins Medium"/>
                <a:sym typeface="Poppins Medium"/>
              </a:defRPr>
            </a:lvl1pPr>
            <a:lvl2pPr marL="914400" marR="0" lvl="1" indent="-304800" algn="ctr" rtl="0">
              <a:lnSpc>
                <a:spcPct val="100000"/>
              </a:lnSpc>
              <a:spcBef>
                <a:spcPts val="0"/>
              </a:spcBef>
              <a:spcAft>
                <a:spcPts val="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2pPr>
            <a:lvl3pPr marL="1371600" marR="0" lvl="2" indent="-304800" algn="ctr" rtl="0">
              <a:lnSpc>
                <a:spcPct val="100000"/>
              </a:lnSpc>
              <a:spcBef>
                <a:spcPts val="1600"/>
              </a:spcBef>
              <a:spcAft>
                <a:spcPts val="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3pPr>
            <a:lvl4pPr marL="1828800" marR="0" lvl="3" indent="-304800" algn="ctr" rtl="0">
              <a:lnSpc>
                <a:spcPct val="100000"/>
              </a:lnSpc>
              <a:spcBef>
                <a:spcPts val="1600"/>
              </a:spcBef>
              <a:spcAft>
                <a:spcPts val="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4pPr>
            <a:lvl5pPr marL="2286000" marR="0" lvl="4" indent="-304800" algn="ctr" rtl="0">
              <a:lnSpc>
                <a:spcPct val="100000"/>
              </a:lnSpc>
              <a:spcBef>
                <a:spcPts val="1600"/>
              </a:spcBef>
              <a:spcAft>
                <a:spcPts val="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5pPr>
            <a:lvl6pPr marL="2743200" marR="0" lvl="5" indent="-304800" algn="ctr" rtl="0">
              <a:lnSpc>
                <a:spcPct val="100000"/>
              </a:lnSpc>
              <a:spcBef>
                <a:spcPts val="1600"/>
              </a:spcBef>
              <a:spcAft>
                <a:spcPts val="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6pPr>
            <a:lvl7pPr marL="3200400" marR="0" lvl="6" indent="-304800" algn="ctr" rtl="0">
              <a:lnSpc>
                <a:spcPct val="100000"/>
              </a:lnSpc>
              <a:spcBef>
                <a:spcPts val="1600"/>
              </a:spcBef>
              <a:spcAft>
                <a:spcPts val="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7pPr>
            <a:lvl8pPr marL="3657600" marR="0" lvl="7" indent="-304800" algn="ctr" rtl="0">
              <a:lnSpc>
                <a:spcPct val="100000"/>
              </a:lnSpc>
              <a:spcBef>
                <a:spcPts val="1600"/>
              </a:spcBef>
              <a:spcAft>
                <a:spcPts val="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8pPr>
            <a:lvl9pPr marL="4114800" marR="0" lvl="8" indent="-304800" algn="ctr" rtl="0">
              <a:lnSpc>
                <a:spcPct val="100000"/>
              </a:lnSpc>
              <a:spcBef>
                <a:spcPts val="1600"/>
              </a:spcBef>
              <a:spcAft>
                <a:spcPts val="160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9pPr>
          </a:lstStyle>
          <a:p>
            <a:r>
              <a:rPr lang="fr-FR" sz="1100"/>
              <a:t>2.Ressortir de façon aléatoire, les 5% des 100 meilleures commandes avec la ville, la somme des quantités des articles sans « timbrecli » et le poids de la commande du tirage [les meilleures commandes sont le « timbrecde » les plus importants]</a:t>
            </a:r>
            <a:endParaRPr lang="fr-FR" sz="1100">
              <a:solidFill>
                <a:srgbClr val="000000"/>
              </a:solidFill>
            </a:endParaRPr>
          </a:p>
        </p:txBody>
      </p:sp>
      <p:pic>
        <p:nvPicPr>
          <p:cNvPr id="18" name="Image 17" descr="Une image contenant texte, capture d’écran, Police&#10;&#10;Description générée automatiquement">
            <a:extLst>
              <a:ext uri="{FF2B5EF4-FFF2-40B4-BE49-F238E27FC236}">
                <a16:creationId xmlns:a16="http://schemas.microsoft.com/office/drawing/2014/main" id="{B5631C89-2CC7-7CF9-5390-CB58F72C1DC3}"/>
              </a:ext>
            </a:extLst>
          </p:cNvPr>
          <p:cNvPicPr>
            <a:picLocks noChangeAspect="1"/>
          </p:cNvPicPr>
          <p:nvPr/>
        </p:nvPicPr>
        <p:blipFill>
          <a:blip r:embed="rId4"/>
          <a:stretch>
            <a:fillRect/>
          </a:stretch>
        </p:blipFill>
        <p:spPr>
          <a:xfrm>
            <a:off x="1265063" y="1526744"/>
            <a:ext cx="2394167" cy="2888552"/>
          </a:xfrm>
          <a:prstGeom prst="rect">
            <a:avLst/>
          </a:prstGeom>
        </p:spPr>
      </p:pic>
      <p:pic>
        <p:nvPicPr>
          <p:cNvPr id="20" name="Image 19" descr="Une image contenant texte, capture d’écran, Police">
            <a:extLst>
              <a:ext uri="{FF2B5EF4-FFF2-40B4-BE49-F238E27FC236}">
                <a16:creationId xmlns:a16="http://schemas.microsoft.com/office/drawing/2014/main" id="{232E7DCD-55B9-EEAF-B5FD-6583854B2B86}"/>
              </a:ext>
            </a:extLst>
          </p:cNvPr>
          <p:cNvPicPr>
            <a:picLocks noChangeAspect="1"/>
          </p:cNvPicPr>
          <p:nvPr/>
        </p:nvPicPr>
        <p:blipFill>
          <a:blip r:embed="rId5"/>
          <a:stretch>
            <a:fillRect/>
          </a:stretch>
        </p:blipFill>
        <p:spPr>
          <a:xfrm>
            <a:off x="5026264" y="1526936"/>
            <a:ext cx="2864938" cy="2770732"/>
          </a:xfrm>
          <a:prstGeom prst="rect">
            <a:avLst/>
          </a:prstGeom>
        </p:spPr>
      </p:pic>
      <p:sp>
        <p:nvSpPr>
          <p:cNvPr id="22" name="Google Shape;1963;p42">
            <a:extLst>
              <a:ext uri="{FF2B5EF4-FFF2-40B4-BE49-F238E27FC236}">
                <a16:creationId xmlns:a16="http://schemas.microsoft.com/office/drawing/2014/main" id="{72A59ABA-C882-67DD-0474-BA3CEB8B4000}"/>
              </a:ext>
            </a:extLst>
          </p:cNvPr>
          <p:cNvSpPr txBox="1">
            <a:spLocks/>
          </p:cNvSpPr>
          <p:nvPr/>
        </p:nvSpPr>
        <p:spPr>
          <a:xfrm>
            <a:off x="3176819" y="1099816"/>
            <a:ext cx="2494986" cy="370088"/>
          </a:xfrm>
          <a:prstGeom prst="rect">
            <a:avLst/>
          </a:prstGeom>
          <a:solidFill>
            <a:schemeClr val="accent6"/>
          </a:solidFill>
          <a:ln>
            <a:solidFill>
              <a:schemeClr val="bg2"/>
            </a:solid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1"/>
              </a:buClr>
              <a:buSzPts val="1400"/>
              <a:buFont typeface="Poppins Medium"/>
              <a:buNone/>
              <a:defRPr sz="1200" b="0" i="0" u="none" strike="noStrike" cap="none">
                <a:solidFill>
                  <a:schemeClr val="lt1"/>
                </a:solidFill>
                <a:latin typeface="Poppins Medium"/>
                <a:ea typeface="Poppins Medium"/>
                <a:cs typeface="Poppins Medium"/>
                <a:sym typeface="Poppins Medium"/>
              </a:defRPr>
            </a:lvl1pPr>
            <a:lvl2pPr marL="914400" marR="0" lvl="1" indent="-304800" algn="ctr" rtl="0">
              <a:lnSpc>
                <a:spcPct val="100000"/>
              </a:lnSpc>
              <a:spcBef>
                <a:spcPts val="0"/>
              </a:spcBef>
              <a:spcAft>
                <a:spcPts val="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2pPr>
            <a:lvl3pPr marL="1371600" marR="0" lvl="2" indent="-304800" algn="ctr" rtl="0">
              <a:lnSpc>
                <a:spcPct val="100000"/>
              </a:lnSpc>
              <a:spcBef>
                <a:spcPts val="1600"/>
              </a:spcBef>
              <a:spcAft>
                <a:spcPts val="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3pPr>
            <a:lvl4pPr marL="1828800" marR="0" lvl="3" indent="-304800" algn="ctr" rtl="0">
              <a:lnSpc>
                <a:spcPct val="100000"/>
              </a:lnSpc>
              <a:spcBef>
                <a:spcPts val="1600"/>
              </a:spcBef>
              <a:spcAft>
                <a:spcPts val="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4pPr>
            <a:lvl5pPr marL="2286000" marR="0" lvl="4" indent="-304800" algn="ctr" rtl="0">
              <a:lnSpc>
                <a:spcPct val="100000"/>
              </a:lnSpc>
              <a:spcBef>
                <a:spcPts val="1600"/>
              </a:spcBef>
              <a:spcAft>
                <a:spcPts val="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5pPr>
            <a:lvl6pPr marL="2743200" marR="0" lvl="5" indent="-304800" algn="ctr" rtl="0">
              <a:lnSpc>
                <a:spcPct val="100000"/>
              </a:lnSpc>
              <a:spcBef>
                <a:spcPts val="1600"/>
              </a:spcBef>
              <a:spcAft>
                <a:spcPts val="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6pPr>
            <a:lvl7pPr marL="3200400" marR="0" lvl="6" indent="-304800" algn="ctr" rtl="0">
              <a:lnSpc>
                <a:spcPct val="100000"/>
              </a:lnSpc>
              <a:spcBef>
                <a:spcPts val="1600"/>
              </a:spcBef>
              <a:spcAft>
                <a:spcPts val="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7pPr>
            <a:lvl8pPr marL="3657600" marR="0" lvl="7" indent="-304800" algn="ctr" rtl="0">
              <a:lnSpc>
                <a:spcPct val="100000"/>
              </a:lnSpc>
              <a:spcBef>
                <a:spcPts val="1600"/>
              </a:spcBef>
              <a:spcAft>
                <a:spcPts val="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8pPr>
            <a:lvl9pPr marL="4114800" marR="0" lvl="8" indent="-304800" algn="ctr" rtl="0">
              <a:lnSpc>
                <a:spcPct val="100000"/>
              </a:lnSpc>
              <a:spcBef>
                <a:spcPts val="1600"/>
              </a:spcBef>
              <a:spcAft>
                <a:spcPts val="160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9pPr>
          </a:lstStyle>
          <a:p>
            <a:pPr marL="0" indent="0" algn="ctr"/>
            <a:r>
              <a:rPr lang="fr-FR"/>
              <a:t>Récupération dans le </a:t>
            </a:r>
            <a:r>
              <a:rPr lang="fr-FR" err="1"/>
              <a:t>reducer</a:t>
            </a:r>
          </a:p>
        </p:txBody>
      </p:sp>
    </p:spTree>
    <p:extLst>
      <p:ext uri="{BB962C8B-B14F-4D97-AF65-F5344CB8AC3E}">
        <p14:creationId xmlns:p14="http://schemas.microsoft.com/office/powerpoint/2010/main" val="24765413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961"/>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B3E137C0-A73F-077B-E063-12F46179C4B4}"/>
              </a:ext>
            </a:extLst>
          </p:cNvPr>
          <p:cNvSpPr>
            <a:spLocks noGrp="1"/>
          </p:cNvSpPr>
          <p:nvPr>
            <p:ph type="dt" sz="half" idx="10"/>
          </p:nvPr>
        </p:nvSpPr>
        <p:spPr/>
        <p:txBody>
          <a:bodyPr/>
          <a:lstStyle/>
          <a:p>
            <a:r>
              <a:rPr lang="fr-FR"/>
              <a:t>05/09/2024</a:t>
            </a:r>
          </a:p>
        </p:txBody>
      </p:sp>
      <p:sp>
        <p:nvSpPr>
          <p:cNvPr id="6" name="Google Shape;1963;p42">
            <a:extLst>
              <a:ext uri="{FF2B5EF4-FFF2-40B4-BE49-F238E27FC236}">
                <a16:creationId xmlns:a16="http://schemas.microsoft.com/office/drawing/2014/main" id="{31C67745-EE40-0061-AD09-D2ACEBB5DB4A}"/>
              </a:ext>
            </a:extLst>
          </p:cNvPr>
          <p:cNvSpPr txBox="1">
            <a:spLocks/>
          </p:cNvSpPr>
          <p:nvPr/>
        </p:nvSpPr>
        <p:spPr>
          <a:xfrm>
            <a:off x="1759408" y="346366"/>
            <a:ext cx="5617354" cy="939397"/>
          </a:xfrm>
          <a:prstGeom prst="rect">
            <a:avLst/>
          </a:prstGeom>
          <a:solidFill>
            <a:schemeClr val="accent6"/>
          </a:solidFill>
          <a:ln>
            <a:noFill/>
          </a:ln>
          <a:effectLst>
            <a:outerShdw blurRad="50800" dist="38100" dir="2700000" algn="tl" rotWithShape="0">
              <a:prstClr val="black">
                <a:alpha val="40000"/>
              </a:prstClr>
            </a:outerShdw>
          </a:effectLst>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1"/>
              </a:buClr>
              <a:buSzPts val="1400"/>
              <a:buFont typeface="Poppins Medium"/>
              <a:buNone/>
              <a:defRPr sz="1200" b="0" i="0" u="none" strike="noStrike" cap="none">
                <a:solidFill>
                  <a:schemeClr val="lt1"/>
                </a:solidFill>
                <a:latin typeface="Poppins Medium"/>
                <a:ea typeface="Poppins Medium"/>
                <a:cs typeface="Poppins Medium"/>
                <a:sym typeface="Poppins Medium"/>
              </a:defRPr>
            </a:lvl1pPr>
            <a:lvl2pPr marL="914400" marR="0" lvl="1" indent="-304800" algn="ctr" rtl="0">
              <a:lnSpc>
                <a:spcPct val="100000"/>
              </a:lnSpc>
              <a:spcBef>
                <a:spcPts val="0"/>
              </a:spcBef>
              <a:spcAft>
                <a:spcPts val="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2pPr>
            <a:lvl3pPr marL="1371600" marR="0" lvl="2" indent="-304800" algn="ctr" rtl="0">
              <a:lnSpc>
                <a:spcPct val="100000"/>
              </a:lnSpc>
              <a:spcBef>
                <a:spcPts val="1600"/>
              </a:spcBef>
              <a:spcAft>
                <a:spcPts val="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3pPr>
            <a:lvl4pPr marL="1828800" marR="0" lvl="3" indent="-304800" algn="ctr" rtl="0">
              <a:lnSpc>
                <a:spcPct val="100000"/>
              </a:lnSpc>
              <a:spcBef>
                <a:spcPts val="1600"/>
              </a:spcBef>
              <a:spcAft>
                <a:spcPts val="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4pPr>
            <a:lvl5pPr marL="2286000" marR="0" lvl="4" indent="-304800" algn="ctr" rtl="0">
              <a:lnSpc>
                <a:spcPct val="100000"/>
              </a:lnSpc>
              <a:spcBef>
                <a:spcPts val="1600"/>
              </a:spcBef>
              <a:spcAft>
                <a:spcPts val="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5pPr>
            <a:lvl6pPr marL="2743200" marR="0" lvl="5" indent="-304800" algn="ctr" rtl="0">
              <a:lnSpc>
                <a:spcPct val="100000"/>
              </a:lnSpc>
              <a:spcBef>
                <a:spcPts val="1600"/>
              </a:spcBef>
              <a:spcAft>
                <a:spcPts val="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6pPr>
            <a:lvl7pPr marL="3200400" marR="0" lvl="6" indent="-304800" algn="ctr" rtl="0">
              <a:lnSpc>
                <a:spcPct val="100000"/>
              </a:lnSpc>
              <a:spcBef>
                <a:spcPts val="1600"/>
              </a:spcBef>
              <a:spcAft>
                <a:spcPts val="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7pPr>
            <a:lvl8pPr marL="3657600" marR="0" lvl="7" indent="-304800" algn="ctr" rtl="0">
              <a:lnSpc>
                <a:spcPct val="100000"/>
              </a:lnSpc>
              <a:spcBef>
                <a:spcPts val="1600"/>
              </a:spcBef>
              <a:spcAft>
                <a:spcPts val="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8pPr>
            <a:lvl9pPr marL="4114800" marR="0" lvl="8" indent="-304800" algn="ctr" rtl="0">
              <a:lnSpc>
                <a:spcPct val="100000"/>
              </a:lnSpc>
              <a:spcBef>
                <a:spcPts val="1600"/>
              </a:spcBef>
              <a:spcAft>
                <a:spcPts val="160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9pPr>
          </a:lstStyle>
          <a:p>
            <a:r>
              <a:rPr lang="fr-FR" sz="1100"/>
              <a:t>2.Ressortir de façon aléatoire, les 5% des 100 meilleures commandes avec la ville, la somme des quantités des articles sans « timbrecli » et le poids de la commande du tirage [les meilleures commandes sont le « timbrecde » les plus importants]</a:t>
            </a:r>
            <a:endParaRPr lang="fr-FR" sz="1100">
              <a:solidFill>
                <a:srgbClr val="000000"/>
              </a:solidFill>
            </a:endParaRPr>
          </a:p>
        </p:txBody>
      </p:sp>
      <p:sp>
        <p:nvSpPr>
          <p:cNvPr id="23" name="Google Shape;1963;p42">
            <a:extLst>
              <a:ext uri="{FF2B5EF4-FFF2-40B4-BE49-F238E27FC236}">
                <a16:creationId xmlns:a16="http://schemas.microsoft.com/office/drawing/2014/main" id="{9DB292A6-D60F-8479-5896-C77AA4A2E3DE}"/>
              </a:ext>
            </a:extLst>
          </p:cNvPr>
          <p:cNvSpPr txBox="1">
            <a:spLocks/>
          </p:cNvSpPr>
          <p:nvPr/>
        </p:nvSpPr>
        <p:spPr>
          <a:xfrm>
            <a:off x="6711104" y="1823320"/>
            <a:ext cx="829994" cy="293479"/>
          </a:xfrm>
          <a:prstGeom prst="rect">
            <a:avLst/>
          </a:prstGeom>
          <a:solidFill>
            <a:schemeClr val="accent6"/>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1"/>
              </a:buClr>
              <a:buSzPts val="1400"/>
              <a:buFont typeface="Poppins Medium"/>
              <a:buNone/>
              <a:defRPr sz="1200" b="0" i="0" u="none" strike="noStrike" cap="none">
                <a:solidFill>
                  <a:schemeClr val="lt1"/>
                </a:solidFill>
                <a:latin typeface="Poppins Medium"/>
                <a:ea typeface="Poppins Medium"/>
                <a:cs typeface="Poppins Medium"/>
                <a:sym typeface="Poppins Medium"/>
              </a:defRPr>
            </a:lvl1pPr>
            <a:lvl2pPr marL="914400" marR="0" lvl="1" indent="-304800" algn="ctr" rtl="0">
              <a:lnSpc>
                <a:spcPct val="100000"/>
              </a:lnSpc>
              <a:spcBef>
                <a:spcPts val="0"/>
              </a:spcBef>
              <a:spcAft>
                <a:spcPts val="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2pPr>
            <a:lvl3pPr marL="1371600" marR="0" lvl="2" indent="-304800" algn="ctr" rtl="0">
              <a:lnSpc>
                <a:spcPct val="100000"/>
              </a:lnSpc>
              <a:spcBef>
                <a:spcPts val="1600"/>
              </a:spcBef>
              <a:spcAft>
                <a:spcPts val="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3pPr>
            <a:lvl4pPr marL="1828800" marR="0" lvl="3" indent="-304800" algn="ctr" rtl="0">
              <a:lnSpc>
                <a:spcPct val="100000"/>
              </a:lnSpc>
              <a:spcBef>
                <a:spcPts val="1600"/>
              </a:spcBef>
              <a:spcAft>
                <a:spcPts val="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4pPr>
            <a:lvl5pPr marL="2286000" marR="0" lvl="4" indent="-304800" algn="ctr" rtl="0">
              <a:lnSpc>
                <a:spcPct val="100000"/>
              </a:lnSpc>
              <a:spcBef>
                <a:spcPts val="1600"/>
              </a:spcBef>
              <a:spcAft>
                <a:spcPts val="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5pPr>
            <a:lvl6pPr marL="2743200" marR="0" lvl="5" indent="-304800" algn="ctr" rtl="0">
              <a:lnSpc>
                <a:spcPct val="100000"/>
              </a:lnSpc>
              <a:spcBef>
                <a:spcPts val="1600"/>
              </a:spcBef>
              <a:spcAft>
                <a:spcPts val="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6pPr>
            <a:lvl7pPr marL="3200400" marR="0" lvl="6" indent="-304800" algn="ctr" rtl="0">
              <a:lnSpc>
                <a:spcPct val="100000"/>
              </a:lnSpc>
              <a:spcBef>
                <a:spcPts val="1600"/>
              </a:spcBef>
              <a:spcAft>
                <a:spcPts val="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7pPr>
            <a:lvl8pPr marL="3657600" marR="0" lvl="7" indent="-304800" algn="ctr" rtl="0">
              <a:lnSpc>
                <a:spcPct val="100000"/>
              </a:lnSpc>
              <a:spcBef>
                <a:spcPts val="1600"/>
              </a:spcBef>
              <a:spcAft>
                <a:spcPts val="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8pPr>
            <a:lvl9pPr marL="4114800" marR="0" lvl="8" indent="-304800" algn="ctr" rtl="0">
              <a:lnSpc>
                <a:spcPct val="100000"/>
              </a:lnSpc>
              <a:spcBef>
                <a:spcPts val="1600"/>
              </a:spcBef>
              <a:spcAft>
                <a:spcPts val="160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9pPr>
          </a:lstStyle>
          <a:p>
            <a:pPr marL="0" indent="0"/>
            <a:r>
              <a:rPr lang="fr-FR" sz="900" i="1"/>
              <a:t>reducer.py</a:t>
            </a:r>
          </a:p>
        </p:txBody>
      </p:sp>
      <p:sp>
        <p:nvSpPr>
          <p:cNvPr id="4" name="Google Shape;1962;p42">
            <a:extLst>
              <a:ext uri="{FF2B5EF4-FFF2-40B4-BE49-F238E27FC236}">
                <a16:creationId xmlns:a16="http://schemas.microsoft.com/office/drawing/2014/main" id="{0EF36A3F-0651-BC65-C145-23C0107E9774}"/>
              </a:ext>
            </a:extLst>
          </p:cNvPr>
          <p:cNvSpPr txBox="1">
            <a:spLocks noGrp="1"/>
          </p:cNvSpPr>
          <p:nvPr>
            <p:ph type="title"/>
          </p:nvPr>
        </p:nvSpPr>
        <p:spPr>
          <a:xfrm>
            <a:off x="354875" y="313263"/>
            <a:ext cx="1401625" cy="406012"/>
          </a:xfrm>
          <a:prstGeom prst="rect">
            <a:avLst/>
          </a:prstGeom>
        </p:spPr>
        <p:txBody>
          <a:bodyPr spcFirstLastPara="1" wrap="square" lIns="91425" tIns="91425" rIns="91425" bIns="91425" anchor="t" anchorCtr="0">
            <a:noAutofit/>
          </a:bodyPr>
          <a:lstStyle/>
          <a:p>
            <a:pPr algn="l"/>
            <a:r>
              <a:rPr lang="fr-FR" sz="1600">
                <a:latin typeface="Poppins"/>
                <a:cs typeface="Poppins"/>
                <a:sym typeface="Poppins"/>
              </a:rPr>
              <a:t>Lot 2</a:t>
            </a:r>
            <a:endParaRPr lang="fr-FR"/>
          </a:p>
        </p:txBody>
      </p:sp>
      <p:pic>
        <p:nvPicPr>
          <p:cNvPr id="5" name="Image 4">
            <a:extLst>
              <a:ext uri="{FF2B5EF4-FFF2-40B4-BE49-F238E27FC236}">
                <a16:creationId xmlns:a16="http://schemas.microsoft.com/office/drawing/2014/main" id="{E184BB29-4C9A-D1CC-8D21-3675759D8C1D}"/>
              </a:ext>
            </a:extLst>
          </p:cNvPr>
          <p:cNvPicPr>
            <a:picLocks noChangeAspect="1"/>
          </p:cNvPicPr>
          <p:nvPr/>
        </p:nvPicPr>
        <p:blipFill>
          <a:blip r:embed="rId3"/>
          <a:stretch>
            <a:fillRect/>
          </a:stretch>
        </p:blipFill>
        <p:spPr>
          <a:xfrm>
            <a:off x="8573359" y="107718"/>
            <a:ext cx="469395" cy="501267"/>
          </a:xfrm>
          <a:prstGeom prst="rect">
            <a:avLst/>
          </a:prstGeom>
          <a:effectLst>
            <a:glow rad="63500">
              <a:schemeClr val="accent3">
                <a:satMod val="175000"/>
                <a:alpha val="40000"/>
              </a:schemeClr>
            </a:glow>
          </a:effectLst>
        </p:spPr>
      </p:pic>
      <p:pic>
        <p:nvPicPr>
          <p:cNvPr id="7" name="Image 6" descr="Une image contenant texte, capture d’écran, Police, ligne&#10;&#10;Description générée automatiquement">
            <a:extLst>
              <a:ext uri="{FF2B5EF4-FFF2-40B4-BE49-F238E27FC236}">
                <a16:creationId xmlns:a16="http://schemas.microsoft.com/office/drawing/2014/main" id="{EFB197F9-37DA-F99F-B548-1D0E6170A457}"/>
              </a:ext>
            </a:extLst>
          </p:cNvPr>
          <p:cNvPicPr>
            <a:picLocks noChangeAspect="1"/>
          </p:cNvPicPr>
          <p:nvPr/>
        </p:nvPicPr>
        <p:blipFill>
          <a:blip r:embed="rId4"/>
          <a:stretch>
            <a:fillRect/>
          </a:stretch>
        </p:blipFill>
        <p:spPr>
          <a:xfrm>
            <a:off x="1587608" y="2114159"/>
            <a:ext cx="5953125" cy="742950"/>
          </a:xfrm>
          <a:prstGeom prst="rect">
            <a:avLst/>
          </a:prstGeom>
        </p:spPr>
      </p:pic>
      <p:pic>
        <p:nvPicPr>
          <p:cNvPr id="8" name="Image 7">
            <a:extLst>
              <a:ext uri="{FF2B5EF4-FFF2-40B4-BE49-F238E27FC236}">
                <a16:creationId xmlns:a16="http://schemas.microsoft.com/office/drawing/2014/main" id="{CF754C59-DACA-E1F9-E310-92F545F6E6F9}"/>
              </a:ext>
            </a:extLst>
          </p:cNvPr>
          <p:cNvPicPr>
            <a:picLocks noChangeAspect="1"/>
          </p:cNvPicPr>
          <p:nvPr/>
        </p:nvPicPr>
        <p:blipFill>
          <a:blip r:embed="rId5"/>
          <a:stretch>
            <a:fillRect/>
          </a:stretch>
        </p:blipFill>
        <p:spPr>
          <a:xfrm>
            <a:off x="540184" y="2941955"/>
            <a:ext cx="8071459" cy="136413"/>
          </a:xfrm>
          <a:prstGeom prst="rect">
            <a:avLst/>
          </a:prstGeom>
        </p:spPr>
      </p:pic>
      <p:pic>
        <p:nvPicPr>
          <p:cNvPr id="9" name="Image 8" descr="Une image contenant texte, capture d’écran, Police&#10;&#10;Description générée automatiquement">
            <a:extLst>
              <a:ext uri="{FF2B5EF4-FFF2-40B4-BE49-F238E27FC236}">
                <a16:creationId xmlns:a16="http://schemas.microsoft.com/office/drawing/2014/main" id="{EC657B15-9F2E-056B-5DB3-1341D19B3005}"/>
              </a:ext>
            </a:extLst>
          </p:cNvPr>
          <p:cNvPicPr>
            <a:picLocks noChangeAspect="1"/>
          </p:cNvPicPr>
          <p:nvPr/>
        </p:nvPicPr>
        <p:blipFill>
          <a:blip r:embed="rId6"/>
          <a:stretch>
            <a:fillRect/>
          </a:stretch>
        </p:blipFill>
        <p:spPr>
          <a:xfrm>
            <a:off x="1323844" y="3547997"/>
            <a:ext cx="6472825" cy="1132040"/>
          </a:xfrm>
          <a:prstGeom prst="rect">
            <a:avLst/>
          </a:prstGeom>
        </p:spPr>
      </p:pic>
      <p:sp>
        <p:nvSpPr>
          <p:cNvPr id="13" name="Espace réservé du numéro de diapositive 12">
            <a:extLst>
              <a:ext uri="{FF2B5EF4-FFF2-40B4-BE49-F238E27FC236}">
                <a16:creationId xmlns:a16="http://schemas.microsoft.com/office/drawing/2014/main" id="{69D9610F-6B2D-C6EF-E0DC-E020B4996904}"/>
              </a:ext>
            </a:extLst>
          </p:cNvPr>
          <p:cNvSpPr>
            <a:spLocks noGrp="1"/>
          </p:cNvSpPr>
          <p:nvPr>
            <p:ph type="sldNum" sz="quarter" idx="11"/>
          </p:nvPr>
        </p:nvSpPr>
        <p:spPr/>
        <p:txBody>
          <a:bodyPr/>
          <a:lstStyle/>
          <a:p>
            <a:fld id="{326F19BA-511A-465D-B7F5-6042D6B00A93}" type="slidenum">
              <a:rPr lang="fr-FR" smtClean="0"/>
              <a:t>17</a:t>
            </a:fld>
            <a:endParaRPr lang="fr-FR"/>
          </a:p>
        </p:txBody>
      </p:sp>
      <p:sp>
        <p:nvSpPr>
          <p:cNvPr id="16" name="Google Shape;1963;p42">
            <a:extLst>
              <a:ext uri="{FF2B5EF4-FFF2-40B4-BE49-F238E27FC236}">
                <a16:creationId xmlns:a16="http://schemas.microsoft.com/office/drawing/2014/main" id="{9641A28E-65C3-0B63-2B83-0931C26D316D}"/>
              </a:ext>
            </a:extLst>
          </p:cNvPr>
          <p:cNvSpPr txBox="1">
            <a:spLocks/>
          </p:cNvSpPr>
          <p:nvPr/>
        </p:nvSpPr>
        <p:spPr>
          <a:xfrm>
            <a:off x="1589523" y="1817793"/>
            <a:ext cx="5115917" cy="296275"/>
          </a:xfrm>
          <a:prstGeom prst="rect">
            <a:avLst/>
          </a:prstGeom>
          <a:solidFill>
            <a:schemeClr val="accent6"/>
          </a:solidFill>
          <a:ln>
            <a:solidFill>
              <a:schemeClr val="bg2"/>
            </a:solid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1"/>
              </a:buClr>
              <a:buSzPts val="1400"/>
              <a:buFont typeface="Poppins Medium"/>
              <a:buNone/>
              <a:defRPr sz="1200" b="0" i="0" u="none" strike="noStrike" cap="none">
                <a:solidFill>
                  <a:schemeClr val="lt1"/>
                </a:solidFill>
                <a:latin typeface="Poppins Medium"/>
                <a:ea typeface="Poppins Medium"/>
                <a:cs typeface="Poppins Medium"/>
                <a:sym typeface="Poppins Medium"/>
              </a:defRPr>
            </a:lvl1pPr>
            <a:lvl2pPr marL="914400" marR="0" lvl="1" indent="-304800" algn="ctr" rtl="0">
              <a:lnSpc>
                <a:spcPct val="100000"/>
              </a:lnSpc>
              <a:spcBef>
                <a:spcPts val="0"/>
              </a:spcBef>
              <a:spcAft>
                <a:spcPts val="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2pPr>
            <a:lvl3pPr marL="1371600" marR="0" lvl="2" indent="-304800" algn="ctr" rtl="0">
              <a:lnSpc>
                <a:spcPct val="100000"/>
              </a:lnSpc>
              <a:spcBef>
                <a:spcPts val="1600"/>
              </a:spcBef>
              <a:spcAft>
                <a:spcPts val="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3pPr>
            <a:lvl4pPr marL="1828800" marR="0" lvl="3" indent="-304800" algn="ctr" rtl="0">
              <a:lnSpc>
                <a:spcPct val="100000"/>
              </a:lnSpc>
              <a:spcBef>
                <a:spcPts val="1600"/>
              </a:spcBef>
              <a:spcAft>
                <a:spcPts val="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4pPr>
            <a:lvl5pPr marL="2286000" marR="0" lvl="4" indent="-304800" algn="ctr" rtl="0">
              <a:lnSpc>
                <a:spcPct val="100000"/>
              </a:lnSpc>
              <a:spcBef>
                <a:spcPts val="1600"/>
              </a:spcBef>
              <a:spcAft>
                <a:spcPts val="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5pPr>
            <a:lvl6pPr marL="2743200" marR="0" lvl="5" indent="-304800" algn="ctr" rtl="0">
              <a:lnSpc>
                <a:spcPct val="100000"/>
              </a:lnSpc>
              <a:spcBef>
                <a:spcPts val="1600"/>
              </a:spcBef>
              <a:spcAft>
                <a:spcPts val="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6pPr>
            <a:lvl7pPr marL="3200400" marR="0" lvl="6" indent="-304800" algn="ctr" rtl="0">
              <a:lnSpc>
                <a:spcPct val="100000"/>
              </a:lnSpc>
              <a:spcBef>
                <a:spcPts val="1600"/>
              </a:spcBef>
              <a:spcAft>
                <a:spcPts val="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7pPr>
            <a:lvl8pPr marL="3657600" marR="0" lvl="7" indent="-304800" algn="ctr" rtl="0">
              <a:lnSpc>
                <a:spcPct val="100000"/>
              </a:lnSpc>
              <a:spcBef>
                <a:spcPts val="1600"/>
              </a:spcBef>
              <a:spcAft>
                <a:spcPts val="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8pPr>
            <a:lvl9pPr marL="4114800" marR="0" lvl="8" indent="-304800" algn="ctr" rtl="0">
              <a:lnSpc>
                <a:spcPct val="100000"/>
              </a:lnSpc>
              <a:spcBef>
                <a:spcPts val="1600"/>
              </a:spcBef>
              <a:spcAft>
                <a:spcPts val="160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9pPr>
          </a:lstStyle>
          <a:p>
            <a:pPr marL="0" indent="0" algn="ctr"/>
            <a:r>
              <a:rPr lang="fr-FR"/>
              <a:t>Recupération des 100 meilleures</a:t>
            </a:r>
          </a:p>
        </p:txBody>
      </p:sp>
      <p:sp>
        <p:nvSpPr>
          <p:cNvPr id="17" name="Google Shape;1963;p42">
            <a:extLst>
              <a:ext uri="{FF2B5EF4-FFF2-40B4-BE49-F238E27FC236}">
                <a16:creationId xmlns:a16="http://schemas.microsoft.com/office/drawing/2014/main" id="{49749B96-2DF4-C4D6-F57D-4965D0114C7F}"/>
              </a:ext>
            </a:extLst>
          </p:cNvPr>
          <p:cNvSpPr txBox="1">
            <a:spLocks/>
          </p:cNvSpPr>
          <p:nvPr/>
        </p:nvSpPr>
        <p:spPr>
          <a:xfrm>
            <a:off x="1589522" y="3250457"/>
            <a:ext cx="5115917" cy="296275"/>
          </a:xfrm>
          <a:prstGeom prst="rect">
            <a:avLst/>
          </a:prstGeom>
          <a:solidFill>
            <a:schemeClr val="accent6"/>
          </a:solidFill>
          <a:ln>
            <a:solidFill>
              <a:schemeClr val="bg2"/>
            </a:solid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1"/>
              </a:buClr>
              <a:buSzPts val="1400"/>
              <a:buFont typeface="Poppins Medium"/>
              <a:buNone/>
              <a:defRPr sz="1200" b="0" i="0" u="none" strike="noStrike" cap="none">
                <a:solidFill>
                  <a:schemeClr val="lt1"/>
                </a:solidFill>
                <a:latin typeface="Poppins Medium"/>
                <a:ea typeface="Poppins Medium"/>
                <a:cs typeface="Poppins Medium"/>
                <a:sym typeface="Poppins Medium"/>
              </a:defRPr>
            </a:lvl1pPr>
            <a:lvl2pPr marL="914400" marR="0" lvl="1" indent="-304800" algn="ctr" rtl="0">
              <a:lnSpc>
                <a:spcPct val="100000"/>
              </a:lnSpc>
              <a:spcBef>
                <a:spcPts val="0"/>
              </a:spcBef>
              <a:spcAft>
                <a:spcPts val="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2pPr>
            <a:lvl3pPr marL="1371600" marR="0" lvl="2" indent="-304800" algn="ctr" rtl="0">
              <a:lnSpc>
                <a:spcPct val="100000"/>
              </a:lnSpc>
              <a:spcBef>
                <a:spcPts val="1600"/>
              </a:spcBef>
              <a:spcAft>
                <a:spcPts val="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3pPr>
            <a:lvl4pPr marL="1828800" marR="0" lvl="3" indent="-304800" algn="ctr" rtl="0">
              <a:lnSpc>
                <a:spcPct val="100000"/>
              </a:lnSpc>
              <a:spcBef>
                <a:spcPts val="1600"/>
              </a:spcBef>
              <a:spcAft>
                <a:spcPts val="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4pPr>
            <a:lvl5pPr marL="2286000" marR="0" lvl="4" indent="-304800" algn="ctr" rtl="0">
              <a:lnSpc>
                <a:spcPct val="100000"/>
              </a:lnSpc>
              <a:spcBef>
                <a:spcPts val="1600"/>
              </a:spcBef>
              <a:spcAft>
                <a:spcPts val="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5pPr>
            <a:lvl6pPr marL="2743200" marR="0" lvl="5" indent="-304800" algn="ctr" rtl="0">
              <a:lnSpc>
                <a:spcPct val="100000"/>
              </a:lnSpc>
              <a:spcBef>
                <a:spcPts val="1600"/>
              </a:spcBef>
              <a:spcAft>
                <a:spcPts val="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6pPr>
            <a:lvl7pPr marL="3200400" marR="0" lvl="6" indent="-304800" algn="ctr" rtl="0">
              <a:lnSpc>
                <a:spcPct val="100000"/>
              </a:lnSpc>
              <a:spcBef>
                <a:spcPts val="1600"/>
              </a:spcBef>
              <a:spcAft>
                <a:spcPts val="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7pPr>
            <a:lvl8pPr marL="3657600" marR="0" lvl="7" indent="-304800" algn="ctr" rtl="0">
              <a:lnSpc>
                <a:spcPct val="100000"/>
              </a:lnSpc>
              <a:spcBef>
                <a:spcPts val="1600"/>
              </a:spcBef>
              <a:spcAft>
                <a:spcPts val="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8pPr>
            <a:lvl9pPr marL="4114800" marR="0" lvl="8" indent="-304800" algn="ctr" rtl="0">
              <a:lnSpc>
                <a:spcPct val="100000"/>
              </a:lnSpc>
              <a:spcBef>
                <a:spcPts val="1600"/>
              </a:spcBef>
              <a:spcAft>
                <a:spcPts val="160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9pPr>
          </a:lstStyle>
          <a:p>
            <a:pPr marL="0" indent="0" algn="ctr"/>
            <a:r>
              <a:rPr lang="fr-FR"/>
              <a:t>Recupération/Création du pdf des 5% aléatoires</a:t>
            </a:r>
          </a:p>
        </p:txBody>
      </p:sp>
    </p:spTree>
    <p:extLst>
      <p:ext uri="{BB962C8B-B14F-4D97-AF65-F5344CB8AC3E}">
        <p14:creationId xmlns:p14="http://schemas.microsoft.com/office/powerpoint/2010/main" val="37127433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961"/>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B3E137C0-A73F-077B-E063-12F46179C4B4}"/>
              </a:ext>
            </a:extLst>
          </p:cNvPr>
          <p:cNvSpPr>
            <a:spLocks noGrp="1"/>
          </p:cNvSpPr>
          <p:nvPr>
            <p:ph type="dt" sz="half" idx="10"/>
          </p:nvPr>
        </p:nvSpPr>
        <p:spPr/>
        <p:txBody>
          <a:bodyPr/>
          <a:lstStyle/>
          <a:p>
            <a:r>
              <a:rPr lang="fr-FR"/>
              <a:t>05/09/2024</a:t>
            </a:r>
          </a:p>
        </p:txBody>
      </p:sp>
      <p:sp>
        <p:nvSpPr>
          <p:cNvPr id="6" name="Google Shape;1963;p42">
            <a:extLst>
              <a:ext uri="{FF2B5EF4-FFF2-40B4-BE49-F238E27FC236}">
                <a16:creationId xmlns:a16="http://schemas.microsoft.com/office/drawing/2014/main" id="{31C67745-EE40-0061-AD09-D2ACEBB5DB4A}"/>
              </a:ext>
            </a:extLst>
          </p:cNvPr>
          <p:cNvSpPr txBox="1">
            <a:spLocks/>
          </p:cNvSpPr>
          <p:nvPr/>
        </p:nvSpPr>
        <p:spPr>
          <a:xfrm>
            <a:off x="2189990" y="315051"/>
            <a:ext cx="4764019" cy="414869"/>
          </a:xfrm>
          <a:prstGeom prst="rect">
            <a:avLst/>
          </a:prstGeom>
          <a:solidFill>
            <a:schemeClr val="accent6"/>
          </a:solidFill>
          <a:ln>
            <a:noFill/>
          </a:ln>
          <a:effectLst>
            <a:outerShdw blurRad="50800" dist="38100" dir="2700000" algn="tl" rotWithShape="0">
              <a:prstClr val="black">
                <a:alpha val="40000"/>
              </a:prstClr>
            </a:outerShdw>
          </a:effectLst>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1"/>
              </a:buClr>
              <a:buSzPts val="1400"/>
              <a:buFont typeface="Poppins Medium"/>
              <a:buNone/>
              <a:defRPr sz="1200" b="0" i="0" u="none" strike="noStrike" cap="none">
                <a:solidFill>
                  <a:schemeClr val="lt1"/>
                </a:solidFill>
                <a:latin typeface="Poppins Medium"/>
                <a:ea typeface="Poppins Medium"/>
                <a:cs typeface="Poppins Medium"/>
                <a:sym typeface="Poppins Medium"/>
              </a:defRPr>
            </a:lvl1pPr>
            <a:lvl2pPr marL="914400" marR="0" lvl="1" indent="-304800" algn="ctr" rtl="0">
              <a:lnSpc>
                <a:spcPct val="100000"/>
              </a:lnSpc>
              <a:spcBef>
                <a:spcPts val="0"/>
              </a:spcBef>
              <a:spcAft>
                <a:spcPts val="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2pPr>
            <a:lvl3pPr marL="1371600" marR="0" lvl="2" indent="-304800" algn="ctr" rtl="0">
              <a:lnSpc>
                <a:spcPct val="100000"/>
              </a:lnSpc>
              <a:spcBef>
                <a:spcPts val="1600"/>
              </a:spcBef>
              <a:spcAft>
                <a:spcPts val="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3pPr>
            <a:lvl4pPr marL="1828800" marR="0" lvl="3" indent="-304800" algn="ctr" rtl="0">
              <a:lnSpc>
                <a:spcPct val="100000"/>
              </a:lnSpc>
              <a:spcBef>
                <a:spcPts val="1600"/>
              </a:spcBef>
              <a:spcAft>
                <a:spcPts val="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4pPr>
            <a:lvl5pPr marL="2286000" marR="0" lvl="4" indent="-304800" algn="ctr" rtl="0">
              <a:lnSpc>
                <a:spcPct val="100000"/>
              </a:lnSpc>
              <a:spcBef>
                <a:spcPts val="1600"/>
              </a:spcBef>
              <a:spcAft>
                <a:spcPts val="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5pPr>
            <a:lvl6pPr marL="2743200" marR="0" lvl="5" indent="-304800" algn="ctr" rtl="0">
              <a:lnSpc>
                <a:spcPct val="100000"/>
              </a:lnSpc>
              <a:spcBef>
                <a:spcPts val="1600"/>
              </a:spcBef>
              <a:spcAft>
                <a:spcPts val="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6pPr>
            <a:lvl7pPr marL="3200400" marR="0" lvl="6" indent="-304800" algn="ctr" rtl="0">
              <a:lnSpc>
                <a:spcPct val="100000"/>
              </a:lnSpc>
              <a:spcBef>
                <a:spcPts val="1600"/>
              </a:spcBef>
              <a:spcAft>
                <a:spcPts val="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7pPr>
            <a:lvl8pPr marL="3657600" marR="0" lvl="7" indent="-304800" algn="ctr" rtl="0">
              <a:lnSpc>
                <a:spcPct val="100000"/>
              </a:lnSpc>
              <a:spcBef>
                <a:spcPts val="1600"/>
              </a:spcBef>
              <a:spcAft>
                <a:spcPts val="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8pPr>
            <a:lvl9pPr marL="4114800" marR="0" lvl="8" indent="-304800" algn="ctr" rtl="0">
              <a:lnSpc>
                <a:spcPct val="100000"/>
              </a:lnSpc>
              <a:spcBef>
                <a:spcPts val="1600"/>
              </a:spcBef>
              <a:spcAft>
                <a:spcPts val="160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9pPr>
          </a:lstStyle>
          <a:p>
            <a:r>
              <a:rPr lang="fr-FR" sz="1100"/>
              <a:t>2. Avoir un PDF avec un graphe (PIE)</a:t>
            </a:r>
          </a:p>
        </p:txBody>
      </p:sp>
      <p:sp>
        <p:nvSpPr>
          <p:cNvPr id="23" name="Google Shape;1963;p42">
            <a:extLst>
              <a:ext uri="{FF2B5EF4-FFF2-40B4-BE49-F238E27FC236}">
                <a16:creationId xmlns:a16="http://schemas.microsoft.com/office/drawing/2014/main" id="{9DB292A6-D60F-8479-5896-C77AA4A2E3DE}"/>
              </a:ext>
            </a:extLst>
          </p:cNvPr>
          <p:cNvSpPr txBox="1">
            <a:spLocks/>
          </p:cNvSpPr>
          <p:nvPr/>
        </p:nvSpPr>
        <p:spPr>
          <a:xfrm>
            <a:off x="7893248" y="437629"/>
            <a:ext cx="829994" cy="293479"/>
          </a:xfrm>
          <a:prstGeom prst="rect">
            <a:avLst/>
          </a:prstGeom>
          <a:solidFill>
            <a:schemeClr val="accent6"/>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1"/>
              </a:buClr>
              <a:buSzPts val="1400"/>
              <a:buFont typeface="Poppins Medium"/>
              <a:buNone/>
              <a:defRPr sz="1200" b="0" i="0" u="none" strike="noStrike" cap="none">
                <a:solidFill>
                  <a:schemeClr val="lt1"/>
                </a:solidFill>
                <a:latin typeface="Poppins Medium"/>
                <a:ea typeface="Poppins Medium"/>
                <a:cs typeface="Poppins Medium"/>
                <a:sym typeface="Poppins Medium"/>
              </a:defRPr>
            </a:lvl1pPr>
            <a:lvl2pPr marL="914400" marR="0" lvl="1" indent="-304800" algn="ctr" rtl="0">
              <a:lnSpc>
                <a:spcPct val="100000"/>
              </a:lnSpc>
              <a:spcBef>
                <a:spcPts val="0"/>
              </a:spcBef>
              <a:spcAft>
                <a:spcPts val="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2pPr>
            <a:lvl3pPr marL="1371600" marR="0" lvl="2" indent="-304800" algn="ctr" rtl="0">
              <a:lnSpc>
                <a:spcPct val="100000"/>
              </a:lnSpc>
              <a:spcBef>
                <a:spcPts val="1600"/>
              </a:spcBef>
              <a:spcAft>
                <a:spcPts val="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3pPr>
            <a:lvl4pPr marL="1828800" marR="0" lvl="3" indent="-304800" algn="ctr" rtl="0">
              <a:lnSpc>
                <a:spcPct val="100000"/>
              </a:lnSpc>
              <a:spcBef>
                <a:spcPts val="1600"/>
              </a:spcBef>
              <a:spcAft>
                <a:spcPts val="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4pPr>
            <a:lvl5pPr marL="2286000" marR="0" lvl="4" indent="-304800" algn="ctr" rtl="0">
              <a:lnSpc>
                <a:spcPct val="100000"/>
              </a:lnSpc>
              <a:spcBef>
                <a:spcPts val="1600"/>
              </a:spcBef>
              <a:spcAft>
                <a:spcPts val="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5pPr>
            <a:lvl6pPr marL="2743200" marR="0" lvl="5" indent="-304800" algn="ctr" rtl="0">
              <a:lnSpc>
                <a:spcPct val="100000"/>
              </a:lnSpc>
              <a:spcBef>
                <a:spcPts val="1600"/>
              </a:spcBef>
              <a:spcAft>
                <a:spcPts val="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6pPr>
            <a:lvl7pPr marL="3200400" marR="0" lvl="6" indent="-304800" algn="ctr" rtl="0">
              <a:lnSpc>
                <a:spcPct val="100000"/>
              </a:lnSpc>
              <a:spcBef>
                <a:spcPts val="1600"/>
              </a:spcBef>
              <a:spcAft>
                <a:spcPts val="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7pPr>
            <a:lvl8pPr marL="3657600" marR="0" lvl="7" indent="-304800" algn="ctr" rtl="0">
              <a:lnSpc>
                <a:spcPct val="100000"/>
              </a:lnSpc>
              <a:spcBef>
                <a:spcPts val="1600"/>
              </a:spcBef>
              <a:spcAft>
                <a:spcPts val="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8pPr>
            <a:lvl9pPr marL="4114800" marR="0" lvl="8" indent="-304800" algn="ctr" rtl="0">
              <a:lnSpc>
                <a:spcPct val="100000"/>
              </a:lnSpc>
              <a:spcBef>
                <a:spcPts val="1600"/>
              </a:spcBef>
              <a:spcAft>
                <a:spcPts val="160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9pPr>
          </a:lstStyle>
          <a:p>
            <a:pPr marL="0" indent="0"/>
            <a:r>
              <a:rPr lang="fr-FR" sz="900" i="1"/>
              <a:t>.py</a:t>
            </a:r>
          </a:p>
        </p:txBody>
      </p:sp>
      <p:sp>
        <p:nvSpPr>
          <p:cNvPr id="4" name="Google Shape;1962;p42">
            <a:extLst>
              <a:ext uri="{FF2B5EF4-FFF2-40B4-BE49-F238E27FC236}">
                <a16:creationId xmlns:a16="http://schemas.microsoft.com/office/drawing/2014/main" id="{0EF36A3F-0651-BC65-C145-23C0107E9774}"/>
              </a:ext>
            </a:extLst>
          </p:cNvPr>
          <p:cNvSpPr txBox="1">
            <a:spLocks noGrp="1"/>
          </p:cNvSpPr>
          <p:nvPr>
            <p:ph type="title"/>
          </p:nvPr>
        </p:nvSpPr>
        <p:spPr>
          <a:xfrm>
            <a:off x="354875" y="313263"/>
            <a:ext cx="1401625" cy="406012"/>
          </a:xfrm>
          <a:prstGeom prst="rect">
            <a:avLst/>
          </a:prstGeom>
        </p:spPr>
        <p:txBody>
          <a:bodyPr spcFirstLastPara="1" wrap="square" lIns="91425" tIns="91425" rIns="91425" bIns="91425" anchor="t" anchorCtr="0">
            <a:noAutofit/>
          </a:bodyPr>
          <a:lstStyle/>
          <a:p>
            <a:pPr algn="l"/>
            <a:r>
              <a:rPr lang="fr-FR" sz="1600">
                <a:latin typeface="Poppins"/>
                <a:cs typeface="Poppins"/>
                <a:sym typeface="Poppins"/>
              </a:rPr>
              <a:t>Lot 2</a:t>
            </a:r>
            <a:endParaRPr lang="fr-FR"/>
          </a:p>
        </p:txBody>
      </p:sp>
      <p:pic>
        <p:nvPicPr>
          <p:cNvPr id="5" name="Image 4">
            <a:extLst>
              <a:ext uri="{FF2B5EF4-FFF2-40B4-BE49-F238E27FC236}">
                <a16:creationId xmlns:a16="http://schemas.microsoft.com/office/drawing/2014/main" id="{E184BB29-4C9A-D1CC-8D21-3675759D8C1D}"/>
              </a:ext>
            </a:extLst>
          </p:cNvPr>
          <p:cNvPicPr>
            <a:picLocks noChangeAspect="1"/>
          </p:cNvPicPr>
          <p:nvPr/>
        </p:nvPicPr>
        <p:blipFill>
          <a:blip r:embed="rId3"/>
          <a:stretch>
            <a:fillRect/>
          </a:stretch>
        </p:blipFill>
        <p:spPr>
          <a:xfrm>
            <a:off x="8573359" y="107718"/>
            <a:ext cx="469395" cy="501267"/>
          </a:xfrm>
          <a:prstGeom prst="rect">
            <a:avLst/>
          </a:prstGeom>
          <a:effectLst>
            <a:glow rad="63500">
              <a:schemeClr val="accent3">
                <a:satMod val="175000"/>
                <a:alpha val="40000"/>
              </a:schemeClr>
            </a:glow>
          </a:effectLst>
        </p:spPr>
      </p:pic>
      <p:pic>
        <p:nvPicPr>
          <p:cNvPr id="3" name="Image 2" descr="Une image contenant texte, diagramme, capture d’écran, cercle&#10;&#10;Description générée automatiquement">
            <a:extLst>
              <a:ext uri="{FF2B5EF4-FFF2-40B4-BE49-F238E27FC236}">
                <a16:creationId xmlns:a16="http://schemas.microsoft.com/office/drawing/2014/main" id="{5A024BBF-8930-E8E7-1FBC-DBF1C238F14F}"/>
              </a:ext>
            </a:extLst>
          </p:cNvPr>
          <p:cNvPicPr>
            <a:picLocks noChangeAspect="1"/>
          </p:cNvPicPr>
          <p:nvPr/>
        </p:nvPicPr>
        <p:blipFill>
          <a:blip r:embed="rId4"/>
          <a:stretch>
            <a:fillRect/>
          </a:stretch>
        </p:blipFill>
        <p:spPr>
          <a:xfrm>
            <a:off x="3115750" y="2669608"/>
            <a:ext cx="2928155" cy="2184230"/>
          </a:xfrm>
          <a:prstGeom prst="rect">
            <a:avLst/>
          </a:prstGeom>
        </p:spPr>
      </p:pic>
      <p:sp>
        <p:nvSpPr>
          <p:cNvPr id="12" name="Espace réservé du numéro de diapositive 11">
            <a:extLst>
              <a:ext uri="{FF2B5EF4-FFF2-40B4-BE49-F238E27FC236}">
                <a16:creationId xmlns:a16="http://schemas.microsoft.com/office/drawing/2014/main" id="{D83E04C9-2E40-A14B-2088-AF5C8776220B}"/>
              </a:ext>
            </a:extLst>
          </p:cNvPr>
          <p:cNvSpPr>
            <a:spLocks noGrp="1"/>
          </p:cNvSpPr>
          <p:nvPr>
            <p:ph type="sldNum" sz="quarter" idx="11"/>
          </p:nvPr>
        </p:nvSpPr>
        <p:spPr>
          <a:xfrm>
            <a:off x="6512751" y="4579373"/>
            <a:ext cx="2057400" cy="274637"/>
          </a:xfrm>
        </p:spPr>
        <p:txBody>
          <a:bodyPr/>
          <a:lstStyle/>
          <a:p>
            <a:fld id="{326F19BA-511A-465D-B7F5-6042D6B00A93}" type="slidenum">
              <a:rPr lang="fr-FR" smtClean="0"/>
              <a:t>18</a:t>
            </a:fld>
            <a:endParaRPr lang="fr-FR"/>
          </a:p>
        </p:txBody>
      </p:sp>
      <p:pic>
        <p:nvPicPr>
          <p:cNvPr id="14" name="Image 13" descr="Une image contenant texte, capture d’écran, logiciel, affichage&#10;&#10;Description générée automatiquement">
            <a:extLst>
              <a:ext uri="{FF2B5EF4-FFF2-40B4-BE49-F238E27FC236}">
                <a16:creationId xmlns:a16="http://schemas.microsoft.com/office/drawing/2014/main" id="{1065F8E3-D151-C3CA-5DE0-0643655064A8}"/>
              </a:ext>
            </a:extLst>
          </p:cNvPr>
          <p:cNvPicPr>
            <a:picLocks noChangeAspect="1"/>
          </p:cNvPicPr>
          <p:nvPr/>
        </p:nvPicPr>
        <p:blipFill>
          <a:blip r:embed="rId5"/>
          <a:stretch>
            <a:fillRect/>
          </a:stretch>
        </p:blipFill>
        <p:spPr>
          <a:xfrm>
            <a:off x="1784959" y="871918"/>
            <a:ext cx="5581911" cy="1794769"/>
          </a:xfrm>
          <a:prstGeom prst="rect">
            <a:avLst/>
          </a:prstGeom>
        </p:spPr>
      </p:pic>
    </p:spTree>
    <p:extLst>
      <p:ext uri="{BB962C8B-B14F-4D97-AF65-F5344CB8AC3E}">
        <p14:creationId xmlns:p14="http://schemas.microsoft.com/office/powerpoint/2010/main" val="17742744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961"/>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B3E137C0-A73F-077B-E063-12F46179C4B4}"/>
              </a:ext>
            </a:extLst>
          </p:cNvPr>
          <p:cNvSpPr>
            <a:spLocks noGrp="1"/>
          </p:cNvSpPr>
          <p:nvPr>
            <p:ph type="dt" sz="half" idx="10"/>
          </p:nvPr>
        </p:nvSpPr>
        <p:spPr/>
        <p:txBody>
          <a:bodyPr/>
          <a:lstStyle/>
          <a:p>
            <a:r>
              <a:rPr lang="fr-FR"/>
              <a:t>05/09/2024</a:t>
            </a:r>
          </a:p>
        </p:txBody>
      </p:sp>
      <p:sp>
        <p:nvSpPr>
          <p:cNvPr id="6" name="Google Shape;1963;p42">
            <a:extLst>
              <a:ext uri="{FF2B5EF4-FFF2-40B4-BE49-F238E27FC236}">
                <a16:creationId xmlns:a16="http://schemas.microsoft.com/office/drawing/2014/main" id="{31C67745-EE40-0061-AD09-D2ACEBB5DB4A}"/>
              </a:ext>
            </a:extLst>
          </p:cNvPr>
          <p:cNvSpPr txBox="1">
            <a:spLocks/>
          </p:cNvSpPr>
          <p:nvPr/>
        </p:nvSpPr>
        <p:spPr>
          <a:xfrm>
            <a:off x="2189990" y="299395"/>
            <a:ext cx="4772423" cy="611967"/>
          </a:xfrm>
          <a:prstGeom prst="rect">
            <a:avLst/>
          </a:prstGeom>
          <a:solidFill>
            <a:schemeClr val="accent6"/>
          </a:solidFill>
          <a:ln>
            <a:noFill/>
          </a:ln>
          <a:effectLst>
            <a:outerShdw blurRad="50800" dist="38100" dir="2700000" algn="tl" rotWithShape="0">
              <a:prstClr val="black">
                <a:alpha val="40000"/>
              </a:prstClr>
            </a:outerShdw>
          </a:effectLst>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1"/>
              </a:buClr>
              <a:buSzPts val="1400"/>
              <a:buFont typeface="Poppins Medium"/>
              <a:buNone/>
              <a:defRPr sz="1200" b="0" i="0" u="none" strike="noStrike" cap="none">
                <a:solidFill>
                  <a:schemeClr val="lt1"/>
                </a:solidFill>
                <a:latin typeface="Poppins Medium"/>
                <a:ea typeface="Poppins Medium"/>
                <a:cs typeface="Poppins Medium"/>
                <a:sym typeface="Poppins Medium"/>
              </a:defRPr>
            </a:lvl1pPr>
            <a:lvl2pPr marL="914400" marR="0" lvl="1" indent="-304800" algn="ctr" rtl="0">
              <a:lnSpc>
                <a:spcPct val="100000"/>
              </a:lnSpc>
              <a:spcBef>
                <a:spcPts val="0"/>
              </a:spcBef>
              <a:spcAft>
                <a:spcPts val="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2pPr>
            <a:lvl3pPr marL="1371600" marR="0" lvl="2" indent="-304800" algn="ctr" rtl="0">
              <a:lnSpc>
                <a:spcPct val="100000"/>
              </a:lnSpc>
              <a:spcBef>
                <a:spcPts val="1600"/>
              </a:spcBef>
              <a:spcAft>
                <a:spcPts val="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3pPr>
            <a:lvl4pPr marL="1828800" marR="0" lvl="3" indent="-304800" algn="ctr" rtl="0">
              <a:lnSpc>
                <a:spcPct val="100000"/>
              </a:lnSpc>
              <a:spcBef>
                <a:spcPts val="1600"/>
              </a:spcBef>
              <a:spcAft>
                <a:spcPts val="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4pPr>
            <a:lvl5pPr marL="2286000" marR="0" lvl="4" indent="-304800" algn="ctr" rtl="0">
              <a:lnSpc>
                <a:spcPct val="100000"/>
              </a:lnSpc>
              <a:spcBef>
                <a:spcPts val="1600"/>
              </a:spcBef>
              <a:spcAft>
                <a:spcPts val="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5pPr>
            <a:lvl6pPr marL="2743200" marR="0" lvl="5" indent="-304800" algn="ctr" rtl="0">
              <a:lnSpc>
                <a:spcPct val="100000"/>
              </a:lnSpc>
              <a:spcBef>
                <a:spcPts val="1600"/>
              </a:spcBef>
              <a:spcAft>
                <a:spcPts val="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6pPr>
            <a:lvl7pPr marL="3200400" marR="0" lvl="6" indent="-304800" algn="ctr" rtl="0">
              <a:lnSpc>
                <a:spcPct val="100000"/>
              </a:lnSpc>
              <a:spcBef>
                <a:spcPts val="1600"/>
              </a:spcBef>
              <a:spcAft>
                <a:spcPts val="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7pPr>
            <a:lvl8pPr marL="3657600" marR="0" lvl="7" indent="-304800" algn="ctr" rtl="0">
              <a:lnSpc>
                <a:spcPct val="100000"/>
              </a:lnSpc>
              <a:spcBef>
                <a:spcPts val="1600"/>
              </a:spcBef>
              <a:spcAft>
                <a:spcPts val="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8pPr>
            <a:lvl9pPr marL="4114800" marR="0" lvl="8" indent="-304800" algn="ctr" rtl="0">
              <a:lnSpc>
                <a:spcPct val="100000"/>
              </a:lnSpc>
              <a:spcBef>
                <a:spcPts val="1600"/>
              </a:spcBef>
              <a:spcAft>
                <a:spcPts val="160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9pPr>
          </a:lstStyle>
          <a:p>
            <a:r>
              <a:rPr lang="fr-FR" sz="1100"/>
              <a:t>3. Exporter le résultat dans un fichier Excel.</a:t>
            </a:r>
            <a:endParaRPr lang="fr-FR"/>
          </a:p>
        </p:txBody>
      </p:sp>
      <p:sp>
        <p:nvSpPr>
          <p:cNvPr id="4" name="Google Shape;1962;p42">
            <a:extLst>
              <a:ext uri="{FF2B5EF4-FFF2-40B4-BE49-F238E27FC236}">
                <a16:creationId xmlns:a16="http://schemas.microsoft.com/office/drawing/2014/main" id="{0EF36A3F-0651-BC65-C145-23C0107E9774}"/>
              </a:ext>
            </a:extLst>
          </p:cNvPr>
          <p:cNvSpPr txBox="1">
            <a:spLocks noGrp="1"/>
          </p:cNvSpPr>
          <p:nvPr>
            <p:ph type="title"/>
          </p:nvPr>
        </p:nvSpPr>
        <p:spPr>
          <a:xfrm>
            <a:off x="354875" y="313263"/>
            <a:ext cx="1401625" cy="406012"/>
          </a:xfrm>
          <a:prstGeom prst="rect">
            <a:avLst/>
          </a:prstGeom>
        </p:spPr>
        <p:txBody>
          <a:bodyPr spcFirstLastPara="1" wrap="square" lIns="91425" tIns="91425" rIns="91425" bIns="91425" anchor="t" anchorCtr="0">
            <a:noAutofit/>
          </a:bodyPr>
          <a:lstStyle/>
          <a:p>
            <a:pPr algn="l"/>
            <a:r>
              <a:rPr lang="fr-FR" sz="1600">
                <a:latin typeface="Poppins"/>
                <a:cs typeface="Poppins"/>
                <a:sym typeface="Poppins"/>
              </a:rPr>
              <a:t>Lot 2</a:t>
            </a:r>
            <a:endParaRPr lang="fr-FR"/>
          </a:p>
        </p:txBody>
      </p:sp>
      <p:pic>
        <p:nvPicPr>
          <p:cNvPr id="5" name="Image 4">
            <a:extLst>
              <a:ext uri="{FF2B5EF4-FFF2-40B4-BE49-F238E27FC236}">
                <a16:creationId xmlns:a16="http://schemas.microsoft.com/office/drawing/2014/main" id="{42074883-6A4B-FB9F-4275-BFF5130268FF}"/>
              </a:ext>
            </a:extLst>
          </p:cNvPr>
          <p:cNvPicPr>
            <a:picLocks noChangeAspect="1"/>
          </p:cNvPicPr>
          <p:nvPr/>
        </p:nvPicPr>
        <p:blipFill>
          <a:blip r:embed="rId3"/>
          <a:stretch>
            <a:fillRect/>
          </a:stretch>
        </p:blipFill>
        <p:spPr>
          <a:xfrm>
            <a:off x="8573359" y="107718"/>
            <a:ext cx="469395" cy="501267"/>
          </a:xfrm>
          <a:prstGeom prst="rect">
            <a:avLst/>
          </a:prstGeom>
          <a:effectLst>
            <a:glow rad="63500">
              <a:schemeClr val="accent3">
                <a:satMod val="175000"/>
                <a:alpha val="40000"/>
              </a:schemeClr>
            </a:glow>
          </a:effectLst>
        </p:spPr>
      </p:pic>
      <p:pic>
        <p:nvPicPr>
          <p:cNvPr id="3" name="Image 2" descr="Une image contenant texte, capture d’écran, Police, nombre&#10;&#10;Description générée automatiquement">
            <a:extLst>
              <a:ext uri="{FF2B5EF4-FFF2-40B4-BE49-F238E27FC236}">
                <a16:creationId xmlns:a16="http://schemas.microsoft.com/office/drawing/2014/main" id="{F44EE285-E269-4BC3-9338-541C85524077}"/>
              </a:ext>
            </a:extLst>
          </p:cNvPr>
          <p:cNvPicPr>
            <a:picLocks noChangeAspect="1"/>
          </p:cNvPicPr>
          <p:nvPr/>
        </p:nvPicPr>
        <p:blipFill>
          <a:blip r:embed="rId4"/>
          <a:stretch>
            <a:fillRect/>
          </a:stretch>
        </p:blipFill>
        <p:spPr>
          <a:xfrm>
            <a:off x="542350" y="1890386"/>
            <a:ext cx="8049746" cy="1359274"/>
          </a:xfrm>
          <a:prstGeom prst="rect">
            <a:avLst/>
          </a:prstGeom>
        </p:spPr>
      </p:pic>
      <p:sp>
        <p:nvSpPr>
          <p:cNvPr id="9" name="Espace réservé du numéro de diapositive 8">
            <a:extLst>
              <a:ext uri="{FF2B5EF4-FFF2-40B4-BE49-F238E27FC236}">
                <a16:creationId xmlns:a16="http://schemas.microsoft.com/office/drawing/2014/main" id="{9B7263A0-0E98-389C-4A37-2B20CC2D65BB}"/>
              </a:ext>
            </a:extLst>
          </p:cNvPr>
          <p:cNvSpPr>
            <a:spLocks noGrp="1"/>
          </p:cNvSpPr>
          <p:nvPr>
            <p:ph type="sldNum" sz="quarter" idx="11"/>
          </p:nvPr>
        </p:nvSpPr>
        <p:spPr/>
        <p:txBody>
          <a:bodyPr/>
          <a:lstStyle/>
          <a:p>
            <a:fld id="{326F19BA-511A-465D-B7F5-6042D6B00A93}" type="slidenum">
              <a:rPr lang="fr-FR" smtClean="0"/>
              <a:t>19</a:t>
            </a:fld>
            <a:endParaRPr lang="fr-FR"/>
          </a:p>
        </p:txBody>
      </p:sp>
    </p:spTree>
    <p:extLst>
      <p:ext uri="{BB962C8B-B14F-4D97-AF65-F5344CB8AC3E}">
        <p14:creationId xmlns:p14="http://schemas.microsoft.com/office/powerpoint/2010/main" val="40682905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22"/>
        <p:cNvGrpSpPr/>
        <p:nvPr/>
      </p:nvGrpSpPr>
      <p:grpSpPr>
        <a:xfrm>
          <a:off x="0" y="0"/>
          <a:ext cx="0" cy="0"/>
          <a:chOff x="0" y="0"/>
          <a:chExt cx="0" cy="0"/>
        </a:xfrm>
      </p:grpSpPr>
      <p:sp>
        <p:nvSpPr>
          <p:cNvPr id="1623" name="Google Shape;1623;p37"/>
          <p:cNvSpPr/>
          <p:nvPr/>
        </p:nvSpPr>
        <p:spPr>
          <a:xfrm>
            <a:off x="3114701" y="1410627"/>
            <a:ext cx="2648400" cy="2648400"/>
          </a:xfrm>
          <a:prstGeom prst="pie">
            <a:avLst>
              <a:gd name="adj1" fmla="val 10811163"/>
              <a:gd name="adj2" fmla="val 1620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37"/>
          <p:cNvSpPr/>
          <p:nvPr/>
        </p:nvSpPr>
        <p:spPr>
          <a:xfrm rot="5400000">
            <a:off x="3247851" y="1410627"/>
            <a:ext cx="2648400" cy="2648400"/>
          </a:xfrm>
          <a:prstGeom prst="pie">
            <a:avLst>
              <a:gd name="adj1" fmla="val 10811163"/>
              <a:gd name="adj2" fmla="val 1620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37"/>
          <p:cNvSpPr/>
          <p:nvPr/>
        </p:nvSpPr>
        <p:spPr>
          <a:xfrm rot="10800000">
            <a:off x="3261925" y="1543175"/>
            <a:ext cx="2620200" cy="2647500"/>
          </a:xfrm>
          <a:prstGeom prst="pie">
            <a:avLst>
              <a:gd name="adj1" fmla="val 10795695"/>
              <a:gd name="adj2" fmla="val 16170168"/>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37"/>
          <p:cNvSpPr/>
          <p:nvPr/>
        </p:nvSpPr>
        <p:spPr>
          <a:xfrm rot="-5400000">
            <a:off x="3114701" y="1542726"/>
            <a:ext cx="2648400" cy="2648400"/>
          </a:xfrm>
          <a:prstGeom prst="pie">
            <a:avLst>
              <a:gd name="adj1" fmla="val 10811163"/>
              <a:gd name="adj2" fmla="val 162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3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000">
                <a:latin typeface="Poppins"/>
                <a:ea typeface="Poppins"/>
                <a:cs typeface="Poppins"/>
                <a:sym typeface="Poppins"/>
              </a:rPr>
              <a:t>L’équipe</a:t>
            </a:r>
            <a:endParaRPr sz="3000">
              <a:latin typeface="Poppins"/>
              <a:ea typeface="Poppins"/>
              <a:cs typeface="Poppins"/>
              <a:sym typeface="Poppins"/>
            </a:endParaRPr>
          </a:p>
        </p:txBody>
      </p:sp>
      <p:sp>
        <p:nvSpPr>
          <p:cNvPr id="1628" name="Google Shape;1628;p37"/>
          <p:cNvSpPr txBox="1"/>
          <p:nvPr/>
        </p:nvSpPr>
        <p:spPr>
          <a:xfrm flipH="1">
            <a:off x="6868323" y="1373336"/>
            <a:ext cx="1829700" cy="3849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200">
                <a:solidFill>
                  <a:schemeClr val="lt1"/>
                </a:solidFill>
                <a:latin typeface="Poppins Light"/>
                <a:ea typeface="Poppins Light"/>
                <a:cs typeface="Poppins Light"/>
                <a:sym typeface="Poppins Light"/>
              </a:rPr>
              <a:t>Angela</a:t>
            </a:r>
            <a:endParaRPr sz="2200">
              <a:solidFill>
                <a:schemeClr val="lt1"/>
              </a:solidFill>
              <a:latin typeface="Poppins Light"/>
              <a:ea typeface="Poppins Light"/>
              <a:cs typeface="Poppins Light"/>
              <a:sym typeface="Poppins Light"/>
            </a:endParaRPr>
          </a:p>
        </p:txBody>
      </p:sp>
      <p:sp>
        <p:nvSpPr>
          <p:cNvPr id="1630" name="Google Shape;1630;p37"/>
          <p:cNvSpPr txBox="1"/>
          <p:nvPr/>
        </p:nvSpPr>
        <p:spPr>
          <a:xfrm flipH="1">
            <a:off x="6787062" y="3743565"/>
            <a:ext cx="1829700" cy="3849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200">
                <a:solidFill>
                  <a:schemeClr val="lt1"/>
                </a:solidFill>
                <a:latin typeface="Poppins Light"/>
                <a:ea typeface="Poppins Light"/>
                <a:cs typeface="Poppins Light"/>
                <a:sym typeface="Poppins Light"/>
              </a:rPr>
              <a:t>Wasin</a:t>
            </a:r>
            <a:endParaRPr sz="2200">
              <a:solidFill>
                <a:schemeClr val="lt1"/>
              </a:solidFill>
              <a:latin typeface="Poppins Light"/>
              <a:ea typeface="Poppins Light"/>
              <a:cs typeface="Poppins Light"/>
              <a:sym typeface="Poppins Light"/>
            </a:endParaRPr>
          </a:p>
        </p:txBody>
      </p:sp>
      <p:sp>
        <p:nvSpPr>
          <p:cNvPr id="1632" name="Google Shape;1632;p37"/>
          <p:cNvSpPr txBox="1"/>
          <p:nvPr/>
        </p:nvSpPr>
        <p:spPr>
          <a:xfrm flipH="1">
            <a:off x="401213" y="1290451"/>
            <a:ext cx="1829700" cy="3849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2200">
                <a:solidFill>
                  <a:schemeClr val="lt1"/>
                </a:solidFill>
                <a:latin typeface="Poppins Light"/>
                <a:ea typeface="Poppins Light"/>
                <a:cs typeface="Poppins Light"/>
                <a:sym typeface="Poppins Light"/>
              </a:rPr>
              <a:t>Henri</a:t>
            </a:r>
            <a:endParaRPr sz="2200">
              <a:solidFill>
                <a:schemeClr val="lt1"/>
              </a:solidFill>
              <a:latin typeface="Poppins Light"/>
              <a:ea typeface="Poppins Light"/>
              <a:cs typeface="Poppins Light"/>
              <a:sym typeface="Poppins Light"/>
            </a:endParaRPr>
          </a:p>
        </p:txBody>
      </p:sp>
      <p:sp>
        <p:nvSpPr>
          <p:cNvPr id="1634" name="Google Shape;1634;p37"/>
          <p:cNvSpPr txBox="1"/>
          <p:nvPr/>
        </p:nvSpPr>
        <p:spPr>
          <a:xfrm flipH="1">
            <a:off x="369965" y="3743565"/>
            <a:ext cx="1829700" cy="3849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2200">
                <a:solidFill>
                  <a:schemeClr val="lt1"/>
                </a:solidFill>
                <a:latin typeface="Poppins Light"/>
                <a:ea typeface="Poppins Light"/>
                <a:cs typeface="Poppins Light"/>
                <a:sym typeface="Poppins Light"/>
              </a:rPr>
              <a:t>David</a:t>
            </a:r>
            <a:endParaRPr sz="2200">
              <a:solidFill>
                <a:schemeClr val="lt1"/>
              </a:solidFill>
              <a:latin typeface="Poppins Light"/>
              <a:ea typeface="Poppins Light"/>
              <a:cs typeface="Poppins Light"/>
              <a:sym typeface="Poppins Light"/>
            </a:endParaRPr>
          </a:p>
        </p:txBody>
      </p:sp>
      <p:cxnSp>
        <p:nvCxnSpPr>
          <p:cNvPr id="1636" name="Google Shape;1636;p37"/>
          <p:cNvCxnSpPr>
            <a:stCxn id="1632" idx="1"/>
          </p:cNvCxnSpPr>
          <p:nvPr/>
        </p:nvCxnSpPr>
        <p:spPr>
          <a:xfrm>
            <a:off x="2230913" y="1482901"/>
            <a:ext cx="1103700" cy="508200"/>
          </a:xfrm>
          <a:prstGeom prst="bentConnector3">
            <a:avLst>
              <a:gd name="adj1" fmla="val 33304"/>
            </a:avLst>
          </a:prstGeom>
          <a:noFill/>
          <a:ln w="19050" cap="flat" cmpd="sng">
            <a:solidFill>
              <a:schemeClr val="dk2"/>
            </a:solidFill>
            <a:prstDash val="solid"/>
            <a:round/>
            <a:headEnd type="none" w="med" len="med"/>
            <a:tailEnd type="none" w="med" len="med"/>
          </a:ln>
        </p:spPr>
      </p:cxnSp>
      <p:cxnSp>
        <p:nvCxnSpPr>
          <p:cNvPr id="1637" name="Google Shape;1637;p37"/>
          <p:cNvCxnSpPr>
            <a:endCxn id="1628" idx="3"/>
          </p:cNvCxnSpPr>
          <p:nvPr/>
        </p:nvCxnSpPr>
        <p:spPr>
          <a:xfrm rot="10800000" flipH="1">
            <a:off x="5682723" y="1565786"/>
            <a:ext cx="1185600" cy="451500"/>
          </a:xfrm>
          <a:prstGeom prst="bentConnector3">
            <a:avLst>
              <a:gd name="adj1" fmla="val 50000"/>
            </a:avLst>
          </a:prstGeom>
          <a:noFill/>
          <a:ln w="19050" cap="flat" cmpd="sng">
            <a:solidFill>
              <a:schemeClr val="lt1"/>
            </a:solidFill>
            <a:prstDash val="solid"/>
            <a:round/>
            <a:headEnd type="none" w="med" len="med"/>
            <a:tailEnd type="none" w="med" len="med"/>
          </a:ln>
        </p:spPr>
      </p:cxnSp>
      <p:cxnSp>
        <p:nvCxnSpPr>
          <p:cNvPr id="1638" name="Google Shape;1638;p37"/>
          <p:cNvCxnSpPr>
            <a:cxnSpLocks/>
          </p:cNvCxnSpPr>
          <p:nvPr/>
        </p:nvCxnSpPr>
        <p:spPr>
          <a:xfrm>
            <a:off x="5729623" y="3493246"/>
            <a:ext cx="1007186" cy="367733"/>
          </a:xfrm>
          <a:prstGeom prst="bentConnector3">
            <a:avLst>
              <a:gd name="adj1" fmla="val 50000"/>
            </a:avLst>
          </a:prstGeom>
          <a:noFill/>
          <a:ln w="19050" cap="flat" cmpd="sng">
            <a:solidFill>
              <a:schemeClr val="dk2"/>
            </a:solidFill>
            <a:prstDash val="solid"/>
            <a:round/>
            <a:headEnd type="none" w="med" len="med"/>
            <a:tailEnd type="none" w="med" len="med"/>
          </a:ln>
        </p:spPr>
      </p:cxnSp>
      <p:cxnSp>
        <p:nvCxnSpPr>
          <p:cNvPr id="1639" name="Google Shape;1639;p37"/>
          <p:cNvCxnSpPr>
            <a:cxnSpLocks/>
          </p:cNvCxnSpPr>
          <p:nvPr/>
        </p:nvCxnSpPr>
        <p:spPr>
          <a:xfrm flipV="1">
            <a:off x="2176382" y="3455979"/>
            <a:ext cx="1085170" cy="405000"/>
          </a:xfrm>
          <a:prstGeom prst="bentConnector3">
            <a:avLst>
              <a:gd name="adj1" fmla="val 50000"/>
            </a:avLst>
          </a:prstGeom>
          <a:noFill/>
          <a:ln w="19050" cap="flat" cmpd="sng">
            <a:solidFill>
              <a:schemeClr val="lt1"/>
            </a:solidFill>
            <a:prstDash val="solid"/>
            <a:round/>
            <a:headEnd type="none" w="med" len="med"/>
            <a:tailEnd type="none" w="med" len="med"/>
          </a:ln>
        </p:spPr>
      </p:cxnSp>
      <p:pic>
        <p:nvPicPr>
          <p:cNvPr id="1640" name="Google Shape;1640;p37"/>
          <p:cNvPicPr preferRelativeResize="0"/>
          <p:nvPr/>
        </p:nvPicPr>
        <p:blipFill>
          <a:blip r:embed="rId3">
            <a:alphaModFix/>
          </a:blip>
          <a:stretch>
            <a:fillRect/>
          </a:stretch>
        </p:blipFill>
        <p:spPr>
          <a:xfrm>
            <a:off x="3595363" y="3058987"/>
            <a:ext cx="724000" cy="690223"/>
          </a:xfrm>
          <a:prstGeom prst="rect">
            <a:avLst/>
          </a:prstGeom>
          <a:noFill/>
          <a:ln>
            <a:noFill/>
          </a:ln>
        </p:spPr>
      </p:pic>
      <p:pic>
        <p:nvPicPr>
          <p:cNvPr id="1641" name="Google Shape;1641;p37"/>
          <p:cNvPicPr preferRelativeResize="0"/>
          <p:nvPr/>
        </p:nvPicPr>
        <p:blipFill>
          <a:blip r:embed="rId4">
            <a:alphaModFix/>
          </a:blip>
          <a:stretch>
            <a:fillRect/>
          </a:stretch>
        </p:blipFill>
        <p:spPr>
          <a:xfrm>
            <a:off x="4793217" y="3040063"/>
            <a:ext cx="644882" cy="728075"/>
          </a:xfrm>
          <a:prstGeom prst="rect">
            <a:avLst/>
          </a:prstGeom>
          <a:noFill/>
          <a:ln>
            <a:noFill/>
          </a:ln>
        </p:spPr>
      </p:pic>
      <p:pic>
        <p:nvPicPr>
          <p:cNvPr id="1642" name="Google Shape;1642;p37"/>
          <p:cNvPicPr preferRelativeResize="0"/>
          <p:nvPr/>
        </p:nvPicPr>
        <p:blipFill>
          <a:blip r:embed="rId5">
            <a:alphaModFix/>
          </a:blip>
          <a:stretch>
            <a:fillRect/>
          </a:stretch>
        </p:blipFill>
        <p:spPr>
          <a:xfrm>
            <a:off x="4644075" y="1868600"/>
            <a:ext cx="764675" cy="776900"/>
          </a:xfrm>
          <a:prstGeom prst="rect">
            <a:avLst/>
          </a:prstGeom>
          <a:noFill/>
          <a:ln w="9525" cap="flat" cmpd="sng">
            <a:solidFill>
              <a:schemeClr val="dk2"/>
            </a:solidFill>
            <a:prstDash val="solid"/>
            <a:round/>
            <a:headEnd type="none" w="sm" len="sm"/>
            <a:tailEnd type="none" w="sm" len="sm"/>
          </a:ln>
        </p:spPr>
      </p:pic>
      <p:pic>
        <p:nvPicPr>
          <p:cNvPr id="1643" name="Google Shape;1643;p37"/>
          <p:cNvPicPr preferRelativeResize="0"/>
          <p:nvPr/>
        </p:nvPicPr>
        <p:blipFill>
          <a:blip r:embed="rId6">
            <a:alphaModFix/>
          </a:blip>
          <a:stretch>
            <a:fillRect/>
          </a:stretch>
        </p:blipFill>
        <p:spPr>
          <a:xfrm>
            <a:off x="3653402" y="1823430"/>
            <a:ext cx="764675" cy="867170"/>
          </a:xfrm>
          <a:prstGeom prst="rect">
            <a:avLst/>
          </a:prstGeom>
          <a:noFill/>
          <a:ln w="9525" cap="flat" cmpd="sng">
            <a:solidFill>
              <a:schemeClr val="dk2"/>
            </a:solidFill>
            <a:prstDash val="solid"/>
            <a:round/>
            <a:headEnd type="none" w="sm" len="sm"/>
            <a:tailEnd type="none" w="sm" len="sm"/>
          </a:ln>
        </p:spPr>
      </p:pic>
      <p:sp>
        <p:nvSpPr>
          <p:cNvPr id="2" name="Espace réservé de la date 1">
            <a:extLst>
              <a:ext uri="{FF2B5EF4-FFF2-40B4-BE49-F238E27FC236}">
                <a16:creationId xmlns:a16="http://schemas.microsoft.com/office/drawing/2014/main" id="{4D28D701-7A7D-3568-45E2-EE65CD709A0B}"/>
              </a:ext>
            </a:extLst>
          </p:cNvPr>
          <p:cNvSpPr>
            <a:spLocks noGrp="1"/>
          </p:cNvSpPr>
          <p:nvPr>
            <p:ph type="dt" sz="half" idx="10"/>
          </p:nvPr>
        </p:nvSpPr>
        <p:spPr/>
        <p:txBody>
          <a:bodyPr/>
          <a:lstStyle/>
          <a:p>
            <a:r>
              <a:rPr lang="fr-FR"/>
              <a:t>05/09/2024</a:t>
            </a:r>
          </a:p>
        </p:txBody>
      </p:sp>
      <p:pic>
        <p:nvPicPr>
          <p:cNvPr id="8" name="Image 7">
            <a:extLst>
              <a:ext uri="{FF2B5EF4-FFF2-40B4-BE49-F238E27FC236}">
                <a16:creationId xmlns:a16="http://schemas.microsoft.com/office/drawing/2014/main" id="{0F3347CE-1C97-A8C1-EF62-07E75D52E043}"/>
              </a:ext>
            </a:extLst>
          </p:cNvPr>
          <p:cNvPicPr>
            <a:picLocks noChangeAspect="1"/>
          </p:cNvPicPr>
          <p:nvPr/>
        </p:nvPicPr>
        <p:blipFill>
          <a:blip r:embed="rId7"/>
          <a:stretch>
            <a:fillRect/>
          </a:stretch>
        </p:blipFill>
        <p:spPr>
          <a:xfrm>
            <a:off x="8573359" y="107718"/>
            <a:ext cx="469395" cy="501267"/>
          </a:xfrm>
          <a:prstGeom prst="rect">
            <a:avLst/>
          </a:prstGeom>
          <a:effectLst>
            <a:glow rad="63500">
              <a:schemeClr val="accent3">
                <a:satMod val="175000"/>
                <a:alpha val="40000"/>
              </a:schemeClr>
            </a:glow>
          </a:effectLst>
        </p:spPr>
      </p:pic>
      <p:sp>
        <p:nvSpPr>
          <p:cNvPr id="5" name="Espace réservé du numéro de diapositive 4">
            <a:extLst>
              <a:ext uri="{FF2B5EF4-FFF2-40B4-BE49-F238E27FC236}">
                <a16:creationId xmlns:a16="http://schemas.microsoft.com/office/drawing/2014/main" id="{3DF8B32A-4509-6C3C-4223-998F0C5E9692}"/>
              </a:ext>
            </a:extLst>
          </p:cNvPr>
          <p:cNvSpPr>
            <a:spLocks noGrp="1"/>
          </p:cNvSpPr>
          <p:nvPr>
            <p:ph type="sldNum" sz="quarter" idx="11"/>
          </p:nvPr>
        </p:nvSpPr>
        <p:spPr/>
        <p:txBody>
          <a:bodyPr/>
          <a:lstStyle/>
          <a:p>
            <a:fld id="{326F19BA-511A-465D-B7F5-6042D6B00A93}" type="slidenum">
              <a:rPr lang="fr-FR" smtClean="0"/>
              <a:t>2</a:t>
            </a:fld>
            <a:endParaRPr lang="fr-F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451"/>
        <p:cNvGrpSpPr/>
        <p:nvPr/>
      </p:nvGrpSpPr>
      <p:grpSpPr>
        <a:xfrm>
          <a:off x="0" y="0"/>
          <a:ext cx="0" cy="0"/>
          <a:chOff x="0" y="0"/>
          <a:chExt cx="0" cy="0"/>
        </a:xfrm>
      </p:grpSpPr>
      <p:sp>
        <p:nvSpPr>
          <p:cNvPr id="3452" name="Google Shape;3452;p54"/>
          <p:cNvSpPr txBox="1">
            <a:spLocks noGrp="1"/>
          </p:cNvSpPr>
          <p:nvPr>
            <p:ph type="title"/>
          </p:nvPr>
        </p:nvSpPr>
        <p:spPr>
          <a:xfrm>
            <a:off x="2175700" y="2175502"/>
            <a:ext cx="3864621" cy="792495"/>
          </a:xfrm>
          <a:prstGeom prst="rect">
            <a:avLst/>
          </a:prstGeom>
        </p:spPr>
        <p:txBody>
          <a:bodyPr spcFirstLastPara="1" wrap="square" lIns="91425" tIns="91425" rIns="91425" bIns="91425" anchor="b" anchorCtr="0">
            <a:noAutofit/>
          </a:bodyPr>
          <a:lstStyle/>
          <a:p>
            <a:r>
              <a:rPr lang="fr-FR">
                <a:latin typeface="Poppins"/>
                <a:ea typeface="Poppins"/>
                <a:cs typeface="Poppins"/>
              </a:rPr>
              <a:t>Lot 3</a:t>
            </a:r>
            <a:endParaRPr lang="fr-FR">
              <a:latin typeface="Poppins"/>
              <a:ea typeface="Poppins"/>
              <a:cs typeface="Poppins"/>
              <a:sym typeface="Poppins"/>
            </a:endParaRPr>
          </a:p>
        </p:txBody>
      </p:sp>
      <p:sp>
        <p:nvSpPr>
          <p:cNvPr id="3453" name="Google Shape;3453;p54"/>
          <p:cNvSpPr txBox="1">
            <a:spLocks noGrp="1"/>
          </p:cNvSpPr>
          <p:nvPr>
            <p:ph type="title" idx="2"/>
          </p:nvPr>
        </p:nvSpPr>
        <p:spPr>
          <a:xfrm>
            <a:off x="782700" y="2041500"/>
            <a:ext cx="1218000" cy="1060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pic>
        <p:nvPicPr>
          <p:cNvPr id="3456" name="Google Shape;3456;p54"/>
          <p:cNvPicPr preferRelativeResize="0"/>
          <p:nvPr/>
        </p:nvPicPr>
        <p:blipFill>
          <a:blip r:embed="rId3">
            <a:alphaModFix/>
          </a:blip>
          <a:stretch>
            <a:fillRect/>
          </a:stretch>
        </p:blipFill>
        <p:spPr>
          <a:xfrm>
            <a:off x="6805431" y="1827812"/>
            <a:ext cx="891342" cy="696300"/>
          </a:xfrm>
          <a:prstGeom prst="rect">
            <a:avLst/>
          </a:prstGeom>
          <a:noFill/>
          <a:ln>
            <a:noFill/>
          </a:ln>
        </p:spPr>
      </p:pic>
      <p:sp>
        <p:nvSpPr>
          <p:cNvPr id="2" name="Espace réservé de la date 1">
            <a:extLst>
              <a:ext uri="{FF2B5EF4-FFF2-40B4-BE49-F238E27FC236}">
                <a16:creationId xmlns:a16="http://schemas.microsoft.com/office/drawing/2014/main" id="{C7595CA2-9553-C2CA-28B4-77228E81BCF8}"/>
              </a:ext>
            </a:extLst>
          </p:cNvPr>
          <p:cNvSpPr>
            <a:spLocks noGrp="1"/>
          </p:cNvSpPr>
          <p:nvPr>
            <p:ph type="dt" sz="half" idx="10"/>
          </p:nvPr>
        </p:nvSpPr>
        <p:spPr/>
        <p:txBody>
          <a:bodyPr/>
          <a:lstStyle/>
          <a:p>
            <a:r>
              <a:rPr lang="fr-FR"/>
              <a:t>05/09/2024</a:t>
            </a:r>
          </a:p>
        </p:txBody>
      </p:sp>
      <p:pic>
        <p:nvPicPr>
          <p:cNvPr id="5" name="Image 4">
            <a:extLst>
              <a:ext uri="{FF2B5EF4-FFF2-40B4-BE49-F238E27FC236}">
                <a16:creationId xmlns:a16="http://schemas.microsoft.com/office/drawing/2014/main" id="{3F02A1AD-8185-5227-66A3-F8CBD934B5E1}"/>
              </a:ext>
            </a:extLst>
          </p:cNvPr>
          <p:cNvPicPr>
            <a:picLocks noChangeAspect="1"/>
          </p:cNvPicPr>
          <p:nvPr/>
        </p:nvPicPr>
        <p:blipFill>
          <a:blip r:embed="rId4"/>
          <a:stretch>
            <a:fillRect/>
          </a:stretch>
        </p:blipFill>
        <p:spPr>
          <a:xfrm>
            <a:off x="6042533" y="1381912"/>
            <a:ext cx="2146464" cy="2228294"/>
          </a:xfrm>
          <a:prstGeom prst="rect">
            <a:avLst/>
          </a:prstGeom>
          <a:ln>
            <a:solidFill>
              <a:schemeClr val="bg2"/>
            </a:solidFill>
          </a:ln>
        </p:spPr>
      </p:pic>
      <p:pic>
        <p:nvPicPr>
          <p:cNvPr id="6" name="Image 5">
            <a:extLst>
              <a:ext uri="{FF2B5EF4-FFF2-40B4-BE49-F238E27FC236}">
                <a16:creationId xmlns:a16="http://schemas.microsoft.com/office/drawing/2014/main" id="{48487795-CC73-7864-1DE7-768FAFE1B34F}"/>
              </a:ext>
            </a:extLst>
          </p:cNvPr>
          <p:cNvPicPr>
            <a:picLocks noChangeAspect="1"/>
          </p:cNvPicPr>
          <p:nvPr/>
        </p:nvPicPr>
        <p:blipFill>
          <a:blip r:embed="rId5"/>
          <a:stretch>
            <a:fillRect/>
          </a:stretch>
        </p:blipFill>
        <p:spPr>
          <a:xfrm>
            <a:off x="8573359" y="107718"/>
            <a:ext cx="469395" cy="501267"/>
          </a:xfrm>
          <a:prstGeom prst="rect">
            <a:avLst/>
          </a:prstGeom>
          <a:effectLst>
            <a:glow rad="63500">
              <a:schemeClr val="accent3">
                <a:satMod val="175000"/>
                <a:alpha val="40000"/>
              </a:schemeClr>
            </a:glow>
          </a:effectLst>
        </p:spPr>
      </p:pic>
      <p:sp>
        <p:nvSpPr>
          <p:cNvPr id="8" name="Espace réservé du numéro de diapositive 7">
            <a:extLst>
              <a:ext uri="{FF2B5EF4-FFF2-40B4-BE49-F238E27FC236}">
                <a16:creationId xmlns:a16="http://schemas.microsoft.com/office/drawing/2014/main" id="{0C86C5F5-563A-19CE-0C10-45C9091F6E02}"/>
              </a:ext>
            </a:extLst>
          </p:cNvPr>
          <p:cNvSpPr>
            <a:spLocks noGrp="1"/>
          </p:cNvSpPr>
          <p:nvPr>
            <p:ph type="sldNum" sz="quarter" idx="11"/>
          </p:nvPr>
        </p:nvSpPr>
        <p:spPr/>
        <p:txBody>
          <a:bodyPr/>
          <a:lstStyle/>
          <a:p>
            <a:fld id="{326F19BA-511A-465D-B7F5-6042D6B00A93}" type="slidenum">
              <a:rPr lang="fr-FR" smtClean="0"/>
              <a:t>20</a:t>
            </a:fld>
            <a:endParaRPr lang="fr-FR"/>
          </a:p>
        </p:txBody>
      </p:sp>
    </p:spTree>
    <p:extLst>
      <p:ext uri="{BB962C8B-B14F-4D97-AF65-F5344CB8AC3E}">
        <p14:creationId xmlns:p14="http://schemas.microsoft.com/office/powerpoint/2010/main" val="1171653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afterEffect">
                                  <p:stCondLst>
                                    <p:cond delay="0"/>
                                  </p:stCondLst>
                                  <p:childTnLst>
                                    <p:animRot by="-21600000">
                                      <p:cBhvr>
                                        <p:cTn id="6" dur="1000" fill="hold"/>
                                        <p:tgtEl>
                                          <p:spTgt spid="345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961"/>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B3E137C0-A73F-077B-E063-12F46179C4B4}"/>
              </a:ext>
            </a:extLst>
          </p:cNvPr>
          <p:cNvSpPr>
            <a:spLocks noGrp="1"/>
          </p:cNvSpPr>
          <p:nvPr>
            <p:ph type="dt" sz="half" idx="10"/>
          </p:nvPr>
        </p:nvSpPr>
        <p:spPr/>
        <p:txBody>
          <a:bodyPr/>
          <a:lstStyle/>
          <a:p>
            <a:r>
              <a:rPr lang="fr-FR"/>
              <a:t>05/09/2024</a:t>
            </a:r>
          </a:p>
        </p:txBody>
      </p:sp>
      <p:sp>
        <p:nvSpPr>
          <p:cNvPr id="6" name="Google Shape;1963;p42">
            <a:extLst>
              <a:ext uri="{FF2B5EF4-FFF2-40B4-BE49-F238E27FC236}">
                <a16:creationId xmlns:a16="http://schemas.microsoft.com/office/drawing/2014/main" id="{31C67745-EE40-0061-AD09-D2ACEBB5DB4A}"/>
              </a:ext>
            </a:extLst>
          </p:cNvPr>
          <p:cNvSpPr txBox="1">
            <a:spLocks/>
          </p:cNvSpPr>
          <p:nvPr/>
        </p:nvSpPr>
        <p:spPr>
          <a:xfrm>
            <a:off x="2164305" y="436242"/>
            <a:ext cx="4808968" cy="2564919"/>
          </a:xfrm>
          <a:prstGeom prst="rect">
            <a:avLst/>
          </a:prstGeom>
          <a:solidFill>
            <a:schemeClr val="accent6"/>
          </a:solidFill>
          <a:ln>
            <a:noFill/>
          </a:ln>
          <a:effectLst>
            <a:outerShdw blurRad="50800" dist="38100" dir="2700000" algn="tl" rotWithShape="0">
              <a:prstClr val="black">
                <a:alpha val="40000"/>
              </a:prstClr>
            </a:outerShdw>
          </a:effectLst>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1"/>
              </a:buClr>
              <a:buSzPts val="1400"/>
              <a:buFont typeface="Poppins Medium"/>
              <a:buNone/>
              <a:defRPr sz="1200" b="0" i="0" u="none" strike="noStrike" cap="none">
                <a:solidFill>
                  <a:schemeClr val="lt1"/>
                </a:solidFill>
                <a:latin typeface="Poppins Medium"/>
                <a:ea typeface="Poppins Medium"/>
                <a:cs typeface="Poppins Medium"/>
                <a:sym typeface="Poppins Medium"/>
              </a:defRPr>
            </a:lvl1pPr>
            <a:lvl2pPr marL="914400" marR="0" lvl="1" indent="-304800" algn="ctr" rtl="0">
              <a:lnSpc>
                <a:spcPct val="100000"/>
              </a:lnSpc>
              <a:spcBef>
                <a:spcPts val="0"/>
              </a:spcBef>
              <a:spcAft>
                <a:spcPts val="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2pPr>
            <a:lvl3pPr marL="1371600" marR="0" lvl="2" indent="-304800" algn="ctr" rtl="0">
              <a:lnSpc>
                <a:spcPct val="100000"/>
              </a:lnSpc>
              <a:spcBef>
                <a:spcPts val="1600"/>
              </a:spcBef>
              <a:spcAft>
                <a:spcPts val="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3pPr>
            <a:lvl4pPr marL="1828800" marR="0" lvl="3" indent="-304800" algn="ctr" rtl="0">
              <a:lnSpc>
                <a:spcPct val="100000"/>
              </a:lnSpc>
              <a:spcBef>
                <a:spcPts val="1600"/>
              </a:spcBef>
              <a:spcAft>
                <a:spcPts val="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4pPr>
            <a:lvl5pPr marL="2286000" marR="0" lvl="4" indent="-304800" algn="ctr" rtl="0">
              <a:lnSpc>
                <a:spcPct val="100000"/>
              </a:lnSpc>
              <a:spcBef>
                <a:spcPts val="1600"/>
              </a:spcBef>
              <a:spcAft>
                <a:spcPts val="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5pPr>
            <a:lvl6pPr marL="2743200" marR="0" lvl="5" indent="-304800" algn="ctr" rtl="0">
              <a:lnSpc>
                <a:spcPct val="100000"/>
              </a:lnSpc>
              <a:spcBef>
                <a:spcPts val="1600"/>
              </a:spcBef>
              <a:spcAft>
                <a:spcPts val="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6pPr>
            <a:lvl7pPr marL="3200400" marR="0" lvl="6" indent="-304800" algn="ctr" rtl="0">
              <a:lnSpc>
                <a:spcPct val="100000"/>
              </a:lnSpc>
              <a:spcBef>
                <a:spcPts val="1600"/>
              </a:spcBef>
              <a:spcAft>
                <a:spcPts val="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7pPr>
            <a:lvl8pPr marL="3657600" marR="0" lvl="7" indent="-304800" algn="ctr" rtl="0">
              <a:lnSpc>
                <a:spcPct val="100000"/>
              </a:lnSpc>
              <a:spcBef>
                <a:spcPts val="1600"/>
              </a:spcBef>
              <a:spcAft>
                <a:spcPts val="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8pPr>
            <a:lvl9pPr marL="4114800" marR="0" lvl="8" indent="-304800" algn="ctr" rtl="0">
              <a:lnSpc>
                <a:spcPct val="100000"/>
              </a:lnSpc>
              <a:spcBef>
                <a:spcPts val="1600"/>
              </a:spcBef>
              <a:spcAft>
                <a:spcPts val="160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9pPr>
          </a:lstStyle>
          <a:p>
            <a:r>
              <a:rPr lang="fr-FR"/>
              <a:t>Importer toutes les données du fichier csv dans HBase</a:t>
            </a:r>
          </a:p>
          <a:p>
            <a:endParaRPr lang="fr-FR"/>
          </a:p>
          <a:p>
            <a:r>
              <a:rPr lang="fr-FR"/>
              <a:t>Contraintes :</a:t>
            </a:r>
          </a:p>
          <a:p>
            <a:r>
              <a:rPr lang="fr-FR"/>
              <a:t>•Valeur NULL interdite,</a:t>
            </a:r>
          </a:p>
          <a:p>
            <a:r>
              <a:rPr lang="fr-FR"/>
              <a:t>•Date invalide interdite,</a:t>
            </a:r>
          </a:p>
          <a:p>
            <a:r>
              <a:rPr lang="fr-FR"/>
              <a:t>•Ne pas importer l’année 2004</a:t>
            </a:r>
          </a:p>
          <a:p>
            <a:endParaRPr lang="fr-FR"/>
          </a:p>
          <a:p>
            <a:r>
              <a:rPr lang="fr-FR"/>
              <a:t>Créer un Dashboard afin de manière dynamique de :</a:t>
            </a:r>
          </a:p>
          <a:p>
            <a:r>
              <a:rPr lang="fr-FR"/>
              <a:t>•Voir la fidélité des clients sur selon l’intervalle de dates,</a:t>
            </a:r>
          </a:p>
          <a:p>
            <a:r>
              <a:rPr lang="fr-FR"/>
              <a:t>•Voir le nombre d’objets commandés par année et les 5 meilleurs (Palmarès),</a:t>
            </a:r>
          </a:p>
          <a:p>
            <a:r>
              <a:rPr lang="fr-FR"/>
              <a:t>•Voir les départements les plus représentatifs du programme de fidélité de la fromagerie (Palmarès).</a:t>
            </a:r>
          </a:p>
        </p:txBody>
      </p:sp>
      <p:sp>
        <p:nvSpPr>
          <p:cNvPr id="23" name="Google Shape;1963;p42">
            <a:extLst>
              <a:ext uri="{FF2B5EF4-FFF2-40B4-BE49-F238E27FC236}">
                <a16:creationId xmlns:a16="http://schemas.microsoft.com/office/drawing/2014/main" id="{9DB292A6-D60F-8479-5896-C77AA4A2E3DE}"/>
              </a:ext>
            </a:extLst>
          </p:cNvPr>
          <p:cNvSpPr txBox="1">
            <a:spLocks/>
          </p:cNvSpPr>
          <p:nvPr/>
        </p:nvSpPr>
        <p:spPr>
          <a:xfrm>
            <a:off x="7198196" y="720168"/>
            <a:ext cx="1043445" cy="286594"/>
          </a:xfrm>
          <a:prstGeom prst="rect">
            <a:avLst/>
          </a:prstGeom>
          <a:solidFill>
            <a:schemeClr val="accent6"/>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1"/>
              </a:buClr>
              <a:buSzPts val="1400"/>
              <a:buFont typeface="Poppins Medium"/>
              <a:buNone/>
              <a:defRPr sz="1200" b="0" i="0" u="none" strike="noStrike" cap="none">
                <a:solidFill>
                  <a:schemeClr val="lt1"/>
                </a:solidFill>
                <a:latin typeface="Poppins Medium"/>
                <a:ea typeface="Poppins Medium"/>
                <a:cs typeface="Poppins Medium"/>
                <a:sym typeface="Poppins Medium"/>
              </a:defRPr>
            </a:lvl1pPr>
            <a:lvl2pPr marL="914400" marR="0" lvl="1" indent="-304800" algn="ctr" rtl="0">
              <a:lnSpc>
                <a:spcPct val="100000"/>
              </a:lnSpc>
              <a:spcBef>
                <a:spcPts val="0"/>
              </a:spcBef>
              <a:spcAft>
                <a:spcPts val="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2pPr>
            <a:lvl3pPr marL="1371600" marR="0" lvl="2" indent="-304800" algn="ctr" rtl="0">
              <a:lnSpc>
                <a:spcPct val="100000"/>
              </a:lnSpc>
              <a:spcBef>
                <a:spcPts val="1600"/>
              </a:spcBef>
              <a:spcAft>
                <a:spcPts val="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3pPr>
            <a:lvl4pPr marL="1828800" marR="0" lvl="3" indent="-304800" algn="ctr" rtl="0">
              <a:lnSpc>
                <a:spcPct val="100000"/>
              </a:lnSpc>
              <a:spcBef>
                <a:spcPts val="1600"/>
              </a:spcBef>
              <a:spcAft>
                <a:spcPts val="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4pPr>
            <a:lvl5pPr marL="2286000" marR="0" lvl="4" indent="-304800" algn="ctr" rtl="0">
              <a:lnSpc>
                <a:spcPct val="100000"/>
              </a:lnSpc>
              <a:spcBef>
                <a:spcPts val="1600"/>
              </a:spcBef>
              <a:spcAft>
                <a:spcPts val="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5pPr>
            <a:lvl6pPr marL="2743200" marR="0" lvl="5" indent="-304800" algn="ctr" rtl="0">
              <a:lnSpc>
                <a:spcPct val="100000"/>
              </a:lnSpc>
              <a:spcBef>
                <a:spcPts val="1600"/>
              </a:spcBef>
              <a:spcAft>
                <a:spcPts val="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6pPr>
            <a:lvl7pPr marL="3200400" marR="0" lvl="6" indent="-304800" algn="ctr" rtl="0">
              <a:lnSpc>
                <a:spcPct val="100000"/>
              </a:lnSpc>
              <a:spcBef>
                <a:spcPts val="1600"/>
              </a:spcBef>
              <a:spcAft>
                <a:spcPts val="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7pPr>
            <a:lvl8pPr marL="3657600" marR="0" lvl="7" indent="-304800" algn="ctr" rtl="0">
              <a:lnSpc>
                <a:spcPct val="100000"/>
              </a:lnSpc>
              <a:spcBef>
                <a:spcPts val="1600"/>
              </a:spcBef>
              <a:spcAft>
                <a:spcPts val="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8pPr>
            <a:lvl9pPr marL="4114800" marR="0" lvl="8" indent="-304800" algn="ctr" rtl="0">
              <a:lnSpc>
                <a:spcPct val="100000"/>
              </a:lnSpc>
              <a:spcBef>
                <a:spcPts val="1600"/>
              </a:spcBef>
              <a:spcAft>
                <a:spcPts val="160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9pPr>
          </a:lstStyle>
          <a:p>
            <a:pPr marL="0" indent="0"/>
            <a:r>
              <a:rPr lang="fr-FR" sz="900" i="1"/>
              <a:t>importation.py</a:t>
            </a:r>
          </a:p>
        </p:txBody>
      </p:sp>
      <p:sp>
        <p:nvSpPr>
          <p:cNvPr id="4" name="Google Shape;1962;p42">
            <a:extLst>
              <a:ext uri="{FF2B5EF4-FFF2-40B4-BE49-F238E27FC236}">
                <a16:creationId xmlns:a16="http://schemas.microsoft.com/office/drawing/2014/main" id="{0EF36A3F-0651-BC65-C145-23C0107E9774}"/>
              </a:ext>
            </a:extLst>
          </p:cNvPr>
          <p:cNvSpPr txBox="1">
            <a:spLocks noGrp="1"/>
          </p:cNvSpPr>
          <p:nvPr>
            <p:ph type="title"/>
          </p:nvPr>
        </p:nvSpPr>
        <p:spPr>
          <a:xfrm>
            <a:off x="354875" y="313263"/>
            <a:ext cx="1401625" cy="406012"/>
          </a:xfrm>
          <a:prstGeom prst="rect">
            <a:avLst/>
          </a:prstGeom>
        </p:spPr>
        <p:txBody>
          <a:bodyPr spcFirstLastPara="1" wrap="square" lIns="91425" tIns="91425" rIns="91425" bIns="91425" anchor="t" anchorCtr="0">
            <a:noAutofit/>
          </a:bodyPr>
          <a:lstStyle/>
          <a:p>
            <a:pPr algn="l"/>
            <a:r>
              <a:rPr lang="fr-FR" sz="1600">
                <a:latin typeface="Poppins"/>
                <a:cs typeface="Poppins"/>
                <a:sym typeface="Poppins"/>
              </a:rPr>
              <a:t>Lot 3</a:t>
            </a:r>
            <a:endParaRPr lang="fr-FR"/>
          </a:p>
        </p:txBody>
      </p:sp>
      <p:pic>
        <p:nvPicPr>
          <p:cNvPr id="5" name="Image 4">
            <a:extLst>
              <a:ext uri="{FF2B5EF4-FFF2-40B4-BE49-F238E27FC236}">
                <a16:creationId xmlns:a16="http://schemas.microsoft.com/office/drawing/2014/main" id="{50AAB9AE-EE59-1EAE-0782-AA2A420509D1}"/>
              </a:ext>
            </a:extLst>
          </p:cNvPr>
          <p:cNvPicPr>
            <a:picLocks noChangeAspect="1"/>
          </p:cNvPicPr>
          <p:nvPr/>
        </p:nvPicPr>
        <p:blipFill>
          <a:blip r:embed="rId3"/>
          <a:stretch>
            <a:fillRect/>
          </a:stretch>
        </p:blipFill>
        <p:spPr>
          <a:xfrm>
            <a:off x="8573359" y="107718"/>
            <a:ext cx="469395" cy="501267"/>
          </a:xfrm>
          <a:prstGeom prst="rect">
            <a:avLst/>
          </a:prstGeom>
          <a:effectLst>
            <a:glow rad="63500">
              <a:schemeClr val="accent3">
                <a:satMod val="175000"/>
                <a:alpha val="40000"/>
              </a:schemeClr>
            </a:glow>
          </a:effectLst>
        </p:spPr>
      </p:pic>
      <p:pic>
        <p:nvPicPr>
          <p:cNvPr id="3" name="Image 2">
            <a:extLst>
              <a:ext uri="{FF2B5EF4-FFF2-40B4-BE49-F238E27FC236}">
                <a16:creationId xmlns:a16="http://schemas.microsoft.com/office/drawing/2014/main" id="{5729899F-51D3-9C52-F196-666E7D178891}"/>
              </a:ext>
            </a:extLst>
          </p:cNvPr>
          <p:cNvPicPr>
            <a:picLocks noChangeAspect="1"/>
          </p:cNvPicPr>
          <p:nvPr/>
        </p:nvPicPr>
        <p:blipFill>
          <a:blip r:embed="rId4"/>
          <a:stretch>
            <a:fillRect/>
          </a:stretch>
        </p:blipFill>
        <p:spPr>
          <a:xfrm>
            <a:off x="1552575" y="3538966"/>
            <a:ext cx="6038850" cy="428625"/>
          </a:xfrm>
          <a:prstGeom prst="rect">
            <a:avLst/>
          </a:prstGeom>
        </p:spPr>
      </p:pic>
      <p:sp>
        <p:nvSpPr>
          <p:cNvPr id="9" name="Espace réservé du numéro de diapositive 8">
            <a:extLst>
              <a:ext uri="{FF2B5EF4-FFF2-40B4-BE49-F238E27FC236}">
                <a16:creationId xmlns:a16="http://schemas.microsoft.com/office/drawing/2014/main" id="{46B7CE8F-B43E-DA6B-B70F-C0E0484FDAB9}"/>
              </a:ext>
            </a:extLst>
          </p:cNvPr>
          <p:cNvSpPr>
            <a:spLocks noGrp="1"/>
          </p:cNvSpPr>
          <p:nvPr>
            <p:ph type="sldNum" sz="quarter" idx="11"/>
          </p:nvPr>
        </p:nvSpPr>
        <p:spPr/>
        <p:txBody>
          <a:bodyPr/>
          <a:lstStyle/>
          <a:p>
            <a:fld id="{326F19BA-511A-465D-B7F5-6042D6B00A93}" type="slidenum">
              <a:rPr lang="fr-FR" smtClean="0"/>
              <a:t>21</a:t>
            </a:fld>
            <a:endParaRPr lang="fr-FR"/>
          </a:p>
        </p:txBody>
      </p:sp>
    </p:spTree>
    <p:extLst>
      <p:ext uri="{BB962C8B-B14F-4D97-AF65-F5344CB8AC3E}">
        <p14:creationId xmlns:p14="http://schemas.microsoft.com/office/powerpoint/2010/main" val="32392095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961"/>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B3E137C0-A73F-077B-E063-12F46179C4B4}"/>
              </a:ext>
            </a:extLst>
          </p:cNvPr>
          <p:cNvSpPr>
            <a:spLocks noGrp="1"/>
          </p:cNvSpPr>
          <p:nvPr>
            <p:ph type="dt" sz="half" idx="10"/>
          </p:nvPr>
        </p:nvSpPr>
        <p:spPr/>
        <p:txBody>
          <a:bodyPr/>
          <a:lstStyle/>
          <a:p>
            <a:r>
              <a:rPr lang="fr-FR"/>
              <a:t>05/09/2024</a:t>
            </a:r>
          </a:p>
        </p:txBody>
      </p:sp>
      <p:sp>
        <p:nvSpPr>
          <p:cNvPr id="4" name="Google Shape;1962;p42">
            <a:extLst>
              <a:ext uri="{FF2B5EF4-FFF2-40B4-BE49-F238E27FC236}">
                <a16:creationId xmlns:a16="http://schemas.microsoft.com/office/drawing/2014/main" id="{0EF36A3F-0651-BC65-C145-23C0107E9774}"/>
              </a:ext>
            </a:extLst>
          </p:cNvPr>
          <p:cNvSpPr txBox="1">
            <a:spLocks noGrp="1"/>
          </p:cNvSpPr>
          <p:nvPr>
            <p:ph type="title"/>
          </p:nvPr>
        </p:nvSpPr>
        <p:spPr>
          <a:xfrm>
            <a:off x="354875" y="313263"/>
            <a:ext cx="1401625" cy="406012"/>
          </a:xfrm>
          <a:prstGeom prst="rect">
            <a:avLst/>
          </a:prstGeom>
        </p:spPr>
        <p:txBody>
          <a:bodyPr spcFirstLastPara="1" wrap="square" lIns="91425" tIns="91425" rIns="91425" bIns="91425" anchor="t" anchorCtr="0">
            <a:noAutofit/>
          </a:bodyPr>
          <a:lstStyle/>
          <a:p>
            <a:pPr algn="l"/>
            <a:r>
              <a:rPr lang="fr-FR" sz="1600">
                <a:latin typeface="Poppins"/>
                <a:cs typeface="Poppins"/>
                <a:sym typeface="Poppins"/>
              </a:rPr>
              <a:t>Lot 3</a:t>
            </a:r>
            <a:endParaRPr lang="fr-FR"/>
          </a:p>
        </p:txBody>
      </p:sp>
      <p:pic>
        <p:nvPicPr>
          <p:cNvPr id="5" name="Image 4">
            <a:extLst>
              <a:ext uri="{FF2B5EF4-FFF2-40B4-BE49-F238E27FC236}">
                <a16:creationId xmlns:a16="http://schemas.microsoft.com/office/drawing/2014/main" id="{52BDD3E8-3E8A-775E-30BF-0AF711A01485}"/>
              </a:ext>
            </a:extLst>
          </p:cNvPr>
          <p:cNvPicPr>
            <a:picLocks noChangeAspect="1"/>
          </p:cNvPicPr>
          <p:nvPr/>
        </p:nvPicPr>
        <p:blipFill>
          <a:blip r:embed="rId3"/>
          <a:stretch>
            <a:fillRect/>
          </a:stretch>
        </p:blipFill>
        <p:spPr>
          <a:xfrm>
            <a:off x="8573359" y="107718"/>
            <a:ext cx="469395" cy="501267"/>
          </a:xfrm>
          <a:prstGeom prst="rect">
            <a:avLst/>
          </a:prstGeom>
          <a:effectLst>
            <a:glow rad="63500">
              <a:schemeClr val="accent3">
                <a:satMod val="175000"/>
                <a:alpha val="40000"/>
              </a:schemeClr>
            </a:glow>
          </a:effectLst>
        </p:spPr>
      </p:pic>
      <p:cxnSp>
        <p:nvCxnSpPr>
          <p:cNvPr id="7" name="Connecteur droit 6">
            <a:extLst>
              <a:ext uri="{FF2B5EF4-FFF2-40B4-BE49-F238E27FC236}">
                <a16:creationId xmlns:a16="http://schemas.microsoft.com/office/drawing/2014/main" id="{97E2F3B3-9F5A-94D6-F267-59BEF0B13676}"/>
              </a:ext>
            </a:extLst>
          </p:cNvPr>
          <p:cNvCxnSpPr>
            <a:cxnSpLocks/>
          </p:cNvCxnSpPr>
          <p:nvPr/>
        </p:nvCxnSpPr>
        <p:spPr>
          <a:xfrm flipH="1" flipV="1">
            <a:off x="4653184" y="130814"/>
            <a:ext cx="35718" cy="4483661"/>
          </a:xfrm>
          <a:prstGeom prst="line">
            <a:avLst/>
          </a:prstGeom>
          <a:ln w="19050">
            <a:prstDash val="dashDot"/>
            <a:headEnd type="diamond" w="med" len="med"/>
            <a:tailEnd type="diamond" w="med" len="med"/>
          </a:ln>
        </p:spPr>
        <p:style>
          <a:lnRef idx="1">
            <a:schemeClr val="accent1"/>
          </a:lnRef>
          <a:fillRef idx="0">
            <a:schemeClr val="accent1"/>
          </a:fillRef>
          <a:effectRef idx="0">
            <a:schemeClr val="accent1"/>
          </a:effectRef>
          <a:fontRef idx="minor">
            <a:schemeClr val="tx1"/>
          </a:fontRef>
        </p:style>
      </p:cxnSp>
      <p:sp>
        <p:nvSpPr>
          <p:cNvPr id="9" name="Google Shape;1963;p42">
            <a:extLst>
              <a:ext uri="{FF2B5EF4-FFF2-40B4-BE49-F238E27FC236}">
                <a16:creationId xmlns:a16="http://schemas.microsoft.com/office/drawing/2014/main" id="{C3FBA12B-BF87-9EC1-6562-F96920065013}"/>
              </a:ext>
            </a:extLst>
          </p:cNvPr>
          <p:cNvSpPr txBox="1">
            <a:spLocks/>
          </p:cNvSpPr>
          <p:nvPr/>
        </p:nvSpPr>
        <p:spPr>
          <a:xfrm>
            <a:off x="2067192" y="229872"/>
            <a:ext cx="2043545" cy="323746"/>
          </a:xfrm>
          <a:prstGeom prst="rect">
            <a:avLst/>
          </a:prstGeom>
          <a:solidFill>
            <a:schemeClr val="accent6"/>
          </a:solidFill>
          <a:ln>
            <a:solidFill>
              <a:schemeClr val="bg2"/>
            </a:solid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1"/>
              </a:buClr>
              <a:buSzPts val="1400"/>
              <a:buFont typeface="Poppins Medium"/>
              <a:buNone/>
              <a:defRPr sz="1200" b="0" i="0" u="none" strike="noStrike" cap="none">
                <a:solidFill>
                  <a:schemeClr val="lt1"/>
                </a:solidFill>
                <a:latin typeface="Poppins Medium"/>
                <a:ea typeface="Poppins Medium"/>
                <a:cs typeface="Poppins Medium"/>
                <a:sym typeface="Poppins Medium"/>
              </a:defRPr>
            </a:lvl1pPr>
            <a:lvl2pPr marL="914400" marR="0" lvl="1" indent="-304800" algn="ctr" rtl="0">
              <a:lnSpc>
                <a:spcPct val="100000"/>
              </a:lnSpc>
              <a:spcBef>
                <a:spcPts val="0"/>
              </a:spcBef>
              <a:spcAft>
                <a:spcPts val="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2pPr>
            <a:lvl3pPr marL="1371600" marR="0" lvl="2" indent="-304800" algn="ctr" rtl="0">
              <a:lnSpc>
                <a:spcPct val="100000"/>
              </a:lnSpc>
              <a:spcBef>
                <a:spcPts val="1600"/>
              </a:spcBef>
              <a:spcAft>
                <a:spcPts val="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3pPr>
            <a:lvl4pPr marL="1828800" marR="0" lvl="3" indent="-304800" algn="ctr" rtl="0">
              <a:lnSpc>
                <a:spcPct val="100000"/>
              </a:lnSpc>
              <a:spcBef>
                <a:spcPts val="1600"/>
              </a:spcBef>
              <a:spcAft>
                <a:spcPts val="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4pPr>
            <a:lvl5pPr marL="2286000" marR="0" lvl="4" indent="-304800" algn="ctr" rtl="0">
              <a:lnSpc>
                <a:spcPct val="100000"/>
              </a:lnSpc>
              <a:spcBef>
                <a:spcPts val="1600"/>
              </a:spcBef>
              <a:spcAft>
                <a:spcPts val="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5pPr>
            <a:lvl6pPr marL="2743200" marR="0" lvl="5" indent="-304800" algn="ctr" rtl="0">
              <a:lnSpc>
                <a:spcPct val="100000"/>
              </a:lnSpc>
              <a:spcBef>
                <a:spcPts val="1600"/>
              </a:spcBef>
              <a:spcAft>
                <a:spcPts val="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6pPr>
            <a:lvl7pPr marL="3200400" marR="0" lvl="6" indent="-304800" algn="ctr" rtl="0">
              <a:lnSpc>
                <a:spcPct val="100000"/>
              </a:lnSpc>
              <a:spcBef>
                <a:spcPts val="1600"/>
              </a:spcBef>
              <a:spcAft>
                <a:spcPts val="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7pPr>
            <a:lvl8pPr marL="3657600" marR="0" lvl="7" indent="-304800" algn="ctr" rtl="0">
              <a:lnSpc>
                <a:spcPct val="100000"/>
              </a:lnSpc>
              <a:spcBef>
                <a:spcPts val="1600"/>
              </a:spcBef>
              <a:spcAft>
                <a:spcPts val="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8pPr>
            <a:lvl9pPr marL="4114800" marR="0" lvl="8" indent="-304800" algn="ctr" rtl="0">
              <a:lnSpc>
                <a:spcPct val="100000"/>
              </a:lnSpc>
              <a:spcBef>
                <a:spcPts val="1600"/>
              </a:spcBef>
              <a:spcAft>
                <a:spcPts val="160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9pPr>
          </a:lstStyle>
          <a:p>
            <a:pPr marL="0" indent="0" algn="ctr"/>
            <a:r>
              <a:rPr lang="fr-FR"/>
              <a:t>Connection à HBASE</a:t>
            </a:r>
          </a:p>
        </p:txBody>
      </p:sp>
      <p:pic>
        <p:nvPicPr>
          <p:cNvPr id="10" name="Image 9" descr="Une image contenant texte, capture d’écran, Police&#10;&#10;Description générée automatiquement">
            <a:extLst>
              <a:ext uri="{FF2B5EF4-FFF2-40B4-BE49-F238E27FC236}">
                <a16:creationId xmlns:a16="http://schemas.microsoft.com/office/drawing/2014/main" id="{D36EBCD5-8B37-059E-A5C6-A0D9CD91D614}"/>
              </a:ext>
            </a:extLst>
          </p:cNvPr>
          <p:cNvPicPr>
            <a:picLocks noChangeAspect="1"/>
          </p:cNvPicPr>
          <p:nvPr/>
        </p:nvPicPr>
        <p:blipFill>
          <a:blip r:embed="rId4"/>
          <a:stretch>
            <a:fillRect/>
          </a:stretch>
        </p:blipFill>
        <p:spPr>
          <a:xfrm>
            <a:off x="787931" y="628215"/>
            <a:ext cx="3321670" cy="652347"/>
          </a:xfrm>
          <a:prstGeom prst="rect">
            <a:avLst/>
          </a:prstGeom>
        </p:spPr>
      </p:pic>
      <p:pic>
        <p:nvPicPr>
          <p:cNvPr id="11" name="Image 10" descr="Une image contenant texte, capture d’écran, Police&#10;&#10;Description générée automatiquement">
            <a:extLst>
              <a:ext uri="{FF2B5EF4-FFF2-40B4-BE49-F238E27FC236}">
                <a16:creationId xmlns:a16="http://schemas.microsoft.com/office/drawing/2014/main" id="{CD76F8B0-7C95-7FEF-8AF8-F900C5787C5E}"/>
              </a:ext>
            </a:extLst>
          </p:cNvPr>
          <p:cNvPicPr>
            <a:picLocks noChangeAspect="1"/>
          </p:cNvPicPr>
          <p:nvPr/>
        </p:nvPicPr>
        <p:blipFill>
          <a:blip r:embed="rId5"/>
          <a:stretch>
            <a:fillRect/>
          </a:stretch>
        </p:blipFill>
        <p:spPr>
          <a:xfrm>
            <a:off x="5229138" y="864016"/>
            <a:ext cx="3025698" cy="2174024"/>
          </a:xfrm>
          <a:prstGeom prst="rect">
            <a:avLst/>
          </a:prstGeom>
        </p:spPr>
      </p:pic>
      <p:sp>
        <p:nvSpPr>
          <p:cNvPr id="12" name="Google Shape;1963;p42">
            <a:extLst>
              <a:ext uri="{FF2B5EF4-FFF2-40B4-BE49-F238E27FC236}">
                <a16:creationId xmlns:a16="http://schemas.microsoft.com/office/drawing/2014/main" id="{3CF38FF4-D4C8-4FC0-058F-3E44E54925A3}"/>
              </a:ext>
            </a:extLst>
          </p:cNvPr>
          <p:cNvSpPr txBox="1">
            <a:spLocks/>
          </p:cNvSpPr>
          <p:nvPr/>
        </p:nvSpPr>
        <p:spPr>
          <a:xfrm>
            <a:off x="5231350" y="466835"/>
            <a:ext cx="2043545" cy="323746"/>
          </a:xfrm>
          <a:prstGeom prst="rect">
            <a:avLst/>
          </a:prstGeom>
          <a:solidFill>
            <a:schemeClr val="accent6"/>
          </a:solidFill>
          <a:ln>
            <a:solidFill>
              <a:schemeClr val="bg2"/>
            </a:solid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1"/>
              </a:buClr>
              <a:buSzPts val="1400"/>
              <a:buFont typeface="Poppins Medium"/>
              <a:buNone/>
              <a:defRPr sz="1200" b="0" i="0" u="none" strike="noStrike" cap="none">
                <a:solidFill>
                  <a:schemeClr val="lt1"/>
                </a:solidFill>
                <a:latin typeface="Poppins Medium"/>
                <a:ea typeface="Poppins Medium"/>
                <a:cs typeface="Poppins Medium"/>
                <a:sym typeface="Poppins Medium"/>
              </a:defRPr>
            </a:lvl1pPr>
            <a:lvl2pPr marL="914400" marR="0" lvl="1" indent="-304800" algn="ctr" rtl="0">
              <a:lnSpc>
                <a:spcPct val="100000"/>
              </a:lnSpc>
              <a:spcBef>
                <a:spcPts val="0"/>
              </a:spcBef>
              <a:spcAft>
                <a:spcPts val="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2pPr>
            <a:lvl3pPr marL="1371600" marR="0" lvl="2" indent="-304800" algn="ctr" rtl="0">
              <a:lnSpc>
                <a:spcPct val="100000"/>
              </a:lnSpc>
              <a:spcBef>
                <a:spcPts val="1600"/>
              </a:spcBef>
              <a:spcAft>
                <a:spcPts val="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3pPr>
            <a:lvl4pPr marL="1828800" marR="0" lvl="3" indent="-304800" algn="ctr" rtl="0">
              <a:lnSpc>
                <a:spcPct val="100000"/>
              </a:lnSpc>
              <a:spcBef>
                <a:spcPts val="1600"/>
              </a:spcBef>
              <a:spcAft>
                <a:spcPts val="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4pPr>
            <a:lvl5pPr marL="2286000" marR="0" lvl="4" indent="-304800" algn="ctr" rtl="0">
              <a:lnSpc>
                <a:spcPct val="100000"/>
              </a:lnSpc>
              <a:spcBef>
                <a:spcPts val="1600"/>
              </a:spcBef>
              <a:spcAft>
                <a:spcPts val="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5pPr>
            <a:lvl6pPr marL="2743200" marR="0" lvl="5" indent="-304800" algn="ctr" rtl="0">
              <a:lnSpc>
                <a:spcPct val="100000"/>
              </a:lnSpc>
              <a:spcBef>
                <a:spcPts val="1600"/>
              </a:spcBef>
              <a:spcAft>
                <a:spcPts val="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6pPr>
            <a:lvl7pPr marL="3200400" marR="0" lvl="6" indent="-304800" algn="ctr" rtl="0">
              <a:lnSpc>
                <a:spcPct val="100000"/>
              </a:lnSpc>
              <a:spcBef>
                <a:spcPts val="1600"/>
              </a:spcBef>
              <a:spcAft>
                <a:spcPts val="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7pPr>
            <a:lvl8pPr marL="3657600" marR="0" lvl="7" indent="-304800" algn="ctr" rtl="0">
              <a:lnSpc>
                <a:spcPct val="100000"/>
              </a:lnSpc>
              <a:spcBef>
                <a:spcPts val="1600"/>
              </a:spcBef>
              <a:spcAft>
                <a:spcPts val="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8pPr>
            <a:lvl9pPr marL="4114800" marR="0" lvl="8" indent="-304800" algn="ctr" rtl="0">
              <a:lnSpc>
                <a:spcPct val="100000"/>
              </a:lnSpc>
              <a:spcBef>
                <a:spcPts val="1600"/>
              </a:spcBef>
              <a:spcAft>
                <a:spcPts val="160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9pPr>
          </a:lstStyle>
          <a:p>
            <a:pPr marL="0" indent="0" algn="ctr"/>
            <a:r>
              <a:rPr lang="fr-FR"/>
              <a:t>Table </a:t>
            </a:r>
            <a:r>
              <a:rPr lang="fr-FR" err="1"/>
              <a:t>digicheese_data</a:t>
            </a:r>
          </a:p>
        </p:txBody>
      </p:sp>
      <p:cxnSp>
        <p:nvCxnSpPr>
          <p:cNvPr id="13" name="Connecteur droit 12">
            <a:extLst>
              <a:ext uri="{FF2B5EF4-FFF2-40B4-BE49-F238E27FC236}">
                <a16:creationId xmlns:a16="http://schemas.microsoft.com/office/drawing/2014/main" id="{157C9C40-E8C1-66E8-5A61-773401C47232}"/>
              </a:ext>
            </a:extLst>
          </p:cNvPr>
          <p:cNvCxnSpPr>
            <a:cxnSpLocks/>
          </p:cNvCxnSpPr>
          <p:nvPr/>
        </p:nvCxnSpPr>
        <p:spPr>
          <a:xfrm flipH="1" flipV="1">
            <a:off x="4701691" y="656200"/>
            <a:ext cx="493614" cy="2688"/>
          </a:xfrm>
          <a:prstGeom prst="line">
            <a:avLst/>
          </a:prstGeom>
          <a:ln w="19050">
            <a:prstDash val="dashDot"/>
            <a:headEnd type="diamond" w="med" len="med"/>
            <a:tailEnd type="diamond" w="med" len="med"/>
          </a:ln>
        </p:spPr>
        <p:style>
          <a:lnRef idx="1">
            <a:schemeClr val="accent1"/>
          </a:lnRef>
          <a:fillRef idx="0">
            <a:schemeClr val="accent1"/>
          </a:fillRef>
          <a:effectRef idx="0">
            <a:schemeClr val="accent1"/>
          </a:effectRef>
          <a:fontRef idx="minor">
            <a:schemeClr val="tx1"/>
          </a:fontRef>
        </p:style>
      </p:cxnSp>
      <p:cxnSp>
        <p:nvCxnSpPr>
          <p:cNvPr id="14" name="Connecteur droit 13">
            <a:extLst>
              <a:ext uri="{FF2B5EF4-FFF2-40B4-BE49-F238E27FC236}">
                <a16:creationId xmlns:a16="http://schemas.microsoft.com/office/drawing/2014/main" id="{3FB6398C-93CA-BE55-4707-D8045DE82F21}"/>
              </a:ext>
            </a:extLst>
          </p:cNvPr>
          <p:cNvCxnSpPr>
            <a:cxnSpLocks/>
          </p:cNvCxnSpPr>
          <p:nvPr/>
        </p:nvCxnSpPr>
        <p:spPr>
          <a:xfrm flipH="1">
            <a:off x="4139517" y="426810"/>
            <a:ext cx="498761" cy="2459"/>
          </a:xfrm>
          <a:prstGeom prst="line">
            <a:avLst/>
          </a:prstGeom>
          <a:ln w="19050">
            <a:prstDash val="dashDot"/>
            <a:headEnd type="diamond" w="med" len="med"/>
            <a:tailEnd type="diamond" w="med" len="med"/>
          </a:ln>
        </p:spPr>
        <p:style>
          <a:lnRef idx="1">
            <a:schemeClr val="accent1"/>
          </a:lnRef>
          <a:fillRef idx="0">
            <a:schemeClr val="accent1"/>
          </a:fillRef>
          <a:effectRef idx="0">
            <a:schemeClr val="accent1"/>
          </a:effectRef>
          <a:fontRef idx="minor">
            <a:schemeClr val="tx1"/>
          </a:fontRef>
        </p:style>
      </p:cxnSp>
      <p:pic>
        <p:nvPicPr>
          <p:cNvPr id="15" name="Image 14" descr="Une image contenant texte, Police, capture d’écran, nombre&#10;&#10;Description générée automatiquement">
            <a:extLst>
              <a:ext uri="{FF2B5EF4-FFF2-40B4-BE49-F238E27FC236}">
                <a16:creationId xmlns:a16="http://schemas.microsoft.com/office/drawing/2014/main" id="{5C4A92AB-707C-30CB-2748-5BE5F8347D6B}"/>
              </a:ext>
            </a:extLst>
          </p:cNvPr>
          <p:cNvPicPr>
            <a:picLocks noChangeAspect="1"/>
          </p:cNvPicPr>
          <p:nvPr/>
        </p:nvPicPr>
        <p:blipFill>
          <a:blip r:embed="rId6"/>
          <a:stretch>
            <a:fillRect/>
          </a:stretch>
        </p:blipFill>
        <p:spPr>
          <a:xfrm>
            <a:off x="1964531" y="1737122"/>
            <a:ext cx="2143125" cy="514350"/>
          </a:xfrm>
          <a:prstGeom prst="rect">
            <a:avLst/>
          </a:prstGeom>
        </p:spPr>
      </p:pic>
      <p:sp>
        <p:nvSpPr>
          <p:cNvPr id="16" name="Google Shape;1963;p42">
            <a:extLst>
              <a:ext uri="{FF2B5EF4-FFF2-40B4-BE49-F238E27FC236}">
                <a16:creationId xmlns:a16="http://schemas.microsoft.com/office/drawing/2014/main" id="{A50D1B23-463F-C13E-52A8-129C4FC628A5}"/>
              </a:ext>
            </a:extLst>
          </p:cNvPr>
          <p:cNvSpPr txBox="1">
            <a:spLocks/>
          </p:cNvSpPr>
          <p:nvPr/>
        </p:nvSpPr>
        <p:spPr>
          <a:xfrm>
            <a:off x="2061238" y="1360966"/>
            <a:ext cx="2043545" cy="323746"/>
          </a:xfrm>
          <a:prstGeom prst="rect">
            <a:avLst/>
          </a:prstGeom>
          <a:solidFill>
            <a:schemeClr val="accent6"/>
          </a:solidFill>
          <a:ln>
            <a:solidFill>
              <a:schemeClr val="bg2"/>
            </a:solid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1"/>
              </a:buClr>
              <a:buSzPts val="1400"/>
              <a:buFont typeface="Poppins Medium"/>
              <a:buNone/>
              <a:defRPr sz="1200" b="0" i="0" u="none" strike="noStrike" cap="none">
                <a:solidFill>
                  <a:schemeClr val="lt1"/>
                </a:solidFill>
                <a:latin typeface="Poppins Medium"/>
                <a:ea typeface="Poppins Medium"/>
                <a:cs typeface="Poppins Medium"/>
                <a:sym typeface="Poppins Medium"/>
              </a:defRPr>
            </a:lvl1pPr>
            <a:lvl2pPr marL="914400" marR="0" lvl="1" indent="-304800" algn="ctr" rtl="0">
              <a:lnSpc>
                <a:spcPct val="100000"/>
              </a:lnSpc>
              <a:spcBef>
                <a:spcPts val="0"/>
              </a:spcBef>
              <a:spcAft>
                <a:spcPts val="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2pPr>
            <a:lvl3pPr marL="1371600" marR="0" lvl="2" indent="-304800" algn="ctr" rtl="0">
              <a:lnSpc>
                <a:spcPct val="100000"/>
              </a:lnSpc>
              <a:spcBef>
                <a:spcPts val="1600"/>
              </a:spcBef>
              <a:spcAft>
                <a:spcPts val="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3pPr>
            <a:lvl4pPr marL="1828800" marR="0" lvl="3" indent="-304800" algn="ctr" rtl="0">
              <a:lnSpc>
                <a:spcPct val="100000"/>
              </a:lnSpc>
              <a:spcBef>
                <a:spcPts val="1600"/>
              </a:spcBef>
              <a:spcAft>
                <a:spcPts val="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4pPr>
            <a:lvl5pPr marL="2286000" marR="0" lvl="4" indent="-304800" algn="ctr" rtl="0">
              <a:lnSpc>
                <a:spcPct val="100000"/>
              </a:lnSpc>
              <a:spcBef>
                <a:spcPts val="1600"/>
              </a:spcBef>
              <a:spcAft>
                <a:spcPts val="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5pPr>
            <a:lvl6pPr marL="2743200" marR="0" lvl="5" indent="-304800" algn="ctr" rtl="0">
              <a:lnSpc>
                <a:spcPct val="100000"/>
              </a:lnSpc>
              <a:spcBef>
                <a:spcPts val="1600"/>
              </a:spcBef>
              <a:spcAft>
                <a:spcPts val="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6pPr>
            <a:lvl7pPr marL="3200400" marR="0" lvl="6" indent="-304800" algn="ctr" rtl="0">
              <a:lnSpc>
                <a:spcPct val="100000"/>
              </a:lnSpc>
              <a:spcBef>
                <a:spcPts val="1600"/>
              </a:spcBef>
              <a:spcAft>
                <a:spcPts val="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7pPr>
            <a:lvl8pPr marL="3657600" marR="0" lvl="7" indent="-304800" algn="ctr" rtl="0">
              <a:lnSpc>
                <a:spcPct val="100000"/>
              </a:lnSpc>
              <a:spcBef>
                <a:spcPts val="1600"/>
              </a:spcBef>
              <a:spcAft>
                <a:spcPts val="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8pPr>
            <a:lvl9pPr marL="4114800" marR="0" lvl="8" indent="-304800" algn="ctr" rtl="0">
              <a:lnSpc>
                <a:spcPct val="100000"/>
              </a:lnSpc>
              <a:spcBef>
                <a:spcPts val="1600"/>
              </a:spcBef>
              <a:spcAft>
                <a:spcPts val="160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9pPr>
          </a:lstStyle>
          <a:p>
            <a:pPr marL="0" indent="0" algn="ctr"/>
            <a:r>
              <a:rPr lang="fr-FR"/>
              <a:t>Index utile</a:t>
            </a:r>
          </a:p>
        </p:txBody>
      </p:sp>
      <p:cxnSp>
        <p:nvCxnSpPr>
          <p:cNvPr id="17" name="Connecteur droit 16">
            <a:extLst>
              <a:ext uri="{FF2B5EF4-FFF2-40B4-BE49-F238E27FC236}">
                <a16:creationId xmlns:a16="http://schemas.microsoft.com/office/drawing/2014/main" id="{4E4567EC-3837-4B86-E41D-93DBB90328D7}"/>
              </a:ext>
            </a:extLst>
          </p:cNvPr>
          <p:cNvCxnSpPr>
            <a:cxnSpLocks/>
          </p:cNvCxnSpPr>
          <p:nvPr/>
        </p:nvCxnSpPr>
        <p:spPr>
          <a:xfrm flipH="1" flipV="1">
            <a:off x="4130190" y="1549168"/>
            <a:ext cx="493614" cy="2688"/>
          </a:xfrm>
          <a:prstGeom prst="line">
            <a:avLst/>
          </a:prstGeom>
          <a:ln w="19050">
            <a:prstDash val="dashDot"/>
            <a:headEnd type="diamond" w="med" len="med"/>
            <a:tailEnd type="diamond" w="med" len="med"/>
          </a:ln>
        </p:spPr>
        <p:style>
          <a:lnRef idx="1">
            <a:schemeClr val="accent1"/>
          </a:lnRef>
          <a:fillRef idx="0">
            <a:schemeClr val="accent1"/>
          </a:fillRef>
          <a:effectRef idx="0">
            <a:schemeClr val="accent1"/>
          </a:effectRef>
          <a:fontRef idx="minor">
            <a:schemeClr val="tx1"/>
          </a:fontRef>
        </p:style>
      </p:cxnSp>
      <p:sp>
        <p:nvSpPr>
          <p:cNvPr id="20" name="Google Shape;1963;p42">
            <a:extLst>
              <a:ext uri="{FF2B5EF4-FFF2-40B4-BE49-F238E27FC236}">
                <a16:creationId xmlns:a16="http://schemas.microsoft.com/office/drawing/2014/main" id="{C37BB80A-B5C9-986B-CD20-A5A765E52642}"/>
              </a:ext>
            </a:extLst>
          </p:cNvPr>
          <p:cNvSpPr txBox="1">
            <a:spLocks/>
          </p:cNvSpPr>
          <p:nvPr/>
        </p:nvSpPr>
        <p:spPr>
          <a:xfrm>
            <a:off x="787269" y="2325371"/>
            <a:ext cx="3317513" cy="514245"/>
          </a:xfrm>
          <a:prstGeom prst="rect">
            <a:avLst/>
          </a:prstGeom>
          <a:solidFill>
            <a:schemeClr val="accent6"/>
          </a:solidFill>
          <a:ln>
            <a:solidFill>
              <a:schemeClr val="bg2"/>
            </a:solid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1"/>
              </a:buClr>
              <a:buSzPts val="1400"/>
              <a:buFont typeface="Poppins Medium"/>
              <a:buNone/>
              <a:defRPr sz="1200" b="0" i="0" u="none" strike="noStrike" cap="none">
                <a:solidFill>
                  <a:schemeClr val="lt1"/>
                </a:solidFill>
                <a:latin typeface="Poppins Medium"/>
                <a:ea typeface="Poppins Medium"/>
                <a:cs typeface="Poppins Medium"/>
                <a:sym typeface="Poppins Medium"/>
              </a:defRPr>
            </a:lvl1pPr>
            <a:lvl2pPr marL="914400" marR="0" lvl="1" indent="-304800" algn="ctr" rtl="0">
              <a:lnSpc>
                <a:spcPct val="100000"/>
              </a:lnSpc>
              <a:spcBef>
                <a:spcPts val="0"/>
              </a:spcBef>
              <a:spcAft>
                <a:spcPts val="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2pPr>
            <a:lvl3pPr marL="1371600" marR="0" lvl="2" indent="-304800" algn="ctr" rtl="0">
              <a:lnSpc>
                <a:spcPct val="100000"/>
              </a:lnSpc>
              <a:spcBef>
                <a:spcPts val="1600"/>
              </a:spcBef>
              <a:spcAft>
                <a:spcPts val="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3pPr>
            <a:lvl4pPr marL="1828800" marR="0" lvl="3" indent="-304800" algn="ctr" rtl="0">
              <a:lnSpc>
                <a:spcPct val="100000"/>
              </a:lnSpc>
              <a:spcBef>
                <a:spcPts val="1600"/>
              </a:spcBef>
              <a:spcAft>
                <a:spcPts val="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4pPr>
            <a:lvl5pPr marL="2286000" marR="0" lvl="4" indent="-304800" algn="ctr" rtl="0">
              <a:lnSpc>
                <a:spcPct val="100000"/>
              </a:lnSpc>
              <a:spcBef>
                <a:spcPts val="1600"/>
              </a:spcBef>
              <a:spcAft>
                <a:spcPts val="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5pPr>
            <a:lvl6pPr marL="2743200" marR="0" lvl="5" indent="-304800" algn="ctr" rtl="0">
              <a:lnSpc>
                <a:spcPct val="100000"/>
              </a:lnSpc>
              <a:spcBef>
                <a:spcPts val="1600"/>
              </a:spcBef>
              <a:spcAft>
                <a:spcPts val="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6pPr>
            <a:lvl7pPr marL="3200400" marR="0" lvl="6" indent="-304800" algn="ctr" rtl="0">
              <a:lnSpc>
                <a:spcPct val="100000"/>
              </a:lnSpc>
              <a:spcBef>
                <a:spcPts val="1600"/>
              </a:spcBef>
              <a:spcAft>
                <a:spcPts val="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7pPr>
            <a:lvl8pPr marL="3657600" marR="0" lvl="7" indent="-304800" algn="ctr" rtl="0">
              <a:lnSpc>
                <a:spcPct val="100000"/>
              </a:lnSpc>
              <a:spcBef>
                <a:spcPts val="1600"/>
              </a:spcBef>
              <a:spcAft>
                <a:spcPts val="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8pPr>
            <a:lvl9pPr marL="4114800" marR="0" lvl="8" indent="-304800" algn="ctr" rtl="0">
              <a:lnSpc>
                <a:spcPct val="100000"/>
              </a:lnSpc>
              <a:spcBef>
                <a:spcPts val="1600"/>
              </a:spcBef>
              <a:spcAft>
                <a:spcPts val="160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9pPr>
          </a:lstStyle>
          <a:p>
            <a:pPr marL="0" indent="0" algn="ctr"/>
            <a:r>
              <a:rPr lang="fr-FR"/>
              <a:t>Lecture de fichier csv + l'itération sur les lignes de csv</a:t>
            </a:r>
          </a:p>
        </p:txBody>
      </p:sp>
      <p:pic>
        <p:nvPicPr>
          <p:cNvPr id="21" name="Image 20" descr="Une image contenant texte, capture d’écran, Police, affichage&#10;&#10;Description générée automatiquement">
            <a:extLst>
              <a:ext uri="{FF2B5EF4-FFF2-40B4-BE49-F238E27FC236}">
                <a16:creationId xmlns:a16="http://schemas.microsoft.com/office/drawing/2014/main" id="{F70E45CC-41B2-98F5-131C-709CA6AC0C10}"/>
              </a:ext>
            </a:extLst>
          </p:cNvPr>
          <p:cNvPicPr>
            <a:picLocks noChangeAspect="1"/>
          </p:cNvPicPr>
          <p:nvPr/>
        </p:nvPicPr>
        <p:blipFill>
          <a:blip r:embed="rId7"/>
          <a:stretch>
            <a:fillRect/>
          </a:stretch>
        </p:blipFill>
        <p:spPr>
          <a:xfrm>
            <a:off x="599802" y="2932926"/>
            <a:ext cx="3540733" cy="1114154"/>
          </a:xfrm>
          <a:prstGeom prst="rect">
            <a:avLst/>
          </a:prstGeom>
        </p:spPr>
      </p:pic>
      <p:cxnSp>
        <p:nvCxnSpPr>
          <p:cNvPr id="22" name="Connecteur droit 21">
            <a:extLst>
              <a:ext uri="{FF2B5EF4-FFF2-40B4-BE49-F238E27FC236}">
                <a16:creationId xmlns:a16="http://schemas.microsoft.com/office/drawing/2014/main" id="{5E66BE28-3BD3-5BE5-DC2F-8D2089DA5C35}"/>
              </a:ext>
            </a:extLst>
          </p:cNvPr>
          <p:cNvCxnSpPr>
            <a:cxnSpLocks/>
          </p:cNvCxnSpPr>
          <p:nvPr/>
        </p:nvCxnSpPr>
        <p:spPr>
          <a:xfrm flipH="1" flipV="1">
            <a:off x="4142096" y="2579059"/>
            <a:ext cx="493614" cy="2688"/>
          </a:xfrm>
          <a:prstGeom prst="line">
            <a:avLst/>
          </a:prstGeom>
          <a:ln w="19050">
            <a:prstDash val="dashDot"/>
            <a:headEnd type="diamond" w="med" len="med"/>
            <a:tailEnd type="diamond" w="med" len="med"/>
          </a:ln>
        </p:spPr>
        <p:style>
          <a:lnRef idx="1">
            <a:schemeClr val="accent1"/>
          </a:lnRef>
          <a:fillRef idx="0">
            <a:schemeClr val="accent1"/>
          </a:fillRef>
          <a:effectRef idx="0">
            <a:schemeClr val="accent1"/>
          </a:effectRef>
          <a:fontRef idx="minor">
            <a:schemeClr val="tx1"/>
          </a:fontRef>
        </p:style>
      </p:cxnSp>
      <p:sp>
        <p:nvSpPr>
          <p:cNvPr id="6" name="Google Shape;1963;p42">
            <a:extLst>
              <a:ext uri="{FF2B5EF4-FFF2-40B4-BE49-F238E27FC236}">
                <a16:creationId xmlns:a16="http://schemas.microsoft.com/office/drawing/2014/main" id="{7FE85047-3307-76D1-DB9C-55A12C063DDA}"/>
              </a:ext>
            </a:extLst>
          </p:cNvPr>
          <p:cNvSpPr txBox="1">
            <a:spLocks/>
          </p:cNvSpPr>
          <p:nvPr/>
        </p:nvSpPr>
        <p:spPr>
          <a:xfrm>
            <a:off x="5231349" y="3097112"/>
            <a:ext cx="3077382" cy="490701"/>
          </a:xfrm>
          <a:prstGeom prst="rect">
            <a:avLst/>
          </a:prstGeom>
          <a:solidFill>
            <a:schemeClr val="accent6"/>
          </a:solidFill>
          <a:ln>
            <a:solidFill>
              <a:schemeClr val="bg2"/>
            </a:solid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1"/>
              </a:buClr>
              <a:buSzPts val="1400"/>
              <a:buFont typeface="Poppins Medium"/>
              <a:buNone/>
              <a:defRPr sz="1200" b="0" i="0" u="none" strike="noStrike" cap="none">
                <a:solidFill>
                  <a:schemeClr val="lt1"/>
                </a:solidFill>
                <a:latin typeface="Poppins Medium"/>
                <a:ea typeface="Poppins Medium"/>
                <a:cs typeface="Poppins Medium"/>
                <a:sym typeface="Poppins Medium"/>
              </a:defRPr>
            </a:lvl1pPr>
            <a:lvl2pPr marL="914400" marR="0" lvl="1" indent="-304800" algn="ctr" rtl="0">
              <a:lnSpc>
                <a:spcPct val="100000"/>
              </a:lnSpc>
              <a:spcBef>
                <a:spcPts val="0"/>
              </a:spcBef>
              <a:spcAft>
                <a:spcPts val="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2pPr>
            <a:lvl3pPr marL="1371600" marR="0" lvl="2" indent="-304800" algn="ctr" rtl="0">
              <a:lnSpc>
                <a:spcPct val="100000"/>
              </a:lnSpc>
              <a:spcBef>
                <a:spcPts val="1600"/>
              </a:spcBef>
              <a:spcAft>
                <a:spcPts val="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3pPr>
            <a:lvl4pPr marL="1828800" marR="0" lvl="3" indent="-304800" algn="ctr" rtl="0">
              <a:lnSpc>
                <a:spcPct val="100000"/>
              </a:lnSpc>
              <a:spcBef>
                <a:spcPts val="1600"/>
              </a:spcBef>
              <a:spcAft>
                <a:spcPts val="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4pPr>
            <a:lvl5pPr marL="2286000" marR="0" lvl="4" indent="-304800" algn="ctr" rtl="0">
              <a:lnSpc>
                <a:spcPct val="100000"/>
              </a:lnSpc>
              <a:spcBef>
                <a:spcPts val="1600"/>
              </a:spcBef>
              <a:spcAft>
                <a:spcPts val="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5pPr>
            <a:lvl6pPr marL="2743200" marR="0" lvl="5" indent="-304800" algn="ctr" rtl="0">
              <a:lnSpc>
                <a:spcPct val="100000"/>
              </a:lnSpc>
              <a:spcBef>
                <a:spcPts val="1600"/>
              </a:spcBef>
              <a:spcAft>
                <a:spcPts val="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6pPr>
            <a:lvl7pPr marL="3200400" marR="0" lvl="6" indent="-304800" algn="ctr" rtl="0">
              <a:lnSpc>
                <a:spcPct val="100000"/>
              </a:lnSpc>
              <a:spcBef>
                <a:spcPts val="1600"/>
              </a:spcBef>
              <a:spcAft>
                <a:spcPts val="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7pPr>
            <a:lvl8pPr marL="3657600" marR="0" lvl="7" indent="-304800" algn="ctr" rtl="0">
              <a:lnSpc>
                <a:spcPct val="100000"/>
              </a:lnSpc>
              <a:spcBef>
                <a:spcPts val="1600"/>
              </a:spcBef>
              <a:spcAft>
                <a:spcPts val="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8pPr>
            <a:lvl9pPr marL="4114800" marR="0" lvl="8" indent="-304800" algn="ctr" rtl="0">
              <a:lnSpc>
                <a:spcPct val="100000"/>
              </a:lnSpc>
              <a:spcBef>
                <a:spcPts val="1600"/>
              </a:spcBef>
              <a:spcAft>
                <a:spcPts val="160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9pPr>
          </a:lstStyle>
          <a:p>
            <a:pPr marL="0" indent="0" algn="ctr"/>
            <a:r>
              <a:rPr lang="fr-FR"/>
              <a:t>Indexation + ignore les lignes sans 25 éléments dedans</a:t>
            </a:r>
          </a:p>
        </p:txBody>
      </p:sp>
      <p:cxnSp>
        <p:nvCxnSpPr>
          <p:cNvPr id="8" name="Connecteur droit 7">
            <a:extLst>
              <a:ext uri="{FF2B5EF4-FFF2-40B4-BE49-F238E27FC236}">
                <a16:creationId xmlns:a16="http://schemas.microsoft.com/office/drawing/2014/main" id="{173292D5-0BA8-230D-D4FB-3B979A01D6C5}"/>
              </a:ext>
            </a:extLst>
          </p:cNvPr>
          <p:cNvCxnSpPr>
            <a:cxnSpLocks/>
          </p:cNvCxnSpPr>
          <p:nvPr/>
        </p:nvCxnSpPr>
        <p:spPr>
          <a:xfrm flipH="1" flipV="1">
            <a:off x="4701690" y="3286477"/>
            <a:ext cx="493614" cy="2688"/>
          </a:xfrm>
          <a:prstGeom prst="line">
            <a:avLst/>
          </a:prstGeom>
          <a:ln w="19050">
            <a:prstDash val="dashDot"/>
            <a:headEnd type="diamond" w="med" len="med"/>
            <a:tailEnd type="diamond" w="med" len="med"/>
          </a:ln>
        </p:spPr>
        <p:style>
          <a:lnRef idx="1">
            <a:schemeClr val="accent1"/>
          </a:lnRef>
          <a:fillRef idx="0">
            <a:schemeClr val="accent1"/>
          </a:fillRef>
          <a:effectRef idx="0">
            <a:schemeClr val="accent1"/>
          </a:effectRef>
          <a:fontRef idx="minor">
            <a:schemeClr val="tx1"/>
          </a:fontRef>
        </p:style>
      </p:cxnSp>
      <p:pic>
        <p:nvPicPr>
          <p:cNvPr id="18" name="Image 17" descr="Une image contenant capture d’écran, texte&#10;&#10;Description générée automatiquement">
            <a:extLst>
              <a:ext uri="{FF2B5EF4-FFF2-40B4-BE49-F238E27FC236}">
                <a16:creationId xmlns:a16="http://schemas.microsoft.com/office/drawing/2014/main" id="{2C709597-DE02-EE6F-B577-8A3FCB9C9BC5}"/>
              </a:ext>
            </a:extLst>
          </p:cNvPr>
          <p:cNvPicPr>
            <a:picLocks noChangeAspect="1"/>
          </p:cNvPicPr>
          <p:nvPr/>
        </p:nvPicPr>
        <p:blipFill>
          <a:blip r:embed="rId8"/>
          <a:srcRect l="5430" b="736"/>
          <a:stretch/>
        </p:blipFill>
        <p:spPr>
          <a:xfrm>
            <a:off x="4732534" y="3649807"/>
            <a:ext cx="4026189" cy="555997"/>
          </a:xfrm>
          <a:prstGeom prst="rect">
            <a:avLst/>
          </a:prstGeom>
        </p:spPr>
      </p:pic>
      <p:sp>
        <p:nvSpPr>
          <p:cNvPr id="25" name="Espace réservé du numéro de diapositive 24">
            <a:extLst>
              <a:ext uri="{FF2B5EF4-FFF2-40B4-BE49-F238E27FC236}">
                <a16:creationId xmlns:a16="http://schemas.microsoft.com/office/drawing/2014/main" id="{C165A0A6-665B-A602-1F1A-D8BF342333F0}"/>
              </a:ext>
            </a:extLst>
          </p:cNvPr>
          <p:cNvSpPr>
            <a:spLocks noGrp="1"/>
          </p:cNvSpPr>
          <p:nvPr>
            <p:ph type="sldNum" sz="quarter" idx="11"/>
          </p:nvPr>
        </p:nvSpPr>
        <p:spPr/>
        <p:txBody>
          <a:bodyPr/>
          <a:lstStyle/>
          <a:p>
            <a:fld id="{326F19BA-511A-465D-B7F5-6042D6B00A93}" type="slidenum">
              <a:rPr lang="fr-FR" smtClean="0"/>
              <a:t>22</a:t>
            </a:fld>
            <a:endParaRPr lang="fr-FR"/>
          </a:p>
        </p:txBody>
      </p:sp>
    </p:spTree>
    <p:extLst>
      <p:ext uri="{BB962C8B-B14F-4D97-AF65-F5344CB8AC3E}">
        <p14:creationId xmlns:p14="http://schemas.microsoft.com/office/powerpoint/2010/main" val="12064530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961"/>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B3E137C0-A73F-077B-E063-12F46179C4B4}"/>
              </a:ext>
            </a:extLst>
          </p:cNvPr>
          <p:cNvSpPr>
            <a:spLocks noGrp="1"/>
          </p:cNvSpPr>
          <p:nvPr>
            <p:ph type="dt" sz="half" idx="10"/>
          </p:nvPr>
        </p:nvSpPr>
        <p:spPr/>
        <p:txBody>
          <a:bodyPr/>
          <a:lstStyle/>
          <a:p>
            <a:r>
              <a:rPr lang="fr-FR"/>
              <a:t>05/09/2024</a:t>
            </a:r>
          </a:p>
        </p:txBody>
      </p:sp>
      <p:sp>
        <p:nvSpPr>
          <p:cNvPr id="4" name="Google Shape;1962;p42">
            <a:extLst>
              <a:ext uri="{FF2B5EF4-FFF2-40B4-BE49-F238E27FC236}">
                <a16:creationId xmlns:a16="http://schemas.microsoft.com/office/drawing/2014/main" id="{0EF36A3F-0651-BC65-C145-23C0107E9774}"/>
              </a:ext>
            </a:extLst>
          </p:cNvPr>
          <p:cNvSpPr txBox="1">
            <a:spLocks noGrp="1"/>
          </p:cNvSpPr>
          <p:nvPr>
            <p:ph type="title"/>
          </p:nvPr>
        </p:nvSpPr>
        <p:spPr>
          <a:xfrm>
            <a:off x="354875" y="313263"/>
            <a:ext cx="1401625" cy="406012"/>
          </a:xfrm>
          <a:prstGeom prst="rect">
            <a:avLst/>
          </a:prstGeom>
        </p:spPr>
        <p:txBody>
          <a:bodyPr spcFirstLastPara="1" wrap="square" lIns="91425" tIns="91425" rIns="91425" bIns="91425" anchor="t" anchorCtr="0">
            <a:noAutofit/>
          </a:bodyPr>
          <a:lstStyle/>
          <a:p>
            <a:pPr algn="l"/>
            <a:r>
              <a:rPr lang="fr-FR" sz="1600">
                <a:latin typeface="Poppins"/>
                <a:cs typeface="Poppins"/>
                <a:sym typeface="Poppins"/>
              </a:rPr>
              <a:t>Lot 3</a:t>
            </a:r>
            <a:endParaRPr lang="fr-FR"/>
          </a:p>
        </p:txBody>
      </p:sp>
      <p:pic>
        <p:nvPicPr>
          <p:cNvPr id="5" name="Image 4">
            <a:extLst>
              <a:ext uri="{FF2B5EF4-FFF2-40B4-BE49-F238E27FC236}">
                <a16:creationId xmlns:a16="http://schemas.microsoft.com/office/drawing/2014/main" id="{CD3497A5-D618-ED5D-13A6-435D382AF065}"/>
              </a:ext>
            </a:extLst>
          </p:cNvPr>
          <p:cNvPicPr>
            <a:picLocks noChangeAspect="1"/>
          </p:cNvPicPr>
          <p:nvPr/>
        </p:nvPicPr>
        <p:blipFill>
          <a:blip r:embed="rId3"/>
          <a:stretch>
            <a:fillRect/>
          </a:stretch>
        </p:blipFill>
        <p:spPr>
          <a:xfrm>
            <a:off x="8573359" y="107718"/>
            <a:ext cx="469395" cy="501267"/>
          </a:xfrm>
          <a:prstGeom prst="rect">
            <a:avLst/>
          </a:prstGeom>
          <a:effectLst>
            <a:glow rad="63500">
              <a:schemeClr val="accent3">
                <a:satMod val="175000"/>
                <a:alpha val="40000"/>
              </a:schemeClr>
            </a:glow>
          </a:effectLst>
        </p:spPr>
      </p:pic>
      <p:cxnSp>
        <p:nvCxnSpPr>
          <p:cNvPr id="7" name="Connecteur droit 6">
            <a:extLst>
              <a:ext uri="{FF2B5EF4-FFF2-40B4-BE49-F238E27FC236}">
                <a16:creationId xmlns:a16="http://schemas.microsoft.com/office/drawing/2014/main" id="{C8A01671-02B8-C7DD-F016-92E5821C2D59}"/>
              </a:ext>
            </a:extLst>
          </p:cNvPr>
          <p:cNvCxnSpPr>
            <a:cxnSpLocks/>
          </p:cNvCxnSpPr>
          <p:nvPr/>
        </p:nvCxnSpPr>
        <p:spPr>
          <a:xfrm flipH="1" flipV="1">
            <a:off x="4653184" y="130814"/>
            <a:ext cx="35718" cy="4483661"/>
          </a:xfrm>
          <a:prstGeom prst="line">
            <a:avLst/>
          </a:prstGeom>
          <a:ln w="19050">
            <a:prstDash val="dashDot"/>
            <a:headEnd type="diamond" w="med" len="med"/>
            <a:tailEnd type="diamond" w="med" len="med"/>
          </a:ln>
        </p:spPr>
        <p:style>
          <a:lnRef idx="1">
            <a:schemeClr val="accent1"/>
          </a:lnRef>
          <a:fillRef idx="0">
            <a:schemeClr val="accent1"/>
          </a:fillRef>
          <a:effectRef idx="0">
            <a:schemeClr val="accent1"/>
          </a:effectRef>
          <a:fontRef idx="minor">
            <a:schemeClr val="tx1"/>
          </a:fontRef>
        </p:style>
      </p:cxnSp>
      <p:sp>
        <p:nvSpPr>
          <p:cNvPr id="9" name="Google Shape;1963;p42">
            <a:extLst>
              <a:ext uri="{FF2B5EF4-FFF2-40B4-BE49-F238E27FC236}">
                <a16:creationId xmlns:a16="http://schemas.microsoft.com/office/drawing/2014/main" id="{400AA90E-CDC5-70AE-8FEB-E6F6A3CCF448}"/>
              </a:ext>
            </a:extLst>
          </p:cNvPr>
          <p:cNvSpPr txBox="1">
            <a:spLocks/>
          </p:cNvSpPr>
          <p:nvPr/>
        </p:nvSpPr>
        <p:spPr>
          <a:xfrm>
            <a:off x="2067192" y="229872"/>
            <a:ext cx="2043545" cy="323746"/>
          </a:xfrm>
          <a:prstGeom prst="rect">
            <a:avLst/>
          </a:prstGeom>
          <a:solidFill>
            <a:schemeClr val="accent6"/>
          </a:solidFill>
          <a:ln>
            <a:solidFill>
              <a:schemeClr val="bg2"/>
            </a:solid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1"/>
              </a:buClr>
              <a:buSzPts val="1400"/>
              <a:buFont typeface="Poppins Medium"/>
              <a:buNone/>
              <a:defRPr sz="1200" b="0" i="0" u="none" strike="noStrike" cap="none">
                <a:solidFill>
                  <a:schemeClr val="lt1"/>
                </a:solidFill>
                <a:latin typeface="Poppins Medium"/>
                <a:ea typeface="Poppins Medium"/>
                <a:cs typeface="Poppins Medium"/>
                <a:sym typeface="Poppins Medium"/>
              </a:defRPr>
            </a:lvl1pPr>
            <a:lvl2pPr marL="914400" marR="0" lvl="1" indent="-304800" algn="ctr" rtl="0">
              <a:lnSpc>
                <a:spcPct val="100000"/>
              </a:lnSpc>
              <a:spcBef>
                <a:spcPts val="0"/>
              </a:spcBef>
              <a:spcAft>
                <a:spcPts val="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2pPr>
            <a:lvl3pPr marL="1371600" marR="0" lvl="2" indent="-304800" algn="ctr" rtl="0">
              <a:lnSpc>
                <a:spcPct val="100000"/>
              </a:lnSpc>
              <a:spcBef>
                <a:spcPts val="1600"/>
              </a:spcBef>
              <a:spcAft>
                <a:spcPts val="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3pPr>
            <a:lvl4pPr marL="1828800" marR="0" lvl="3" indent="-304800" algn="ctr" rtl="0">
              <a:lnSpc>
                <a:spcPct val="100000"/>
              </a:lnSpc>
              <a:spcBef>
                <a:spcPts val="1600"/>
              </a:spcBef>
              <a:spcAft>
                <a:spcPts val="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4pPr>
            <a:lvl5pPr marL="2286000" marR="0" lvl="4" indent="-304800" algn="ctr" rtl="0">
              <a:lnSpc>
                <a:spcPct val="100000"/>
              </a:lnSpc>
              <a:spcBef>
                <a:spcPts val="1600"/>
              </a:spcBef>
              <a:spcAft>
                <a:spcPts val="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5pPr>
            <a:lvl6pPr marL="2743200" marR="0" lvl="5" indent="-304800" algn="ctr" rtl="0">
              <a:lnSpc>
                <a:spcPct val="100000"/>
              </a:lnSpc>
              <a:spcBef>
                <a:spcPts val="1600"/>
              </a:spcBef>
              <a:spcAft>
                <a:spcPts val="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6pPr>
            <a:lvl7pPr marL="3200400" marR="0" lvl="6" indent="-304800" algn="ctr" rtl="0">
              <a:lnSpc>
                <a:spcPct val="100000"/>
              </a:lnSpc>
              <a:spcBef>
                <a:spcPts val="1600"/>
              </a:spcBef>
              <a:spcAft>
                <a:spcPts val="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7pPr>
            <a:lvl8pPr marL="3657600" marR="0" lvl="7" indent="-304800" algn="ctr" rtl="0">
              <a:lnSpc>
                <a:spcPct val="100000"/>
              </a:lnSpc>
              <a:spcBef>
                <a:spcPts val="1600"/>
              </a:spcBef>
              <a:spcAft>
                <a:spcPts val="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8pPr>
            <a:lvl9pPr marL="4114800" marR="0" lvl="8" indent="-304800" algn="ctr" rtl="0">
              <a:lnSpc>
                <a:spcPct val="100000"/>
              </a:lnSpc>
              <a:spcBef>
                <a:spcPts val="1600"/>
              </a:spcBef>
              <a:spcAft>
                <a:spcPts val="160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9pPr>
          </a:lstStyle>
          <a:p>
            <a:pPr marL="0" indent="0" algn="ctr"/>
            <a:r>
              <a:rPr lang="fr-FR"/>
              <a:t>Filtre les donnes </a:t>
            </a:r>
          </a:p>
        </p:txBody>
      </p:sp>
      <p:sp>
        <p:nvSpPr>
          <p:cNvPr id="11" name="Google Shape;1963;p42">
            <a:extLst>
              <a:ext uri="{FF2B5EF4-FFF2-40B4-BE49-F238E27FC236}">
                <a16:creationId xmlns:a16="http://schemas.microsoft.com/office/drawing/2014/main" id="{9CE70B7C-8C2F-4024-21B3-A4EDC73F28B8}"/>
              </a:ext>
            </a:extLst>
          </p:cNvPr>
          <p:cNvSpPr txBox="1">
            <a:spLocks/>
          </p:cNvSpPr>
          <p:nvPr/>
        </p:nvSpPr>
        <p:spPr>
          <a:xfrm>
            <a:off x="5231350" y="466835"/>
            <a:ext cx="2377455" cy="323746"/>
          </a:xfrm>
          <a:prstGeom prst="rect">
            <a:avLst/>
          </a:prstGeom>
          <a:solidFill>
            <a:schemeClr val="accent6"/>
          </a:solidFill>
          <a:ln>
            <a:solidFill>
              <a:schemeClr val="bg2"/>
            </a:solid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1"/>
              </a:buClr>
              <a:buSzPts val="1400"/>
              <a:buFont typeface="Poppins Medium"/>
              <a:buNone/>
              <a:defRPr sz="1200" b="0" i="0" u="none" strike="noStrike" cap="none">
                <a:solidFill>
                  <a:schemeClr val="lt1"/>
                </a:solidFill>
                <a:latin typeface="Poppins Medium"/>
                <a:ea typeface="Poppins Medium"/>
                <a:cs typeface="Poppins Medium"/>
                <a:sym typeface="Poppins Medium"/>
              </a:defRPr>
            </a:lvl1pPr>
            <a:lvl2pPr marL="914400" marR="0" lvl="1" indent="-304800" algn="ctr" rtl="0">
              <a:lnSpc>
                <a:spcPct val="100000"/>
              </a:lnSpc>
              <a:spcBef>
                <a:spcPts val="0"/>
              </a:spcBef>
              <a:spcAft>
                <a:spcPts val="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2pPr>
            <a:lvl3pPr marL="1371600" marR="0" lvl="2" indent="-304800" algn="ctr" rtl="0">
              <a:lnSpc>
                <a:spcPct val="100000"/>
              </a:lnSpc>
              <a:spcBef>
                <a:spcPts val="1600"/>
              </a:spcBef>
              <a:spcAft>
                <a:spcPts val="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3pPr>
            <a:lvl4pPr marL="1828800" marR="0" lvl="3" indent="-304800" algn="ctr" rtl="0">
              <a:lnSpc>
                <a:spcPct val="100000"/>
              </a:lnSpc>
              <a:spcBef>
                <a:spcPts val="1600"/>
              </a:spcBef>
              <a:spcAft>
                <a:spcPts val="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4pPr>
            <a:lvl5pPr marL="2286000" marR="0" lvl="4" indent="-304800" algn="ctr" rtl="0">
              <a:lnSpc>
                <a:spcPct val="100000"/>
              </a:lnSpc>
              <a:spcBef>
                <a:spcPts val="1600"/>
              </a:spcBef>
              <a:spcAft>
                <a:spcPts val="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5pPr>
            <a:lvl6pPr marL="2743200" marR="0" lvl="5" indent="-304800" algn="ctr" rtl="0">
              <a:lnSpc>
                <a:spcPct val="100000"/>
              </a:lnSpc>
              <a:spcBef>
                <a:spcPts val="1600"/>
              </a:spcBef>
              <a:spcAft>
                <a:spcPts val="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6pPr>
            <a:lvl7pPr marL="3200400" marR="0" lvl="6" indent="-304800" algn="ctr" rtl="0">
              <a:lnSpc>
                <a:spcPct val="100000"/>
              </a:lnSpc>
              <a:spcBef>
                <a:spcPts val="1600"/>
              </a:spcBef>
              <a:spcAft>
                <a:spcPts val="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7pPr>
            <a:lvl8pPr marL="3657600" marR="0" lvl="7" indent="-304800" algn="ctr" rtl="0">
              <a:lnSpc>
                <a:spcPct val="100000"/>
              </a:lnSpc>
              <a:spcBef>
                <a:spcPts val="1600"/>
              </a:spcBef>
              <a:spcAft>
                <a:spcPts val="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8pPr>
            <a:lvl9pPr marL="4114800" marR="0" lvl="8" indent="-304800" algn="ctr" rtl="0">
              <a:lnSpc>
                <a:spcPct val="100000"/>
              </a:lnSpc>
              <a:spcBef>
                <a:spcPts val="1600"/>
              </a:spcBef>
              <a:spcAft>
                <a:spcPts val="160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9pPr>
          </a:lstStyle>
          <a:p>
            <a:pPr marL="0" indent="0" algn="ctr"/>
            <a:r>
              <a:rPr lang="fr-FR"/>
              <a:t>Les éléments des donnes</a:t>
            </a:r>
          </a:p>
        </p:txBody>
      </p:sp>
      <p:cxnSp>
        <p:nvCxnSpPr>
          <p:cNvPr id="13" name="Connecteur droit 12">
            <a:extLst>
              <a:ext uri="{FF2B5EF4-FFF2-40B4-BE49-F238E27FC236}">
                <a16:creationId xmlns:a16="http://schemas.microsoft.com/office/drawing/2014/main" id="{9496456B-F3BA-2168-8FE7-B0C756E5ECB2}"/>
              </a:ext>
            </a:extLst>
          </p:cNvPr>
          <p:cNvCxnSpPr>
            <a:cxnSpLocks/>
          </p:cNvCxnSpPr>
          <p:nvPr/>
        </p:nvCxnSpPr>
        <p:spPr>
          <a:xfrm flipH="1" flipV="1">
            <a:off x="4701691" y="656200"/>
            <a:ext cx="493614" cy="2688"/>
          </a:xfrm>
          <a:prstGeom prst="line">
            <a:avLst/>
          </a:prstGeom>
          <a:ln w="19050">
            <a:prstDash val="dashDot"/>
            <a:headEnd type="diamond" w="med" len="med"/>
            <a:tailEnd type="diamond" w="med" len="med"/>
          </a:ln>
        </p:spPr>
        <p:style>
          <a:lnRef idx="1">
            <a:schemeClr val="accent1"/>
          </a:lnRef>
          <a:fillRef idx="0">
            <a:schemeClr val="accent1"/>
          </a:fillRef>
          <a:effectRef idx="0">
            <a:schemeClr val="accent1"/>
          </a:effectRef>
          <a:fontRef idx="minor">
            <a:schemeClr val="tx1"/>
          </a:fontRef>
        </p:style>
      </p:cxnSp>
      <p:cxnSp>
        <p:nvCxnSpPr>
          <p:cNvPr id="15" name="Connecteur droit 14">
            <a:extLst>
              <a:ext uri="{FF2B5EF4-FFF2-40B4-BE49-F238E27FC236}">
                <a16:creationId xmlns:a16="http://schemas.microsoft.com/office/drawing/2014/main" id="{0E8F832E-8D83-F28E-6448-8EBC9C0268F7}"/>
              </a:ext>
            </a:extLst>
          </p:cNvPr>
          <p:cNvCxnSpPr>
            <a:cxnSpLocks/>
          </p:cNvCxnSpPr>
          <p:nvPr/>
        </p:nvCxnSpPr>
        <p:spPr>
          <a:xfrm flipH="1">
            <a:off x="4139517" y="426810"/>
            <a:ext cx="498761" cy="2459"/>
          </a:xfrm>
          <a:prstGeom prst="line">
            <a:avLst/>
          </a:prstGeom>
          <a:ln w="19050">
            <a:prstDash val="dashDot"/>
            <a:headEnd type="diamond" w="med" len="med"/>
            <a:tailEnd type="diamond" w="med" len="med"/>
          </a:ln>
        </p:spPr>
        <p:style>
          <a:lnRef idx="1">
            <a:schemeClr val="accent1"/>
          </a:lnRef>
          <a:fillRef idx="0">
            <a:schemeClr val="accent1"/>
          </a:fillRef>
          <a:effectRef idx="0">
            <a:schemeClr val="accent1"/>
          </a:effectRef>
          <a:fontRef idx="minor">
            <a:schemeClr val="tx1"/>
          </a:fontRef>
        </p:style>
      </p:cxnSp>
      <p:pic>
        <p:nvPicPr>
          <p:cNvPr id="20" name="Image 19" descr="Une image contenant texte, capture d’écran, Police, affichage&#10;&#10;Description générée automatiquement">
            <a:extLst>
              <a:ext uri="{FF2B5EF4-FFF2-40B4-BE49-F238E27FC236}">
                <a16:creationId xmlns:a16="http://schemas.microsoft.com/office/drawing/2014/main" id="{FA87EB5D-A233-7B1A-852E-7B7A2406DA6F}"/>
              </a:ext>
            </a:extLst>
          </p:cNvPr>
          <p:cNvPicPr>
            <a:picLocks noChangeAspect="1"/>
          </p:cNvPicPr>
          <p:nvPr/>
        </p:nvPicPr>
        <p:blipFill>
          <a:blip r:embed="rId4"/>
          <a:srcRect l="15164" t="232" r="1201" b="-508"/>
          <a:stretch/>
        </p:blipFill>
        <p:spPr>
          <a:xfrm>
            <a:off x="1488362" y="659411"/>
            <a:ext cx="2617779" cy="1271929"/>
          </a:xfrm>
          <a:prstGeom prst="rect">
            <a:avLst/>
          </a:prstGeom>
        </p:spPr>
      </p:pic>
      <p:pic>
        <p:nvPicPr>
          <p:cNvPr id="21" name="Image 20" descr="Une image contenant texte, capture d’écran, Police, nombre&#10;&#10;Description générée automatiquement">
            <a:extLst>
              <a:ext uri="{FF2B5EF4-FFF2-40B4-BE49-F238E27FC236}">
                <a16:creationId xmlns:a16="http://schemas.microsoft.com/office/drawing/2014/main" id="{89EC78DC-B962-3429-73A0-569266D80BF7}"/>
              </a:ext>
            </a:extLst>
          </p:cNvPr>
          <p:cNvPicPr>
            <a:picLocks noChangeAspect="1"/>
          </p:cNvPicPr>
          <p:nvPr/>
        </p:nvPicPr>
        <p:blipFill>
          <a:blip r:embed="rId5"/>
          <a:srcRect l="139" r="-322" b="30000"/>
          <a:stretch/>
        </p:blipFill>
        <p:spPr>
          <a:xfrm>
            <a:off x="5231350" y="857036"/>
            <a:ext cx="2003913" cy="1573531"/>
          </a:xfrm>
          <a:prstGeom prst="rect">
            <a:avLst/>
          </a:prstGeom>
        </p:spPr>
      </p:pic>
      <p:pic>
        <p:nvPicPr>
          <p:cNvPr id="24" name="Image 23" descr="Une image contenant texte, capture d’écran, Police, nombre&#10;&#10;Description générée automatiquement">
            <a:extLst>
              <a:ext uri="{FF2B5EF4-FFF2-40B4-BE49-F238E27FC236}">
                <a16:creationId xmlns:a16="http://schemas.microsoft.com/office/drawing/2014/main" id="{7AC5CDED-B88E-CAFF-CA3A-5D6BE123DFDE}"/>
              </a:ext>
            </a:extLst>
          </p:cNvPr>
          <p:cNvPicPr>
            <a:picLocks noChangeAspect="1"/>
          </p:cNvPicPr>
          <p:nvPr/>
        </p:nvPicPr>
        <p:blipFill>
          <a:blip r:embed="rId6"/>
          <a:srcRect l="3682" r="-857" b="-301"/>
          <a:stretch/>
        </p:blipFill>
        <p:spPr>
          <a:xfrm>
            <a:off x="1055135" y="2570893"/>
            <a:ext cx="3147569" cy="1581371"/>
          </a:xfrm>
          <a:prstGeom prst="rect">
            <a:avLst/>
          </a:prstGeom>
        </p:spPr>
      </p:pic>
      <p:sp>
        <p:nvSpPr>
          <p:cNvPr id="25" name="Google Shape;1963;p42">
            <a:extLst>
              <a:ext uri="{FF2B5EF4-FFF2-40B4-BE49-F238E27FC236}">
                <a16:creationId xmlns:a16="http://schemas.microsoft.com/office/drawing/2014/main" id="{0D38B13B-DB2B-7732-C4DB-2A19D9416291}"/>
              </a:ext>
            </a:extLst>
          </p:cNvPr>
          <p:cNvSpPr txBox="1">
            <a:spLocks/>
          </p:cNvSpPr>
          <p:nvPr/>
        </p:nvSpPr>
        <p:spPr>
          <a:xfrm>
            <a:off x="1373686" y="1982899"/>
            <a:ext cx="2737049" cy="497123"/>
          </a:xfrm>
          <a:prstGeom prst="rect">
            <a:avLst/>
          </a:prstGeom>
          <a:solidFill>
            <a:schemeClr val="accent6"/>
          </a:solidFill>
          <a:ln>
            <a:solidFill>
              <a:schemeClr val="bg2"/>
            </a:solid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1"/>
              </a:buClr>
              <a:buSzPts val="1400"/>
              <a:buFont typeface="Poppins Medium"/>
              <a:buNone/>
              <a:defRPr sz="1200" b="0" i="0" u="none" strike="noStrike" cap="none">
                <a:solidFill>
                  <a:schemeClr val="lt1"/>
                </a:solidFill>
                <a:latin typeface="Poppins Medium"/>
                <a:ea typeface="Poppins Medium"/>
                <a:cs typeface="Poppins Medium"/>
                <a:sym typeface="Poppins Medium"/>
              </a:defRPr>
            </a:lvl1pPr>
            <a:lvl2pPr marL="914400" marR="0" lvl="1" indent="-304800" algn="ctr" rtl="0">
              <a:lnSpc>
                <a:spcPct val="100000"/>
              </a:lnSpc>
              <a:spcBef>
                <a:spcPts val="0"/>
              </a:spcBef>
              <a:spcAft>
                <a:spcPts val="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2pPr>
            <a:lvl3pPr marL="1371600" marR="0" lvl="2" indent="-304800" algn="ctr" rtl="0">
              <a:lnSpc>
                <a:spcPct val="100000"/>
              </a:lnSpc>
              <a:spcBef>
                <a:spcPts val="1600"/>
              </a:spcBef>
              <a:spcAft>
                <a:spcPts val="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3pPr>
            <a:lvl4pPr marL="1828800" marR="0" lvl="3" indent="-304800" algn="ctr" rtl="0">
              <a:lnSpc>
                <a:spcPct val="100000"/>
              </a:lnSpc>
              <a:spcBef>
                <a:spcPts val="1600"/>
              </a:spcBef>
              <a:spcAft>
                <a:spcPts val="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4pPr>
            <a:lvl5pPr marL="2286000" marR="0" lvl="4" indent="-304800" algn="ctr" rtl="0">
              <a:lnSpc>
                <a:spcPct val="100000"/>
              </a:lnSpc>
              <a:spcBef>
                <a:spcPts val="1600"/>
              </a:spcBef>
              <a:spcAft>
                <a:spcPts val="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5pPr>
            <a:lvl6pPr marL="2743200" marR="0" lvl="5" indent="-304800" algn="ctr" rtl="0">
              <a:lnSpc>
                <a:spcPct val="100000"/>
              </a:lnSpc>
              <a:spcBef>
                <a:spcPts val="1600"/>
              </a:spcBef>
              <a:spcAft>
                <a:spcPts val="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6pPr>
            <a:lvl7pPr marL="3200400" marR="0" lvl="6" indent="-304800" algn="ctr" rtl="0">
              <a:lnSpc>
                <a:spcPct val="100000"/>
              </a:lnSpc>
              <a:spcBef>
                <a:spcPts val="1600"/>
              </a:spcBef>
              <a:spcAft>
                <a:spcPts val="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7pPr>
            <a:lvl8pPr marL="3657600" marR="0" lvl="7" indent="-304800" algn="ctr" rtl="0">
              <a:lnSpc>
                <a:spcPct val="100000"/>
              </a:lnSpc>
              <a:spcBef>
                <a:spcPts val="1600"/>
              </a:spcBef>
              <a:spcAft>
                <a:spcPts val="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8pPr>
            <a:lvl9pPr marL="4114800" marR="0" lvl="8" indent="-304800" algn="ctr" rtl="0">
              <a:lnSpc>
                <a:spcPct val="100000"/>
              </a:lnSpc>
              <a:spcBef>
                <a:spcPts val="1600"/>
              </a:spcBef>
              <a:spcAft>
                <a:spcPts val="160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9pPr>
          </a:lstStyle>
          <a:p>
            <a:pPr marL="0" indent="0" algn="ctr"/>
            <a:r>
              <a:rPr lang="fr-FR"/>
              <a:t>Dictionnaire avec les données à insérer dans HBASE</a:t>
            </a:r>
          </a:p>
        </p:txBody>
      </p:sp>
      <p:cxnSp>
        <p:nvCxnSpPr>
          <p:cNvPr id="26" name="Connecteur droit 25">
            <a:extLst>
              <a:ext uri="{FF2B5EF4-FFF2-40B4-BE49-F238E27FC236}">
                <a16:creationId xmlns:a16="http://schemas.microsoft.com/office/drawing/2014/main" id="{8CBA73DD-9023-252B-394C-979ACFE445E4}"/>
              </a:ext>
            </a:extLst>
          </p:cNvPr>
          <p:cNvCxnSpPr>
            <a:cxnSpLocks/>
          </p:cNvCxnSpPr>
          <p:nvPr/>
        </p:nvCxnSpPr>
        <p:spPr>
          <a:xfrm flipH="1">
            <a:off x="4126673" y="2263315"/>
            <a:ext cx="498761" cy="2459"/>
          </a:xfrm>
          <a:prstGeom prst="line">
            <a:avLst/>
          </a:prstGeom>
          <a:ln w="19050">
            <a:prstDash val="dashDot"/>
            <a:headEnd type="diamond" w="med" len="med"/>
            <a:tailEnd type="diamond" w="med" len="med"/>
          </a:ln>
        </p:spPr>
        <p:style>
          <a:lnRef idx="1">
            <a:schemeClr val="accent1"/>
          </a:lnRef>
          <a:fillRef idx="0">
            <a:schemeClr val="accent1"/>
          </a:fillRef>
          <a:effectRef idx="0">
            <a:schemeClr val="accent1"/>
          </a:effectRef>
          <a:fontRef idx="minor">
            <a:schemeClr val="tx1"/>
          </a:fontRef>
        </p:style>
      </p:cxnSp>
      <p:pic>
        <p:nvPicPr>
          <p:cNvPr id="27" name="Image 26" descr="Une image contenant texte, capture d’écran, Police&#10;&#10;Description générée automatiquement">
            <a:extLst>
              <a:ext uri="{FF2B5EF4-FFF2-40B4-BE49-F238E27FC236}">
                <a16:creationId xmlns:a16="http://schemas.microsoft.com/office/drawing/2014/main" id="{B60C61B3-785D-5FAB-82B0-BEF5485FB3F4}"/>
              </a:ext>
            </a:extLst>
          </p:cNvPr>
          <p:cNvPicPr>
            <a:picLocks noChangeAspect="1"/>
          </p:cNvPicPr>
          <p:nvPr/>
        </p:nvPicPr>
        <p:blipFill>
          <a:blip r:embed="rId7"/>
          <a:srcRect l="3251" r="-130" b="-273"/>
          <a:stretch/>
        </p:blipFill>
        <p:spPr>
          <a:xfrm>
            <a:off x="5233881" y="2962220"/>
            <a:ext cx="3106806" cy="1575701"/>
          </a:xfrm>
          <a:prstGeom prst="rect">
            <a:avLst/>
          </a:prstGeom>
        </p:spPr>
      </p:pic>
      <p:sp>
        <p:nvSpPr>
          <p:cNvPr id="28" name="Google Shape;1963;p42">
            <a:extLst>
              <a:ext uri="{FF2B5EF4-FFF2-40B4-BE49-F238E27FC236}">
                <a16:creationId xmlns:a16="http://schemas.microsoft.com/office/drawing/2014/main" id="{BDCE5C87-6798-66A3-5C61-0066A5356D0A}"/>
              </a:ext>
            </a:extLst>
          </p:cNvPr>
          <p:cNvSpPr txBox="1">
            <a:spLocks/>
          </p:cNvSpPr>
          <p:nvPr/>
        </p:nvSpPr>
        <p:spPr>
          <a:xfrm>
            <a:off x="5231349" y="2521666"/>
            <a:ext cx="3109488" cy="323746"/>
          </a:xfrm>
          <a:prstGeom prst="rect">
            <a:avLst/>
          </a:prstGeom>
          <a:solidFill>
            <a:schemeClr val="accent6"/>
          </a:solidFill>
          <a:ln>
            <a:solidFill>
              <a:schemeClr val="bg2"/>
            </a:solid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1"/>
              </a:buClr>
              <a:buSzPts val="1400"/>
              <a:buFont typeface="Poppins Medium"/>
              <a:buNone/>
              <a:defRPr sz="1200" b="0" i="0" u="none" strike="noStrike" cap="none">
                <a:solidFill>
                  <a:schemeClr val="lt1"/>
                </a:solidFill>
                <a:latin typeface="Poppins Medium"/>
                <a:ea typeface="Poppins Medium"/>
                <a:cs typeface="Poppins Medium"/>
                <a:sym typeface="Poppins Medium"/>
              </a:defRPr>
            </a:lvl1pPr>
            <a:lvl2pPr marL="914400" marR="0" lvl="1" indent="-304800" algn="ctr" rtl="0">
              <a:lnSpc>
                <a:spcPct val="100000"/>
              </a:lnSpc>
              <a:spcBef>
                <a:spcPts val="0"/>
              </a:spcBef>
              <a:spcAft>
                <a:spcPts val="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2pPr>
            <a:lvl3pPr marL="1371600" marR="0" lvl="2" indent="-304800" algn="ctr" rtl="0">
              <a:lnSpc>
                <a:spcPct val="100000"/>
              </a:lnSpc>
              <a:spcBef>
                <a:spcPts val="1600"/>
              </a:spcBef>
              <a:spcAft>
                <a:spcPts val="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3pPr>
            <a:lvl4pPr marL="1828800" marR="0" lvl="3" indent="-304800" algn="ctr" rtl="0">
              <a:lnSpc>
                <a:spcPct val="100000"/>
              </a:lnSpc>
              <a:spcBef>
                <a:spcPts val="1600"/>
              </a:spcBef>
              <a:spcAft>
                <a:spcPts val="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4pPr>
            <a:lvl5pPr marL="2286000" marR="0" lvl="4" indent="-304800" algn="ctr" rtl="0">
              <a:lnSpc>
                <a:spcPct val="100000"/>
              </a:lnSpc>
              <a:spcBef>
                <a:spcPts val="1600"/>
              </a:spcBef>
              <a:spcAft>
                <a:spcPts val="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5pPr>
            <a:lvl6pPr marL="2743200" marR="0" lvl="5" indent="-304800" algn="ctr" rtl="0">
              <a:lnSpc>
                <a:spcPct val="100000"/>
              </a:lnSpc>
              <a:spcBef>
                <a:spcPts val="1600"/>
              </a:spcBef>
              <a:spcAft>
                <a:spcPts val="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6pPr>
            <a:lvl7pPr marL="3200400" marR="0" lvl="6" indent="-304800" algn="ctr" rtl="0">
              <a:lnSpc>
                <a:spcPct val="100000"/>
              </a:lnSpc>
              <a:spcBef>
                <a:spcPts val="1600"/>
              </a:spcBef>
              <a:spcAft>
                <a:spcPts val="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7pPr>
            <a:lvl8pPr marL="3657600" marR="0" lvl="7" indent="-304800" algn="ctr" rtl="0">
              <a:lnSpc>
                <a:spcPct val="100000"/>
              </a:lnSpc>
              <a:spcBef>
                <a:spcPts val="1600"/>
              </a:spcBef>
              <a:spcAft>
                <a:spcPts val="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8pPr>
            <a:lvl9pPr marL="4114800" marR="0" lvl="8" indent="-304800" algn="ctr" rtl="0">
              <a:lnSpc>
                <a:spcPct val="100000"/>
              </a:lnSpc>
              <a:spcBef>
                <a:spcPts val="1600"/>
              </a:spcBef>
              <a:spcAft>
                <a:spcPts val="160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9pPr>
          </a:lstStyle>
          <a:p>
            <a:pPr marL="0" indent="0" algn="ctr"/>
            <a:r>
              <a:rPr lang="fr-FR"/>
              <a:t>Ajouter le data dans le Dictionnaire </a:t>
            </a:r>
          </a:p>
        </p:txBody>
      </p:sp>
      <p:cxnSp>
        <p:nvCxnSpPr>
          <p:cNvPr id="29" name="Connecteur droit 28">
            <a:extLst>
              <a:ext uri="{FF2B5EF4-FFF2-40B4-BE49-F238E27FC236}">
                <a16:creationId xmlns:a16="http://schemas.microsoft.com/office/drawing/2014/main" id="{53D1F392-BB25-CD2A-B8B6-3F83A9811F78}"/>
              </a:ext>
            </a:extLst>
          </p:cNvPr>
          <p:cNvCxnSpPr>
            <a:cxnSpLocks/>
          </p:cNvCxnSpPr>
          <p:nvPr/>
        </p:nvCxnSpPr>
        <p:spPr>
          <a:xfrm flipH="1" flipV="1">
            <a:off x="4701690" y="2711031"/>
            <a:ext cx="493614" cy="2688"/>
          </a:xfrm>
          <a:prstGeom prst="line">
            <a:avLst/>
          </a:prstGeom>
          <a:ln w="19050">
            <a:prstDash val="dashDot"/>
            <a:headEnd type="diamond" w="med" len="med"/>
            <a:tailEnd type="diamond" w="med" len="med"/>
          </a:ln>
        </p:spPr>
        <p:style>
          <a:lnRef idx="1">
            <a:schemeClr val="accent1"/>
          </a:lnRef>
          <a:fillRef idx="0">
            <a:schemeClr val="accent1"/>
          </a:fillRef>
          <a:effectRef idx="0">
            <a:schemeClr val="accent1"/>
          </a:effectRef>
          <a:fontRef idx="minor">
            <a:schemeClr val="tx1"/>
          </a:fontRef>
        </p:style>
      </p:cxnSp>
      <p:sp>
        <p:nvSpPr>
          <p:cNvPr id="33" name="Espace réservé du numéro de diapositive 32">
            <a:extLst>
              <a:ext uri="{FF2B5EF4-FFF2-40B4-BE49-F238E27FC236}">
                <a16:creationId xmlns:a16="http://schemas.microsoft.com/office/drawing/2014/main" id="{13D563C3-52FE-33FB-1FAD-2FFFFE9D2751}"/>
              </a:ext>
            </a:extLst>
          </p:cNvPr>
          <p:cNvSpPr>
            <a:spLocks noGrp="1"/>
          </p:cNvSpPr>
          <p:nvPr>
            <p:ph type="sldNum" sz="quarter" idx="11"/>
          </p:nvPr>
        </p:nvSpPr>
        <p:spPr/>
        <p:txBody>
          <a:bodyPr/>
          <a:lstStyle/>
          <a:p>
            <a:fld id="{326F19BA-511A-465D-B7F5-6042D6B00A93}" type="slidenum">
              <a:rPr lang="fr-FR" smtClean="0"/>
              <a:t>23</a:t>
            </a:fld>
            <a:endParaRPr lang="fr-FR"/>
          </a:p>
        </p:txBody>
      </p:sp>
    </p:spTree>
    <p:extLst>
      <p:ext uri="{BB962C8B-B14F-4D97-AF65-F5344CB8AC3E}">
        <p14:creationId xmlns:p14="http://schemas.microsoft.com/office/powerpoint/2010/main" val="6632555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961"/>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B3E137C0-A73F-077B-E063-12F46179C4B4}"/>
              </a:ext>
            </a:extLst>
          </p:cNvPr>
          <p:cNvSpPr>
            <a:spLocks noGrp="1"/>
          </p:cNvSpPr>
          <p:nvPr>
            <p:ph type="dt" sz="half" idx="10"/>
          </p:nvPr>
        </p:nvSpPr>
        <p:spPr/>
        <p:txBody>
          <a:bodyPr/>
          <a:lstStyle/>
          <a:p>
            <a:r>
              <a:rPr lang="fr-FR"/>
              <a:t>05/09/2024</a:t>
            </a:r>
          </a:p>
        </p:txBody>
      </p:sp>
      <p:sp>
        <p:nvSpPr>
          <p:cNvPr id="4" name="Google Shape;1962;p42">
            <a:extLst>
              <a:ext uri="{FF2B5EF4-FFF2-40B4-BE49-F238E27FC236}">
                <a16:creationId xmlns:a16="http://schemas.microsoft.com/office/drawing/2014/main" id="{0EF36A3F-0651-BC65-C145-23C0107E9774}"/>
              </a:ext>
            </a:extLst>
          </p:cNvPr>
          <p:cNvSpPr txBox="1">
            <a:spLocks noGrp="1"/>
          </p:cNvSpPr>
          <p:nvPr>
            <p:ph type="title"/>
          </p:nvPr>
        </p:nvSpPr>
        <p:spPr>
          <a:xfrm>
            <a:off x="354875" y="313263"/>
            <a:ext cx="1401625" cy="406012"/>
          </a:xfrm>
          <a:prstGeom prst="rect">
            <a:avLst/>
          </a:prstGeom>
        </p:spPr>
        <p:txBody>
          <a:bodyPr spcFirstLastPara="1" wrap="square" lIns="91425" tIns="91425" rIns="91425" bIns="91425" anchor="t" anchorCtr="0">
            <a:noAutofit/>
          </a:bodyPr>
          <a:lstStyle/>
          <a:p>
            <a:pPr algn="l"/>
            <a:r>
              <a:rPr lang="fr-FR" sz="1600">
                <a:latin typeface="Poppins"/>
                <a:cs typeface="Poppins"/>
                <a:sym typeface="Poppins"/>
              </a:rPr>
              <a:t>Lot 3</a:t>
            </a:r>
            <a:endParaRPr lang="fr-FR"/>
          </a:p>
        </p:txBody>
      </p:sp>
      <p:pic>
        <p:nvPicPr>
          <p:cNvPr id="5" name="Image 4">
            <a:extLst>
              <a:ext uri="{FF2B5EF4-FFF2-40B4-BE49-F238E27FC236}">
                <a16:creationId xmlns:a16="http://schemas.microsoft.com/office/drawing/2014/main" id="{51405D10-C787-119B-E49D-21AFB10CF5AF}"/>
              </a:ext>
            </a:extLst>
          </p:cNvPr>
          <p:cNvPicPr>
            <a:picLocks noChangeAspect="1"/>
          </p:cNvPicPr>
          <p:nvPr/>
        </p:nvPicPr>
        <p:blipFill>
          <a:blip r:embed="rId3"/>
          <a:stretch>
            <a:fillRect/>
          </a:stretch>
        </p:blipFill>
        <p:spPr>
          <a:xfrm>
            <a:off x="8573359" y="107718"/>
            <a:ext cx="469395" cy="501267"/>
          </a:xfrm>
          <a:prstGeom prst="rect">
            <a:avLst/>
          </a:prstGeom>
          <a:effectLst>
            <a:glow rad="63500">
              <a:schemeClr val="accent3">
                <a:satMod val="175000"/>
                <a:alpha val="40000"/>
              </a:schemeClr>
            </a:glow>
          </a:effectLst>
        </p:spPr>
      </p:pic>
      <p:pic>
        <p:nvPicPr>
          <p:cNvPr id="12" name="Image 11" descr="Une image contenant texte, capture d’écran, Police&#10;&#10;Description générée automatiquement">
            <a:extLst>
              <a:ext uri="{FF2B5EF4-FFF2-40B4-BE49-F238E27FC236}">
                <a16:creationId xmlns:a16="http://schemas.microsoft.com/office/drawing/2014/main" id="{F408EE99-504E-AAD4-7A59-E422645FDE7E}"/>
              </a:ext>
            </a:extLst>
          </p:cNvPr>
          <p:cNvPicPr>
            <a:picLocks noChangeAspect="1"/>
          </p:cNvPicPr>
          <p:nvPr/>
        </p:nvPicPr>
        <p:blipFill>
          <a:blip r:embed="rId4"/>
          <a:stretch>
            <a:fillRect/>
          </a:stretch>
        </p:blipFill>
        <p:spPr>
          <a:xfrm>
            <a:off x="744876" y="905109"/>
            <a:ext cx="7654248" cy="1894901"/>
          </a:xfrm>
          <a:prstGeom prst="rect">
            <a:avLst/>
          </a:prstGeom>
        </p:spPr>
      </p:pic>
      <p:sp>
        <p:nvSpPr>
          <p:cNvPr id="14" name="Google Shape;1963;p42">
            <a:extLst>
              <a:ext uri="{FF2B5EF4-FFF2-40B4-BE49-F238E27FC236}">
                <a16:creationId xmlns:a16="http://schemas.microsoft.com/office/drawing/2014/main" id="{6B82B89D-3EDF-36DA-DB51-582CBB23B7E7}"/>
              </a:ext>
            </a:extLst>
          </p:cNvPr>
          <p:cNvSpPr txBox="1">
            <a:spLocks/>
          </p:cNvSpPr>
          <p:nvPr/>
        </p:nvSpPr>
        <p:spPr>
          <a:xfrm>
            <a:off x="1983714" y="229872"/>
            <a:ext cx="5177162" cy="567756"/>
          </a:xfrm>
          <a:prstGeom prst="rect">
            <a:avLst/>
          </a:prstGeom>
          <a:solidFill>
            <a:schemeClr val="accent6"/>
          </a:solidFill>
          <a:ln>
            <a:solidFill>
              <a:schemeClr val="bg2"/>
            </a:solid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1"/>
              </a:buClr>
              <a:buSzPts val="1400"/>
              <a:buFont typeface="Poppins Medium"/>
              <a:buNone/>
              <a:defRPr sz="1200" b="0" i="0" u="none" strike="noStrike" cap="none">
                <a:solidFill>
                  <a:schemeClr val="lt1"/>
                </a:solidFill>
                <a:latin typeface="Poppins Medium"/>
                <a:ea typeface="Poppins Medium"/>
                <a:cs typeface="Poppins Medium"/>
                <a:sym typeface="Poppins Medium"/>
              </a:defRPr>
            </a:lvl1pPr>
            <a:lvl2pPr marL="914400" marR="0" lvl="1" indent="-304800" algn="ctr" rtl="0">
              <a:lnSpc>
                <a:spcPct val="100000"/>
              </a:lnSpc>
              <a:spcBef>
                <a:spcPts val="0"/>
              </a:spcBef>
              <a:spcAft>
                <a:spcPts val="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2pPr>
            <a:lvl3pPr marL="1371600" marR="0" lvl="2" indent="-304800" algn="ctr" rtl="0">
              <a:lnSpc>
                <a:spcPct val="100000"/>
              </a:lnSpc>
              <a:spcBef>
                <a:spcPts val="1600"/>
              </a:spcBef>
              <a:spcAft>
                <a:spcPts val="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3pPr>
            <a:lvl4pPr marL="1828800" marR="0" lvl="3" indent="-304800" algn="ctr" rtl="0">
              <a:lnSpc>
                <a:spcPct val="100000"/>
              </a:lnSpc>
              <a:spcBef>
                <a:spcPts val="1600"/>
              </a:spcBef>
              <a:spcAft>
                <a:spcPts val="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4pPr>
            <a:lvl5pPr marL="2286000" marR="0" lvl="4" indent="-304800" algn="ctr" rtl="0">
              <a:lnSpc>
                <a:spcPct val="100000"/>
              </a:lnSpc>
              <a:spcBef>
                <a:spcPts val="1600"/>
              </a:spcBef>
              <a:spcAft>
                <a:spcPts val="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5pPr>
            <a:lvl6pPr marL="2743200" marR="0" lvl="5" indent="-304800" algn="ctr" rtl="0">
              <a:lnSpc>
                <a:spcPct val="100000"/>
              </a:lnSpc>
              <a:spcBef>
                <a:spcPts val="1600"/>
              </a:spcBef>
              <a:spcAft>
                <a:spcPts val="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6pPr>
            <a:lvl7pPr marL="3200400" marR="0" lvl="6" indent="-304800" algn="ctr" rtl="0">
              <a:lnSpc>
                <a:spcPct val="100000"/>
              </a:lnSpc>
              <a:spcBef>
                <a:spcPts val="1600"/>
              </a:spcBef>
              <a:spcAft>
                <a:spcPts val="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7pPr>
            <a:lvl8pPr marL="3657600" marR="0" lvl="7" indent="-304800" algn="ctr" rtl="0">
              <a:lnSpc>
                <a:spcPct val="100000"/>
              </a:lnSpc>
              <a:spcBef>
                <a:spcPts val="1600"/>
              </a:spcBef>
              <a:spcAft>
                <a:spcPts val="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8pPr>
            <a:lvl9pPr marL="4114800" marR="0" lvl="8" indent="-304800" algn="ctr" rtl="0">
              <a:lnSpc>
                <a:spcPct val="100000"/>
              </a:lnSpc>
              <a:spcBef>
                <a:spcPts val="1600"/>
              </a:spcBef>
              <a:spcAft>
                <a:spcPts val="160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9pPr>
          </a:lstStyle>
          <a:p>
            <a:pPr marL="0" indent="0" algn="ctr"/>
            <a:r>
              <a:rPr lang="fr-FR"/>
              <a:t>Indexation + affichage d'une progression </a:t>
            </a:r>
          </a:p>
          <a:p>
            <a:pPr marL="0" indent="0" algn="ctr"/>
            <a:r>
              <a:rPr lang="fr-FR"/>
              <a:t>Ajoute d'une ligne sur HBASE avec les donnes</a:t>
            </a:r>
          </a:p>
          <a:p>
            <a:pPr marL="0" indent="0" algn="ctr"/>
            <a:endParaRPr lang="fr-FR"/>
          </a:p>
        </p:txBody>
      </p:sp>
      <p:sp>
        <p:nvSpPr>
          <p:cNvPr id="16" name="Google Shape;1963;p42">
            <a:extLst>
              <a:ext uri="{FF2B5EF4-FFF2-40B4-BE49-F238E27FC236}">
                <a16:creationId xmlns:a16="http://schemas.microsoft.com/office/drawing/2014/main" id="{F19BBFC6-E41E-7801-772A-6319BCDFDF42}"/>
              </a:ext>
            </a:extLst>
          </p:cNvPr>
          <p:cNvSpPr txBox="1">
            <a:spLocks/>
          </p:cNvSpPr>
          <p:nvPr/>
        </p:nvSpPr>
        <p:spPr>
          <a:xfrm>
            <a:off x="1983713" y="2849781"/>
            <a:ext cx="5177162" cy="1543801"/>
          </a:xfrm>
          <a:prstGeom prst="rect">
            <a:avLst/>
          </a:prstGeom>
          <a:solidFill>
            <a:schemeClr val="accent6"/>
          </a:solidFill>
          <a:ln>
            <a:solidFill>
              <a:schemeClr val="bg2"/>
            </a:solid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1"/>
              </a:buClr>
              <a:buSzPts val="1400"/>
              <a:buFont typeface="Poppins Medium"/>
              <a:buNone/>
              <a:defRPr sz="1200" b="0" i="0" u="none" strike="noStrike" cap="none">
                <a:solidFill>
                  <a:schemeClr val="lt1"/>
                </a:solidFill>
                <a:latin typeface="Poppins Medium"/>
                <a:ea typeface="Poppins Medium"/>
                <a:cs typeface="Poppins Medium"/>
                <a:sym typeface="Poppins Medium"/>
              </a:defRPr>
            </a:lvl1pPr>
            <a:lvl2pPr marL="914400" marR="0" lvl="1" indent="-304800" algn="ctr" rtl="0">
              <a:lnSpc>
                <a:spcPct val="100000"/>
              </a:lnSpc>
              <a:spcBef>
                <a:spcPts val="0"/>
              </a:spcBef>
              <a:spcAft>
                <a:spcPts val="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2pPr>
            <a:lvl3pPr marL="1371600" marR="0" lvl="2" indent="-304800" algn="ctr" rtl="0">
              <a:lnSpc>
                <a:spcPct val="100000"/>
              </a:lnSpc>
              <a:spcBef>
                <a:spcPts val="1600"/>
              </a:spcBef>
              <a:spcAft>
                <a:spcPts val="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3pPr>
            <a:lvl4pPr marL="1828800" marR="0" lvl="3" indent="-304800" algn="ctr" rtl="0">
              <a:lnSpc>
                <a:spcPct val="100000"/>
              </a:lnSpc>
              <a:spcBef>
                <a:spcPts val="1600"/>
              </a:spcBef>
              <a:spcAft>
                <a:spcPts val="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4pPr>
            <a:lvl5pPr marL="2286000" marR="0" lvl="4" indent="-304800" algn="ctr" rtl="0">
              <a:lnSpc>
                <a:spcPct val="100000"/>
              </a:lnSpc>
              <a:spcBef>
                <a:spcPts val="1600"/>
              </a:spcBef>
              <a:spcAft>
                <a:spcPts val="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5pPr>
            <a:lvl6pPr marL="2743200" marR="0" lvl="5" indent="-304800" algn="ctr" rtl="0">
              <a:lnSpc>
                <a:spcPct val="100000"/>
              </a:lnSpc>
              <a:spcBef>
                <a:spcPts val="1600"/>
              </a:spcBef>
              <a:spcAft>
                <a:spcPts val="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6pPr>
            <a:lvl7pPr marL="3200400" marR="0" lvl="6" indent="-304800" algn="ctr" rtl="0">
              <a:lnSpc>
                <a:spcPct val="100000"/>
              </a:lnSpc>
              <a:spcBef>
                <a:spcPts val="1600"/>
              </a:spcBef>
              <a:spcAft>
                <a:spcPts val="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7pPr>
            <a:lvl8pPr marL="3657600" marR="0" lvl="7" indent="-304800" algn="ctr" rtl="0">
              <a:lnSpc>
                <a:spcPct val="100000"/>
              </a:lnSpc>
              <a:spcBef>
                <a:spcPts val="1600"/>
              </a:spcBef>
              <a:spcAft>
                <a:spcPts val="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8pPr>
            <a:lvl9pPr marL="4114800" marR="0" lvl="8" indent="-304800" algn="ctr" rtl="0">
              <a:lnSpc>
                <a:spcPct val="100000"/>
              </a:lnSpc>
              <a:spcBef>
                <a:spcPts val="1600"/>
              </a:spcBef>
              <a:spcAft>
                <a:spcPts val="160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9pPr>
          </a:lstStyle>
          <a:p>
            <a:pPr marL="0" indent="0" algn="ctr"/>
            <a:r>
              <a:rPr lang="fr-FR"/>
              <a:t>Sur la VM </a:t>
            </a:r>
          </a:p>
          <a:p>
            <a:pPr marL="0" indent="0" algn="ctr"/>
            <a:endParaRPr lang="fr-FR"/>
          </a:p>
          <a:p>
            <a:pPr marL="228600" indent="-228600" algn="ctr">
              <a:buAutoNum type="arabicPeriod"/>
            </a:pPr>
            <a:r>
              <a:rPr lang="fr-FR"/>
              <a:t>Avec Filezilla, envoie le programme et le fichier CSV sur Hadoop</a:t>
            </a:r>
          </a:p>
          <a:p>
            <a:pPr marL="228600" indent="-228600" algn="ctr">
              <a:buAutoNum type="arabicPeriod"/>
            </a:pPr>
            <a:r>
              <a:rPr lang="fr-FR"/>
              <a:t>Lance le programme avec Python3.</a:t>
            </a:r>
          </a:p>
          <a:p>
            <a:pPr marL="228600" indent="-228600" algn="ctr">
              <a:buAutoNum type="arabicPeriod"/>
            </a:pPr>
            <a:r>
              <a:rPr lang="fr-FR"/>
              <a:t>Vérifie les données avec un </a:t>
            </a:r>
            <a:r>
              <a:rPr lang="fr-FR" err="1"/>
              <a:t>shell</a:t>
            </a:r>
            <a:r>
              <a:rPr lang="fr-FR"/>
              <a:t> HBase.</a:t>
            </a:r>
          </a:p>
          <a:p>
            <a:pPr marL="228600" indent="-228600" algn="ctr">
              <a:buAutoNum type="arabicPeriod"/>
            </a:pPr>
            <a:r>
              <a:rPr lang="fr-FR"/>
              <a:t>scan '</a:t>
            </a:r>
            <a:r>
              <a:rPr lang="fr-FR" err="1"/>
              <a:t>digicheese_data</a:t>
            </a:r>
            <a:r>
              <a:rPr lang="fr-FR"/>
              <a:t>'</a:t>
            </a:r>
          </a:p>
        </p:txBody>
      </p:sp>
      <p:sp>
        <p:nvSpPr>
          <p:cNvPr id="18" name="Espace réservé du numéro de diapositive 17">
            <a:extLst>
              <a:ext uri="{FF2B5EF4-FFF2-40B4-BE49-F238E27FC236}">
                <a16:creationId xmlns:a16="http://schemas.microsoft.com/office/drawing/2014/main" id="{F80501C5-2F8E-6A67-CE85-0843928E646E}"/>
              </a:ext>
            </a:extLst>
          </p:cNvPr>
          <p:cNvSpPr>
            <a:spLocks noGrp="1"/>
          </p:cNvSpPr>
          <p:nvPr>
            <p:ph type="sldNum" sz="quarter" idx="11"/>
          </p:nvPr>
        </p:nvSpPr>
        <p:spPr/>
        <p:txBody>
          <a:bodyPr/>
          <a:lstStyle/>
          <a:p>
            <a:fld id="{326F19BA-511A-465D-B7F5-6042D6B00A93}" type="slidenum">
              <a:rPr lang="fr-FR" smtClean="0"/>
              <a:t>24</a:t>
            </a:fld>
            <a:endParaRPr lang="fr-FR"/>
          </a:p>
        </p:txBody>
      </p:sp>
    </p:spTree>
    <p:extLst>
      <p:ext uri="{BB962C8B-B14F-4D97-AF65-F5344CB8AC3E}">
        <p14:creationId xmlns:p14="http://schemas.microsoft.com/office/powerpoint/2010/main" val="23004408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961"/>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B3E137C0-A73F-077B-E063-12F46179C4B4}"/>
              </a:ext>
            </a:extLst>
          </p:cNvPr>
          <p:cNvSpPr>
            <a:spLocks noGrp="1"/>
          </p:cNvSpPr>
          <p:nvPr>
            <p:ph type="dt" sz="half" idx="10"/>
          </p:nvPr>
        </p:nvSpPr>
        <p:spPr/>
        <p:txBody>
          <a:bodyPr/>
          <a:lstStyle/>
          <a:p>
            <a:r>
              <a:rPr lang="fr-FR"/>
              <a:t>05/09/2024</a:t>
            </a:r>
          </a:p>
        </p:txBody>
      </p:sp>
      <p:sp>
        <p:nvSpPr>
          <p:cNvPr id="4" name="Google Shape;1962;p42">
            <a:extLst>
              <a:ext uri="{FF2B5EF4-FFF2-40B4-BE49-F238E27FC236}">
                <a16:creationId xmlns:a16="http://schemas.microsoft.com/office/drawing/2014/main" id="{0EF36A3F-0651-BC65-C145-23C0107E9774}"/>
              </a:ext>
            </a:extLst>
          </p:cNvPr>
          <p:cNvSpPr txBox="1">
            <a:spLocks noGrp="1"/>
          </p:cNvSpPr>
          <p:nvPr>
            <p:ph type="title"/>
          </p:nvPr>
        </p:nvSpPr>
        <p:spPr>
          <a:xfrm>
            <a:off x="354875" y="313263"/>
            <a:ext cx="1401625" cy="406012"/>
          </a:xfrm>
          <a:prstGeom prst="rect">
            <a:avLst/>
          </a:prstGeom>
        </p:spPr>
        <p:txBody>
          <a:bodyPr spcFirstLastPara="1" wrap="square" lIns="91425" tIns="91425" rIns="91425" bIns="91425" anchor="t" anchorCtr="0">
            <a:noAutofit/>
          </a:bodyPr>
          <a:lstStyle/>
          <a:p>
            <a:pPr algn="l"/>
            <a:r>
              <a:rPr lang="fr-FR" sz="1600">
                <a:latin typeface="Poppins"/>
                <a:cs typeface="Poppins"/>
                <a:sym typeface="Poppins"/>
              </a:rPr>
              <a:t>Lot 3</a:t>
            </a:r>
            <a:endParaRPr lang="fr-FR"/>
          </a:p>
        </p:txBody>
      </p:sp>
      <p:pic>
        <p:nvPicPr>
          <p:cNvPr id="5" name="Image 4">
            <a:extLst>
              <a:ext uri="{FF2B5EF4-FFF2-40B4-BE49-F238E27FC236}">
                <a16:creationId xmlns:a16="http://schemas.microsoft.com/office/drawing/2014/main" id="{51405D10-C787-119B-E49D-21AFB10CF5AF}"/>
              </a:ext>
            </a:extLst>
          </p:cNvPr>
          <p:cNvPicPr>
            <a:picLocks noChangeAspect="1"/>
          </p:cNvPicPr>
          <p:nvPr/>
        </p:nvPicPr>
        <p:blipFill>
          <a:blip r:embed="rId3"/>
          <a:stretch>
            <a:fillRect/>
          </a:stretch>
        </p:blipFill>
        <p:spPr>
          <a:xfrm>
            <a:off x="8573359" y="107718"/>
            <a:ext cx="469395" cy="501267"/>
          </a:xfrm>
          <a:prstGeom prst="rect">
            <a:avLst/>
          </a:prstGeom>
          <a:effectLst>
            <a:glow rad="63500">
              <a:schemeClr val="accent3">
                <a:satMod val="175000"/>
                <a:alpha val="40000"/>
              </a:schemeClr>
            </a:glow>
          </a:effectLst>
        </p:spPr>
      </p:pic>
      <p:sp>
        <p:nvSpPr>
          <p:cNvPr id="14" name="Google Shape;1963;p42">
            <a:extLst>
              <a:ext uri="{FF2B5EF4-FFF2-40B4-BE49-F238E27FC236}">
                <a16:creationId xmlns:a16="http://schemas.microsoft.com/office/drawing/2014/main" id="{6B82B89D-3EDF-36DA-DB51-582CBB23B7E7}"/>
              </a:ext>
            </a:extLst>
          </p:cNvPr>
          <p:cNvSpPr txBox="1">
            <a:spLocks/>
          </p:cNvSpPr>
          <p:nvPr/>
        </p:nvSpPr>
        <p:spPr>
          <a:xfrm>
            <a:off x="1983714" y="229872"/>
            <a:ext cx="5177162" cy="567756"/>
          </a:xfrm>
          <a:prstGeom prst="rect">
            <a:avLst/>
          </a:prstGeom>
          <a:solidFill>
            <a:schemeClr val="accent6"/>
          </a:solidFill>
          <a:ln>
            <a:solidFill>
              <a:schemeClr val="bg2"/>
            </a:solid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1"/>
              </a:buClr>
              <a:buSzPts val="1400"/>
              <a:buFont typeface="Poppins Medium"/>
              <a:buNone/>
              <a:defRPr sz="1200" b="0" i="0" u="none" strike="noStrike" cap="none">
                <a:solidFill>
                  <a:schemeClr val="lt1"/>
                </a:solidFill>
                <a:latin typeface="Poppins Medium"/>
                <a:ea typeface="Poppins Medium"/>
                <a:cs typeface="Poppins Medium"/>
                <a:sym typeface="Poppins Medium"/>
              </a:defRPr>
            </a:lvl1pPr>
            <a:lvl2pPr marL="914400" marR="0" lvl="1" indent="-304800" algn="ctr" rtl="0">
              <a:lnSpc>
                <a:spcPct val="100000"/>
              </a:lnSpc>
              <a:spcBef>
                <a:spcPts val="0"/>
              </a:spcBef>
              <a:spcAft>
                <a:spcPts val="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2pPr>
            <a:lvl3pPr marL="1371600" marR="0" lvl="2" indent="-304800" algn="ctr" rtl="0">
              <a:lnSpc>
                <a:spcPct val="100000"/>
              </a:lnSpc>
              <a:spcBef>
                <a:spcPts val="1600"/>
              </a:spcBef>
              <a:spcAft>
                <a:spcPts val="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3pPr>
            <a:lvl4pPr marL="1828800" marR="0" lvl="3" indent="-304800" algn="ctr" rtl="0">
              <a:lnSpc>
                <a:spcPct val="100000"/>
              </a:lnSpc>
              <a:spcBef>
                <a:spcPts val="1600"/>
              </a:spcBef>
              <a:spcAft>
                <a:spcPts val="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4pPr>
            <a:lvl5pPr marL="2286000" marR="0" lvl="4" indent="-304800" algn="ctr" rtl="0">
              <a:lnSpc>
                <a:spcPct val="100000"/>
              </a:lnSpc>
              <a:spcBef>
                <a:spcPts val="1600"/>
              </a:spcBef>
              <a:spcAft>
                <a:spcPts val="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5pPr>
            <a:lvl6pPr marL="2743200" marR="0" lvl="5" indent="-304800" algn="ctr" rtl="0">
              <a:lnSpc>
                <a:spcPct val="100000"/>
              </a:lnSpc>
              <a:spcBef>
                <a:spcPts val="1600"/>
              </a:spcBef>
              <a:spcAft>
                <a:spcPts val="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6pPr>
            <a:lvl7pPr marL="3200400" marR="0" lvl="6" indent="-304800" algn="ctr" rtl="0">
              <a:lnSpc>
                <a:spcPct val="100000"/>
              </a:lnSpc>
              <a:spcBef>
                <a:spcPts val="1600"/>
              </a:spcBef>
              <a:spcAft>
                <a:spcPts val="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7pPr>
            <a:lvl8pPr marL="3657600" marR="0" lvl="7" indent="-304800" algn="ctr" rtl="0">
              <a:lnSpc>
                <a:spcPct val="100000"/>
              </a:lnSpc>
              <a:spcBef>
                <a:spcPts val="1600"/>
              </a:spcBef>
              <a:spcAft>
                <a:spcPts val="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8pPr>
            <a:lvl9pPr marL="4114800" marR="0" lvl="8" indent="-304800" algn="ctr" rtl="0">
              <a:lnSpc>
                <a:spcPct val="100000"/>
              </a:lnSpc>
              <a:spcBef>
                <a:spcPts val="1600"/>
              </a:spcBef>
              <a:spcAft>
                <a:spcPts val="160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9pPr>
          </a:lstStyle>
          <a:p>
            <a:pPr marL="0" indent="0" algn="ctr"/>
            <a:r>
              <a:rPr lang="fr-FR"/>
              <a:t>Rapport Power Bi</a:t>
            </a:r>
          </a:p>
          <a:p>
            <a:pPr marL="0" indent="0" algn="ctr"/>
            <a:endParaRPr lang="fr-FR"/>
          </a:p>
        </p:txBody>
      </p:sp>
      <p:sp>
        <p:nvSpPr>
          <p:cNvPr id="16" name="Google Shape;1963;p42">
            <a:extLst>
              <a:ext uri="{FF2B5EF4-FFF2-40B4-BE49-F238E27FC236}">
                <a16:creationId xmlns:a16="http://schemas.microsoft.com/office/drawing/2014/main" id="{F19BBFC6-E41E-7801-772A-6319BCDFDF42}"/>
              </a:ext>
            </a:extLst>
          </p:cNvPr>
          <p:cNvSpPr txBox="1">
            <a:spLocks/>
          </p:cNvSpPr>
          <p:nvPr/>
        </p:nvSpPr>
        <p:spPr>
          <a:xfrm>
            <a:off x="1985673" y="913739"/>
            <a:ext cx="5177162" cy="368453"/>
          </a:xfrm>
          <a:prstGeom prst="rect">
            <a:avLst/>
          </a:prstGeom>
          <a:solidFill>
            <a:schemeClr val="accent6"/>
          </a:solidFill>
          <a:ln>
            <a:solidFill>
              <a:schemeClr val="bg2"/>
            </a:solid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1"/>
              </a:buClr>
              <a:buSzPts val="1400"/>
              <a:buFont typeface="Poppins Medium"/>
              <a:buNone/>
              <a:defRPr sz="1200" b="0" i="0" u="none" strike="noStrike" cap="none">
                <a:solidFill>
                  <a:schemeClr val="lt1"/>
                </a:solidFill>
                <a:latin typeface="Poppins Medium"/>
                <a:ea typeface="Poppins Medium"/>
                <a:cs typeface="Poppins Medium"/>
                <a:sym typeface="Poppins Medium"/>
              </a:defRPr>
            </a:lvl1pPr>
            <a:lvl2pPr marL="914400" marR="0" lvl="1" indent="-304800" algn="ctr" rtl="0">
              <a:lnSpc>
                <a:spcPct val="100000"/>
              </a:lnSpc>
              <a:spcBef>
                <a:spcPts val="0"/>
              </a:spcBef>
              <a:spcAft>
                <a:spcPts val="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2pPr>
            <a:lvl3pPr marL="1371600" marR="0" lvl="2" indent="-304800" algn="ctr" rtl="0">
              <a:lnSpc>
                <a:spcPct val="100000"/>
              </a:lnSpc>
              <a:spcBef>
                <a:spcPts val="1600"/>
              </a:spcBef>
              <a:spcAft>
                <a:spcPts val="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3pPr>
            <a:lvl4pPr marL="1828800" marR="0" lvl="3" indent="-304800" algn="ctr" rtl="0">
              <a:lnSpc>
                <a:spcPct val="100000"/>
              </a:lnSpc>
              <a:spcBef>
                <a:spcPts val="1600"/>
              </a:spcBef>
              <a:spcAft>
                <a:spcPts val="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4pPr>
            <a:lvl5pPr marL="2286000" marR="0" lvl="4" indent="-304800" algn="ctr" rtl="0">
              <a:lnSpc>
                <a:spcPct val="100000"/>
              </a:lnSpc>
              <a:spcBef>
                <a:spcPts val="1600"/>
              </a:spcBef>
              <a:spcAft>
                <a:spcPts val="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5pPr>
            <a:lvl6pPr marL="2743200" marR="0" lvl="5" indent="-304800" algn="ctr" rtl="0">
              <a:lnSpc>
                <a:spcPct val="100000"/>
              </a:lnSpc>
              <a:spcBef>
                <a:spcPts val="1600"/>
              </a:spcBef>
              <a:spcAft>
                <a:spcPts val="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6pPr>
            <a:lvl7pPr marL="3200400" marR="0" lvl="6" indent="-304800" algn="ctr" rtl="0">
              <a:lnSpc>
                <a:spcPct val="100000"/>
              </a:lnSpc>
              <a:spcBef>
                <a:spcPts val="1600"/>
              </a:spcBef>
              <a:spcAft>
                <a:spcPts val="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7pPr>
            <a:lvl8pPr marL="3657600" marR="0" lvl="7" indent="-304800" algn="ctr" rtl="0">
              <a:lnSpc>
                <a:spcPct val="100000"/>
              </a:lnSpc>
              <a:spcBef>
                <a:spcPts val="1600"/>
              </a:spcBef>
              <a:spcAft>
                <a:spcPts val="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8pPr>
            <a:lvl9pPr marL="4114800" marR="0" lvl="8" indent="-304800" algn="ctr" rtl="0">
              <a:lnSpc>
                <a:spcPct val="100000"/>
              </a:lnSpc>
              <a:spcBef>
                <a:spcPts val="1600"/>
              </a:spcBef>
              <a:spcAft>
                <a:spcPts val="160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9pPr>
          </a:lstStyle>
          <a:p>
            <a:pPr marL="0" indent="0" algn="ctr"/>
            <a:r>
              <a:rPr lang="fr-FR"/>
              <a:t>Page 1 : Sélection date + année (filtre dynamique)</a:t>
            </a:r>
          </a:p>
        </p:txBody>
      </p:sp>
      <p:sp>
        <p:nvSpPr>
          <p:cNvPr id="18" name="Espace réservé du numéro de diapositive 17">
            <a:extLst>
              <a:ext uri="{FF2B5EF4-FFF2-40B4-BE49-F238E27FC236}">
                <a16:creationId xmlns:a16="http://schemas.microsoft.com/office/drawing/2014/main" id="{F80501C5-2F8E-6A67-CE85-0843928E646E}"/>
              </a:ext>
            </a:extLst>
          </p:cNvPr>
          <p:cNvSpPr>
            <a:spLocks noGrp="1"/>
          </p:cNvSpPr>
          <p:nvPr>
            <p:ph type="sldNum" sz="quarter" idx="11"/>
          </p:nvPr>
        </p:nvSpPr>
        <p:spPr>
          <a:xfrm>
            <a:off x="6465372" y="4611399"/>
            <a:ext cx="2057400" cy="274637"/>
          </a:xfrm>
        </p:spPr>
        <p:txBody>
          <a:bodyPr/>
          <a:lstStyle/>
          <a:p>
            <a:fld id="{326F19BA-511A-465D-B7F5-6042D6B00A93}" type="slidenum">
              <a:rPr lang="fr-FR" smtClean="0"/>
              <a:t>25</a:t>
            </a:fld>
            <a:endParaRPr lang="fr-FR"/>
          </a:p>
        </p:txBody>
      </p:sp>
      <p:pic>
        <p:nvPicPr>
          <p:cNvPr id="3" name="Image 2" descr="Une image contenant texte, capture d’écran, Police, diagramme&#10;&#10;Description générée automatiquement">
            <a:extLst>
              <a:ext uri="{FF2B5EF4-FFF2-40B4-BE49-F238E27FC236}">
                <a16:creationId xmlns:a16="http://schemas.microsoft.com/office/drawing/2014/main" id="{5FFF4BD5-51C7-1D3F-C708-67BFBFDCC3A7}"/>
              </a:ext>
            </a:extLst>
          </p:cNvPr>
          <p:cNvPicPr>
            <a:picLocks noChangeAspect="1"/>
          </p:cNvPicPr>
          <p:nvPr/>
        </p:nvPicPr>
        <p:blipFill>
          <a:blip r:embed="rId4"/>
          <a:srcRect t="2768" r="195" b="346"/>
          <a:stretch/>
        </p:blipFill>
        <p:spPr>
          <a:xfrm>
            <a:off x="1653582" y="1337705"/>
            <a:ext cx="5840777" cy="3200494"/>
          </a:xfrm>
          <a:prstGeom prst="rect">
            <a:avLst/>
          </a:prstGeom>
        </p:spPr>
      </p:pic>
      <p:sp>
        <p:nvSpPr>
          <p:cNvPr id="6" name="Google Shape;1963;p42">
            <a:extLst>
              <a:ext uri="{FF2B5EF4-FFF2-40B4-BE49-F238E27FC236}">
                <a16:creationId xmlns:a16="http://schemas.microsoft.com/office/drawing/2014/main" id="{2CF5B070-AE66-E0BA-908E-5738C8417F76}"/>
              </a:ext>
            </a:extLst>
          </p:cNvPr>
          <p:cNvSpPr txBox="1">
            <a:spLocks/>
          </p:cNvSpPr>
          <p:nvPr/>
        </p:nvSpPr>
        <p:spPr>
          <a:xfrm>
            <a:off x="7547750" y="3054658"/>
            <a:ext cx="1500153" cy="1489886"/>
          </a:xfrm>
          <a:prstGeom prst="rect">
            <a:avLst/>
          </a:prstGeom>
          <a:solidFill>
            <a:schemeClr val="accent6"/>
          </a:solidFill>
          <a:ln>
            <a:solidFill>
              <a:schemeClr val="bg2"/>
            </a:solid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1"/>
              </a:buClr>
              <a:buSzPts val="1400"/>
              <a:buFont typeface="Poppins Medium"/>
              <a:buNone/>
              <a:defRPr sz="1200" b="0" i="0" u="none" strike="noStrike" cap="none">
                <a:solidFill>
                  <a:schemeClr val="lt1"/>
                </a:solidFill>
                <a:latin typeface="Poppins Medium"/>
                <a:ea typeface="Poppins Medium"/>
                <a:cs typeface="Poppins Medium"/>
                <a:sym typeface="Poppins Medium"/>
              </a:defRPr>
            </a:lvl1pPr>
            <a:lvl2pPr marL="914400" marR="0" lvl="1" indent="-304800" algn="ctr" rtl="0">
              <a:lnSpc>
                <a:spcPct val="100000"/>
              </a:lnSpc>
              <a:spcBef>
                <a:spcPts val="0"/>
              </a:spcBef>
              <a:spcAft>
                <a:spcPts val="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2pPr>
            <a:lvl3pPr marL="1371600" marR="0" lvl="2" indent="-304800" algn="ctr" rtl="0">
              <a:lnSpc>
                <a:spcPct val="100000"/>
              </a:lnSpc>
              <a:spcBef>
                <a:spcPts val="1600"/>
              </a:spcBef>
              <a:spcAft>
                <a:spcPts val="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3pPr>
            <a:lvl4pPr marL="1828800" marR="0" lvl="3" indent="-304800" algn="ctr" rtl="0">
              <a:lnSpc>
                <a:spcPct val="100000"/>
              </a:lnSpc>
              <a:spcBef>
                <a:spcPts val="1600"/>
              </a:spcBef>
              <a:spcAft>
                <a:spcPts val="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4pPr>
            <a:lvl5pPr marL="2286000" marR="0" lvl="4" indent="-304800" algn="ctr" rtl="0">
              <a:lnSpc>
                <a:spcPct val="100000"/>
              </a:lnSpc>
              <a:spcBef>
                <a:spcPts val="1600"/>
              </a:spcBef>
              <a:spcAft>
                <a:spcPts val="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5pPr>
            <a:lvl6pPr marL="2743200" marR="0" lvl="5" indent="-304800" algn="ctr" rtl="0">
              <a:lnSpc>
                <a:spcPct val="100000"/>
              </a:lnSpc>
              <a:spcBef>
                <a:spcPts val="1600"/>
              </a:spcBef>
              <a:spcAft>
                <a:spcPts val="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6pPr>
            <a:lvl7pPr marL="3200400" marR="0" lvl="6" indent="-304800" algn="ctr" rtl="0">
              <a:lnSpc>
                <a:spcPct val="100000"/>
              </a:lnSpc>
              <a:spcBef>
                <a:spcPts val="1600"/>
              </a:spcBef>
              <a:spcAft>
                <a:spcPts val="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7pPr>
            <a:lvl8pPr marL="3657600" marR="0" lvl="7" indent="-304800" algn="ctr" rtl="0">
              <a:lnSpc>
                <a:spcPct val="100000"/>
              </a:lnSpc>
              <a:spcBef>
                <a:spcPts val="1600"/>
              </a:spcBef>
              <a:spcAft>
                <a:spcPts val="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8pPr>
            <a:lvl9pPr marL="4114800" marR="0" lvl="8" indent="-304800" algn="ctr" rtl="0">
              <a:lnSpc>
                <a:spcPct val="100000"/>
              </a:lnSpc>
              <a:spcBef>
                <a:spcPts val="1600"/>
              </a:spcBef>
              <a:spcAft>
                <a:spcPts val="160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9pPr>
          </a:lstStyle>
          <a:p>
            <a:pPr marL="0" indent="0" algn="ctr"/>
            <a:r>
              <a:rPr lang="fr-FR"/>
              <a:t>Curseur pour l'échelle afin de facilité la lecture lors des interactions entre graphiques</a:t>
            </a:r>
          </a:p>
        </p:txBody>
      </p:sp>
      <p:sp>
        <p:nvSpPr>
          <p:cNvPr id="7" name="Google Shape;1963;p42">
            <a:extLst>
              <a:ext uri="{FF2B5EF4-FFF2-40B4-BE49-F238E27FC236}">
                <a16:creationId xmlns:a16="http://schemas.microsoft.com/office/drawing/2014/main" id="{EF662F90-5894-CB40-FF77-BCE31DC6B78B}"/>
              </a:ext>
            </a:extLst>
          </p:cNvPr>
          <p:cNvSpPr txBox="1">
            <a:spLocks/>
          </p:cNvSpPr>
          <p:nvPr/>
        </p:nvSpPr>
        <p:spPr>
          <a:xfrm>
            <a:off x="7547750" y="1135280"/>
            <a:ext cx="1492731" cy="1653171"/>
          </a:xfrm>
          <a:prstGeom prst="rect">
            <a:avLst/>
          </a:prstGeom>
          <a:solidFill>
            <a:schemeClr val="accent6"/>
          </a:solidFill>
          <a:ln>
            <a:solidFill>
              <a:schemeClr val="bg2"/>
            </a:solid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1"/>
              </a:buClr>
              <a:buSzPts val="1400"/>
              <a:buFont typeface="Poppins Medium"/>
              <a:buNone/>
              <a:defRPr sz="1200" b="0" i="0" u="none" strike="noStrike" cap="none">
                <a:solidFill>
                  <a:schemeClr val="lt1"/>
                </a:solidFill>
                <a:latin typeface="Poppins Medium"/>
                <a:ea typeface="Poppins Medium"/>
                <a:cs typeface="Poppins Medium"/>
                <a:sym typeface="Poppins Medium"/>
              </a:defRPr>
            </a:lvl1pPr>
            <a:lvl2pPr marL="914400" marR="0" lvl="1" indent="-304800" algn="ctr" rtl="0">
              <a:lnSpc>
                <a:spcPct val="100000"/>
              </a:lnSpc>
              <a:spcBef>
                <a:spcPts val="0"/>
              </a:spcBef>
              <a:spcAft>
                <a:spcPts val="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2pPr>
            <a:lvl3pPr marL="1371600" marR="0" lvl="2" indent="-304800" algn="ctr" rtl="0">
              <a:lnSpc>
                <a:spcPct val="100000"/>
              </a:lnSpc>
              <a:spcBef>
                <a:spcPts val="1600"/>
              </a:spcBef>
              <a:spcAft>
                <a:spcPts val="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3pPr>
            <a:lvl4pPr marL="1828800" marR="0" lvl="3" indent="-304800" algn="ctr" rtl="0">
              <a:lnSpc>
                <a:spcPct val="100000"/>
              </a:lnSpc>
              <a:spcBef>
                <a:spcPts val="1600"/>
              </a:spcBef>
              <a:spcAft>
                <a:spcPts val="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4pPr>
            <a:lvl5pPr marL="2286000" marR="0" lvl="4" indent="-304800" algn="ctr" rtl="0">
              <a:lnSpc>
                <a:spcPct val="100000"/>
              </a:lnSpc>
              <a:spcBef>
                <a:spcPts val="1600"/>
              </a:spcBef>
              <a:spcAft>
                <a:spcPts val="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5pPr>
            <a:lvl6pPr marL="2743200" marR="0" lvl="5" indent="-304800" algn="ctr" rtl="0">
              <a:lnSpc>
                <a:spcPct val="100000"/>
              </a:lnSpc>
              <a:spcBef>
                <a:spcPts val="1600"/>
              </a:spcBef>
              <a:spcAft>
                <a:spcPts val="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6pPr>
            <a:lvl7pPr marL="3200400" marR="0" lvl="6" indent="-304800" algn="ctr" rtl="0">
              <a:lnSpc>
                <a:spcPct val="100000"/>
              </a:lnSpc>
              <a:spcBef>
                <a:spcPts val="1600"/>
              </a:spcBef>
              <a:spcAft>
                <a:spcPts val="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7pPr>
            <a:lvl8pPr marL="3657600" marR="0" lvl="7" indent="-304800" algn="ctr" rtl="0">
              <a:lnSpc>
                <a:spcPct val="100000"/>
              </a:lnSpc>
              <a:spcBef>
                <a:spcPts val="1600"/>
              </a:spcBef>
              <a:spcAft>
                <a:spcPts val="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8pPr>
            <a:lvl9pPr marL="4114800" marR="0" lvl="8" indent="-304800" algn="ctr" rtl="0">
              <a:lnSpc>
                <a:spcPct val="100000"/>
              </a:lnSpc>
              <a:spcBef>
                <a:spcPts val="1600"/>
              </a:spcBef>
              <a:spcAft>
                <a:spcPts val="160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9pPr>
          </a:lstStyle>
          <a:p>
            <a:pPr marL="0" indent="0" algn="ctr"/>
            <a:r>
              <a:rPr lang="fr-FR"/>
              <a:t>Affichage  par année des quantités commandés</a:t>
            </a:r>
          </a:p>
          <a:p>
            <a:pPr marL="0" indent="0" algn="ctr"/>
            <a:r>
              <a:rPr lang="fr-FR"/>
              <a:t>+</a:t>
            </a:r>
          </a:p>
          <a:p>
            <a:pPr marL="0" indent="0" algn="ctr"/>
            <a:r>
              <a:rPr lang="fr-FR"/>
              <a:t>Top 5 objets commandés (option)</a:t>
            </a:r>
          </a:p>
        </p:txBody>
      </p:sp>
      <p:sp>
        <p:nvSpPr>
          <p:cNvPr id="8" name="Google Shape;1963;p42">
            <a:extLst>
              <a:ext uri="{FF2B5EF4-FFF2-40B4-BE49-F238E27FC236}">
                <a16:creationId xmlns:a16="http://schemas.microsoft.com/office/drawing/2014/main" id="{C776A958-6714-F779-5E53-9A4BE016875F}"/>
              </a:ext>
            </a:extLst>
          </p:cNvPr>
          <p:cNvSpPr txBox="1">
            <a:spLocks/>
          </p:cNvSpPr>
          <p:nvPr/>
        </p:nvSpPr>
        <p:spPr>
          <a:xfrm>
            <a:off x="103406" y="1966552"/>
            <a:ext cx="1492731" cy="1430509"/>
          </a:xfrm>
          <a:prstGeom prst="rect">
            <a:avLst/>
          </a:prstGeom>
          <a:solidFill>
            <a:schemeClr val="accent6"/>
          </a:solidFill>
          <a:ln>
            <a:solidFill>
              <a:schemeClr val="bg2"/>
            </a:solid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1"/>
              </a:buClr>
              <a:buSzPts val="1400"/>
              <a:buFont typeface="Poppins Medium"/>
              <a:buNone/>
              <a:defRPr sz="1200" b="0" i="0" u="none" strike="noStrike" cap="none">
                <a:solidFill>
                  <a:schemeClr val="lt1"/>
                </a:solidFill>
                <a:latin typeface="Poppins Medium"/>
                <a:ea typeface="Poppins Medium"/>
                <a:cs typeface="Poppins Medium"/>
                <a:sym typeface="Poppins Medium"/>
              </a:defRPr>
            </a:lvl1pPr>
            <a:lvl2pPr marL="914400" marR="0" lvl="1" indent="-304800" algn="ctr" rtl="0">
              <a:lnSpc>
                <a:spcPct val="100000"/>
              </a:lnSpc>
              <a:spcBef>
                <a:spcPts val="0"/>
              </a:spcBef>
              <a:spcAft>
                <a:spcPts val="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2pPr>
            <a:lvl3pPr marL="1371600" marR="0" lvl="2" indent="-304800" algn="ctr" rtl="0">
              <a:lnSpc>
                <a:spcPct val="100000"/>
              </a:lnSpc>
              <a:spcBef>
                <a:spcPts val="1600"/>
              </a:spcBef>
              <a:spcAft>
                <a:spcPts val="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3pPr>
            <a:lvl4pPr marL="1828800" marR="0" lvl="3" indent="-304800" algn="ctr" rtl="0">
              <a:lnSpc>
                <a:spcPct val="100000"/>
              </a:lnSpc>
              <a:spcBef>
                <a:spcPts val="1600"/>
              </a:spcBef>
              <a:spcAft>
                <a:spcPts val="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4pPr>
            <a:lvl5pPr marL="2286000" marR="0" lvl="4" indent="-304800" algn="ctr" rtl="0">
              <a:lnSpc>
                <a:spcPct val="100000"/>
              </a:lnSpc>
              <a:spcBef>
                <a:spcPts val="1600"/>
              </a:spcBef>
              <a:spcAft>
                <a:spcPts val="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5pPr>
            <a:lvl6pPr marL="2743200" marR="0" lvl="5" indent="-304800" algn="ctr" rtl="0">
              <a:lnSpc>
                <a:spcPct val="100000"/>
              </a:lnSpc>
              <a:spcBef>
                <a:spcPts val="1600"/>
              </a:spcBef>
              <a:spcAft>
                <a:spcPts val="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6pPr>
            <a:lvl7pPr marL="3200400" marR="0" lvl="6" indent="-304800" algn="ctr" rtl="0">
              <a:lnSpc>
                <a:spcPct val="100000"/>
              </a:lnSpc>
              <a:spcBef>
                <a:spcPts val="1600"/>
              </a:spcBef>
              <a:spcAft>
                <a:spcPts val="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7pPr>
            <a:lvl8pPr marL="3657600" marR="0" lvl="7" indent="-304800" algn="ctr" rtl="0">
              <a:lnSpc>
                <a:spcPct val="100000"/>
              </a:lnSpc>
              <a:spcBef>
                <a:spcPts val="1600"/>
              </a:spcBef>
              <a:spcAft>
                <a:spcPts val="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8pPr>
            <a:lvl9pPr marL="4114800" marR="0" lvl="8" indent="-304800" algn="ctr" rtl="0">
              <a:lnSpc>
                <a:spcPct val="100000"/>
              </a:lnSpc>
              <a:spcBef>
                <a:spcPts val="1600"/>
              </a:spcBef>
              <a:spcAft>
                <a:spcPts val="160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9pPr>
          </a:lstStyle>
          <a:p>
            <a:pPr marL="0" indent="0" algn="ctr"/>
            <a:r>
              <a:rPr lang="fr-FR"/>
              <a:t>Liste client avec nombre de points fidélité (option)</a:t>
            </a:r>
          </a:p>
          <a:p>
            <a:pPr marL="0" indent="0" algn="ctr"/>
            <a:r>
              <a:rPr lang="fr-FR"/>
              <a:t>+</a:t>
            </a:r>
          </a:p>
          <a:p>
            <a:pPr marL="0" indent="0" algn="ctr"/>
            <a:r>
              <a:rPr lang="fr-FR"/>
              <a:t>Top 10 client selon la fidélité</a:t>
            </a:r>
          </a:p>
        </p:txBody>
      </p:sp>
    </p:spTree>
    <p:extLst>
      <p:ext uri="{BB962C8B-B14F-4D97-AF65-F5344CB8AC3E}">
        <p14:creationId xmlns:p14="http://schemas.microsoft.com/office/powerpoint/2010/main" val="16668360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961"/>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B3E137C0-A73F-077B-E063-12F46179C4B4}"/>
              </a:ext>
            </a:extLst>
          </p:cNvPr>
          <p:cNvSpPr>
            <a:spLocks noGrp="1"/>
          </p:cNvSpPr>
          <p:nvPr>
            <p:ph type="dt" sz="half" idx="10"/>
          </p:nvPr>
        </p:nvSpPr>
        <p:spPr/>
        <p:txBody>
          <a:bodyPr/>
          <a:lstStyle/>
          <a:p>
            <a:r>
              <a:rPr lang="fr-FR"/>
              <a:t>05/09/2024</a:t>
            </a:r>
          </a:p>
        </p:txBody>
      </p:sp>
      <p:sp>
        <p:nvSpPr>
          <p:cNvPr id="4" name="Google Shape;1962;p42">
            <a:extLst>
              <a:ext uri="{FF2B5EF4-FFF2-40B4-BE49-F238E27FC236}">
                <a16:creationId xmlns:a16="http://schemas.microsoft.com/office/drawing/2014/main" id="{0EF36A3F-0651-BC65-C145-23C0107E9774}"/>
              </a:ext>
            </a:extLst>
          </p:cNvPr>
          <p:cNvSpPr txBox="1">
            <a:spLocks noGrp="1"/>
          </p:cNvSpPr>
          <p:nvPr>
            <p:ph type="title"/>
          </p:nvPr>
        </p:nvSpPr>
        <p:spPr>
          <a:xfrm>
            <a:off x="354875" y="313263"/>
            <a:ext cx="1401625" cy="406012"/>
          </a:xfrm>
          <a:prstGeom prst="rect">
            <a:avLst/>
          </a:prstGeom>
        </p:spPr>
        <p:txBody>
          <a:bodyPr spcFirstLastPara="1" wrap="square" lIns="91425" tIns="91425" rIns="91425" bIns="91425" anchor="t" anchorCtr="0">
            <a:noAutofit/>
          </a:bodyPr>
          <a:lstStyle/>
          <a:p>
            <a:pPr algn="l"/>
            <a:r>
              <a:rPr lang="fr-FR" sz="1600">
                <a:latin typeface="Poppins"/>
                <a:cs typeface="Poppins"/>
                <a:sym typeface="Poppins"/>
              </a:rPr>
              <a:t>Lot 3</a:t>
            </a:r>
            <a:endParaRPr lang="fr-FR"/>
          </a:p>
        </p:txBody>
      </p:sp>
      <p:pic>
        <p:nvPicPr>
          <p:cNvPr id="5" name="Image 4">
            <a:extLst>
              <a:ext uri="{FF2B5EF4-FFF2-40B4-BE49-F238E27FC236}">
                <a16:creationId xmlns:a16="http://schemas.microsoft.com/office/drawing/2014/main" id="{51405D10-C787-119B-E49D-21AFB10CF5AF}"/>
              </a:ext>
            </a:extLst>
          </p:cNvPr>
          <p:cNvPicPr>
            <a:picLocks noChangeAspect="1"/>
          </p:cNvPicPr>
          <p:nvPr/>
        </p:nvPicPr>
        <p:blipFill>
          <a:blip r:embed="rId3"/>
          <a:stretch>
            <a:fillRect/>
          </a:stretch>
        </p:blipFill>
        <p:spPr>
          <a:xfrm>
            <a:off x="8573359" y="107718"/>
            <a:ext cx="469395" cy="501267"/>
          </a:xfrm>
          <a:prstGeom prst="rect">
            <a:avLst/>
          </a:prstGeom>
          <a:effectLst>
            <a:glow rad="63500">
              <a:schemeClr val="accent3">
                <a:satMod val="175000"/>
                <a:alpha val="40000"/>
              </a:schemeClr>
            </a:glow>
          </a:effectLst>
        </p:spPr>
      </p:pic>
      <p:sp>
        <p:nvSpPr>
          <p:cNvPr id="14" name="Google Shape;1963;p42">
            <a:extLst>
              <a:ext uri="{FF2B5EF4-FFF2-40B4-BE49-F238E27FC236}">
                <a16:creationId xmlns:a16="http://schemas.microsoft.com/office/drawing/2014/main" id="{6B82B89D-3EDF-36DA-DB51-582CBB23B7E7}"/>
              </a:ext>
            </a:extLst>
          </p:cNvPr>
          <p:cNvSpPr txBox="1">
            <a:spLocks/>
          </p:cNvSpPr>
          <p:nvPr/>
        </p:nvSpPr>
        <p:spPr>
          <a:xfrm>
            <a:off x="1983714" y="229872"/>
            <a:ext cx="5177162" cy="427577"/>
          </a:xfrm>
          <a:prstGeom prst="rect">
            <a:avLst/>
          </a:prstGeom>
          <a:solidFill>
            <a:schemeClr val="accent6"/>
          </a:solidFill>
          <a:ln>
            <a:solidFill>
              <a:schemeClr val="bg2"/>
            </a:solid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1"/>
              </a:buClr>
              <a:buSzPts val="1400"/>
              <a:buFont typeface="Poppins Medium"/>
              <a:buNone/>
              <a:defRPr sz="1200" b="0" i="0" u="none" strike="noStrike" cap="none">
                <a:solidFill>
                  <a:schemeClr val="lt1"/>
                </a:solidFill>
                <a:latin typeface="Poppins Medium"/>
                <a:ea typeface="Poppins Medium"/>
                <a:cs typeface="Poppins Medium"/>
                <a:sym typeface="Poppins Medium"/>
              </a:defRPr>
            </a:lvl1pPr>
            <a:lvl2pPr marL="914400" marR="0" lvl="1" indent="-304800" algn="ctr" rtl="0">
              <a:lnSpc>
                <a:spcPct val="100000"/>
              </a:lnSpc>
              <a:spcBef>
                <a:spcPts val="0"/>
              </a:spcBef>
              <a:spcAft>
                <a:spcPts val="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2pPr>
            <a:lvl3pPr marL="1371600" marR="0" lvl="2" indent="-304800" algn="ctr" rtl="0">
              <a:lnSpc>
                <a:spcPct val="100000"/>
              </a:lnSpc>
              <a:spcBef>
                <a:spcPts val="1600"/>
              </a:spcBef>
              <a:spcAft>
                <a:spcPts val="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3pPr>
            <a:lvl4pPr marL="1828800" marR="0" lvl="3" indent="-304800" algn="ctr" rtl="0">
              <a:lnSpc>
                <a:spcPct val="100000"/>
              </a:lnSpc>
              <a:spcBef>
                <a:spcPts val="1600"/>
              </a:spcBef>
              <a:spcAft>
                <a:spcPts val="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4pPr>
            <a:lvl5pPr marL="2286000" marR="0" lvl="4" indent="-304800" algn="ctr" rtl="0">
              <a:lnSpc>
                <a:spcPct val="100000"/>
              </a:lnSpc>
              <a:spcBef>
                <a:spcPts val="1600"/>
              </a:spcBef>
              <a:spcAft>
                <a:spcPts val="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5pPr>
            <a:lvl6pPr marL="2743200" marR="0" lvl="5" indent="-304800" algn="ctr" rtl="0">
              <a:lnSpc>
                <a:spcPct val="100000"/>
              </a:lnSpc>
              <a:spcBef>
                <a:spcPts val="1600"/>
              </a:spcBef>
              <a:spcAft>
                <a:spcPts val="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6pPr>
            <a:lvl7pPr marL="3200400" marR="0" lvl="6" indent="-304800" algn="ctr" rtl="0">
              <a:lnSpc>
                <a:spcPct val="100000"/>
              </a:lnSpc>
              <a:spcBef>
                <a:spcPts val="1600"/>
              </a:spcBef>
              <a:spcAft>
                <a:spcPts val="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7pPr>
            <a:lvl8pPr marL="3657600" marR="0" lvl="7" indent="-304800" algn="ctr" rtl="0">
              <a:lnSpc>
                <a:spcPct val="100000"/>
              </a:lnSpc>
              <a:spcBef>
                <a:spcPts val="1600"/>
              </a:spcBef>
              <a:spcAft>
                <a:spcPts val="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8pPr>
            <a:lvl9pPr marL="4114800" marR="0" lvl="8" indent="-304800" algn="ctr" rtl="0">
              <a:lnSpc>
                <a:spcPct val="100000"/>
              </a:lnSpc>
              <a:spcBef>
                <a:spcPts val="1600"/>
              </a:spcBef>
              <a:spcAft>
                <a:spcPts val="160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9pPr>
          </a:lstStyle>
          <a:p>
            <a:pPr marL="0" indent="0" algn="ctr"/>
            <a:r>
              <a:rPr lang="fr-FR"/>
              <a:t>Rapport Power Bi</a:t>
            </a:r>
          </a:p>
        </p:txBody>
      </p:sp>
      <p:sp>
        <p:nvSpPr>
          <p:cNvPr id="18" name="Espace réservé du numéro de diapositive 17">
            <a:extLst>
              <a:ext uri="{FF2B5EF4-FFF2-40B4-BE49-F238E27FC236}">
                <a16:creationId xmlns:a16="http://schemas.microsoft.com/office/drawing/2014/main" id="{F80501C5-2F8E-6A67-CE85-0843928E646E}"/>
              </a:ext>
            </a:extLst>
          </p:cNvPr>
          <p:cNvSpPr>
            <a:spLocks noGrp="1"/>
          </p:cNvSpPr>
          <p:nvPr>
            <p:ph type="sldNum" sz="quarter" idx="11"/>
          </p:nvPr>
        </p:nvSpPr>
        <p:spPr>
          <a:xfrm>
            <a:off x="6619695" y="4594735"/>
            <a:ext cx="2057400" cy="274637"/>
          </a:xfrm>
        </p:spPr>
        <p:txBody>
          <a:bodyPr/>
          <a:lstStyle/>
          <a:p>
            <a:fld id="{326F19BA-511A-465D-B7F5-6042D6B00A93}" type="slidenum">
              <a:rPr lang="fr-FR" smtClean="0"/>
              <a:t>26</a:t>
            </a:fld>
            <a:endParaRPr lang="fr-FR"/>
          </a:p>
        </p:txBody>
      </p:sp>
      <p:sp>
        <p:nvSpPr>
          <p:cNvPr id="8" name="Google Shape;1963;p42">
            <a:extLst>
              <a:ext uri="{FF2B5EF4-FFF2-40B4-BE49-F238E27FC236}">
                <a16:creationId xmlns:a16="http://schemas.microsoft.com/office/drawing/2014/main" id="{C776A958-6714-F779-5E53-9A4BE016875F}"/>
              </a:ext>
            </a:extLst>
          </p:cNvPr>
          <p:cNvSpPr txBox="1">
            <a:spLocks/>
          </p:cNvSpPr>
          <p:nvPr/>
        </p:nvSpPr>
        <p:spPr>
          <a:xfrm>
            <a:off x="146538" y="2302787"/>
            <a:ext cx="1492731" cy="697124"/>
          </a:xfrm>
          <a:prstGeom prst="rect">
            <a:avLst/>
          </a:prstGeom>
          <a:solidFill>
            <a:schemeClr val="accent6"/>
          </a:solidFill>
          <a:ln>
            <a:solidFill>
              <a:schemeClr val="bg2"/>
            </a:solid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1"/>
              </a:buClr>
              <a:buSzPts val="1400"/>
              <a:buFont typeface="Poppins Medium"/>
              <a:buNone/>
              <a:defRPr sz="1200" b="0" i="0" u="none" strike="noStrike" cap="none">
                <a:solidFill>
                  <a:schemeClr val="lt1"/>
                </a:solidFill>
                <a:latin typeface="Poppins Medium"/>
                <a:ea typeface="Poppins Medium"/>
                <a:cs typeface="Poppins Medium"/>
                <a:sym typeface="Poppins Medium"/>
              </a:defRPr>
            </a:lvl1pPr>
            <a:lvl2pPr marL="914400" marR="0" lvl="1" indent="-304800" algn="ctr" rtl="0">
              <a:lnSpc>
                <a:spcPct val="100000"/>
              </a:lnSpc>
              <a:spcBef>
                <a:spcPts val="0"/>
              </a:spcBef>
              <a:spcAft>
                <a:spcPts val="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2pPr>
            <a:lvl3pPr marL="1371600" marR="0" lvl="2" indent="-304800" algn="ctr" rtl="0">
              <a:lnSpc>
                <a:spcPct val="100000"/>
              </a:lnSpc>
              <a:spcBef>
                <a:spcPts val="1600"/>
              </a:spcBef>
              <a:spcAft>
                <a:spcPts val="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3pPr>
            <a:lvl4pPr marL="1828800" marR="0" lvl="3" indent="-304800" algn="ctr" rtl="0">
              <a:lnSpc>
                <a:spcPct val="100000"/>
              </a:lnSpc>
              <a:spcBef>
                <a:spcPts val="1600"/>
              </a:spcBef>
              <a:spcAft>
                <a:spcPts val="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4pPr>
            <a:lvl5pPr marL="2286000" marR="0" lvl="4" indent="-304800" algn="ctr" rtl="0">
              <a:lnSpc>
                <a:spcPct val="100000"/>
              </a:lnSpc>
              <a:spcBef>
                <a:spcPts val="1600"/>
              </a:spcBef>
              <a:spcAft>
                <a:spcPts val="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5pPr>
            <a:lvl6pPr marL="2743200" marR="0" lvl="5" indent="-304800" algn="ctr" rtl="0">
              <a:lnSpc>
                <a:spcPct val="100000"/>
              </a:lnSpc>
              <a:spcBef>
                <a:spcPts val="1600"/>
              </a:spcBef>
              <a:spcAft>
                <a:spcPts val="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6pPr>
            <a:lvl7pPr marL="3200400" marR="0" lvl="6" indent="-304800" algn="ctr" rtl="0">
              <a:lnSpc>
                <a:spcPct val="100000"/>
              </a:lnSpc>
              <a:spcBef>
                <a:spcPts val="1600"/>
              </a:spcBef>
              <a:spcAft>
                <a:spcPts val="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7pPr>
            <a:lvl8pPr marL="3657600" marR="0" lvl="7" indent="-304800" algn="ctr" rtl="0">
              <a:lnSpc>
                <a:spcPct val="100000"/>
              </a:lnSpc>
              <a:spcBef>
                <a:spcPts val="1600"/>
              </a:spcBef>
              <a:spcAft>
                <a:spcPts val="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8pPr>
            <a:lvl9pPr marL="4114800" marR="0" lvl="8" indent="-304800" algn="ctr" rtl="0">
              <a:lnSpc>
                <a:spcPct val="100000"/>
              </a:lnSpc>
              <a:spcBef>
                <a:spcPts val="1600"/>
              </a:spcBef>
              <a:spcAft>
                <a:spcPts val="160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9pPr>
          </a:lstStyle>
          <a:p>
            <a:pPr marL="0" indent="0" algn="ctr"/>
            <a:r>
              <a:rPr lang="fr-FR"/>
              <a:t>Page 1 - exemple de filtre dynamique</a:t>
            </a:r>
          </a:p>
        </p:txBody>
      </p:sp>
      <p:pic>
        <p:nvPicPr>
          <p:cNvPr id="10" name="Image 9" descr="Une image contenant texte, capture d’écran, diagramme, Parallèle">
            <a:extLst>
              <a:ext uri="{FF2B5EF4-FFF2-40B4-BE49-F238E27FC236}">
                <a16:creationId xmlns:a16="http://schemas.microsoft.com/office/drawing/2014/main" id="{9AC560EA-28B3-41AB-41DC-E1C64D9B374C}"/>
              </a:ext>
            </a:extLst>
          </p:cNvPr>
          <p:cNvPicPr>
            <a:picLocks noChangeAspect="1"/>
          </p:cNvPicPr>
          <p:nvPr/>
        </p:nvPicPr>
        <p:blipFill>
          <a:blip r:embed="rId4"/>
          <a:stretch>
            <a:fillRect/>
          </a:stretch>
        </p:blipFill>
        <p:spPr>
          <a:xfrm>
            <a:off x="1757631" y="997463"/>
            <a:ext cx="6739387" cy="3612242"/>
          </a:xfrm>
          <a:prstGeom prst="rect">
            <a:avLst/>
          </a:prstGeom>
        </p:spPr>
      </p:pic>
    </p:spTree>
    <p:extLst>
      <p:ext uri="{BB962C8B-B14F-4D97-AF65-F5344CB8AC3E}">
        <p14:creationId xmlns:p14="http://schemas.microsoft.com/office/powerpoint/2010/main" val="35093095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961"/>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B3E137C0-A73F-077B-E063-12F46179C4B4}"/>
              </a:ext>
            </a:extLst>
          </p:cNvPr>
          <p:cNvSpPr>
            <a:spLocks noGrp="1"/>
          </p:cNvSpPr>
          <p:nvPr>
            <p:ph type="dt" sz="half" idx="10"/>
          </p:nvPr>
        </p:nvSpPr>
        <p:spPr/>
        <p:txBody>
          <a:bodyPr/>
          <a:lstStyle/>
          <a:p>
            <a:r>
              <a:rPr lang="fr-FR"/>
              <a:t>05/09/2024</a:t>
            </a:r>
          </a:p>
        </p:txBody>
      </p:sp>
      <p:sp>
        <p:nvSpPr>
          <p:cNvPr id="4" name="Google Shape;1962;p42">
            <a:extLst>
              <a:ext uri="{FF2B5EF4-FFF2-40B4-BE49-F238E27FC236}">
                <a16:creationId xmlns:a16="http://schemas.microsoft.com/office/drawing/2014/main" id="{0EF36A3F-0651-BC65-C145-23C0107E9774}"/>
              </a:ext>
            </a:extLst>
          </p:cNvPr>
          <p:cNvSpPr txBox="1">
            <a:spLocks noGrp="1"/>
          </p:cNvSpPr>
          <p:nvPr>
            <p:ph type="title"/>
          </p:nvPr>
        </p:nvSpPr>
        <p:spPr>
          <a:xfrm>
            <a:off x="354875" y="313263"/>
            <a:ext cx="1401625" cy="406012"/>
          </a:xfrm>
          <a:prstGeom prst="rect">
            <a:avLst/>
          </a:prstGeom>
        </p:spPr>
        <p:txBody>
          <a:bodyPr spcFirstLastPara="1" wrap="square" lIns="91425" tIns="91425" rIns="91425" bIns="91425" anchor="t" anchorCtr="0">
            <a:noAutofit/>
          </a:bodyPr>
          <a:lstStyle/>
          <a:p>
            <a:pPr algn="l"/>
            <a:r>
              <a:rPr lang="fr-FR" sz="1600">
                <a:latin typeface="Poppins"/>
                <a:cs typeface="Poppins"/>
                <a:sym typeface="Poppins"/>
              </a:rPr>
              <a:t>Lot 3</a:t>
            </a:r>
            <a:endParaRPr lang="fr-FR"/>
          </a:p>
        </p:txBody>
      </p:sp>
      <p:pic>
        <p:nvPicPr>
          <p:cNvPr id="5" name="Image 4">
            <a:extLst>
              <a:ext uri="{FF2B5EF4-FFF2-40B4-BE49-F238E27FC236}">
                <a16:creationId xmlns:a16="http://schemas.microsoft.com/office/drawing/2014/main" id="{51405D10-C787-119B-E49D-21AFB10CF5AF}"/>
              </a:ext>
            </a:extLst>
          </p:cNvPr>
          <p:cNvPicPr>
            <a:picLocks noChangeAspect="1"/>
          </p:cNvPicPr>
          <p:nvPr/>
        </p:nvPicPr>
        <p:blipFill>
          <a:blip r:embed="rId3"/>
          <a:stretch>
            <a:fillRect/>
          </a:stretch>
        </p:blipFill>
        <p:spPr>
          <a:xfrm>
            <a:off x="8573359" y="107718"/>
            <a:ext cx="469395" cy="501267"/>
          </a:xfrm>
          <a:prstGeom prst="rect">
            <a:avLst/>
          </a:prstGeom>
          <a:effectLst>
            <a:glow rad="63500">
              <a:schemeClr val="accent3">
                <a:satMod val="175000"/>
                <a:alpha val="40000"/>
              </a:schemeClr>
            </a:glow>
          </a:effectLst>
        </p:spPr>
      </p:pic>
      <p:sp>
        <p:nvSpPr>
          <p:cNvPr id="14" name="Google Shape;1963;p42">
            <a:extLst>
              <a:ext uri="{FF2B5EF4-FFF2-40B4-BE49-F238E27FC236}">
                <a16:creationId xmlns:a16="http://schemas.microsoft.com/office/drawing/2014/main" id="{6B82B89D-3EDF-36DA-DB51-582CBB23B7E7}"/>
              </a:ext>
            </a:extLst>
          </p:cNvPr>
          <p:cNvSpPr txBox="1">
            <a:spLocks/>
          </p:cNvSpPr>
          <p:nvPr/>
        </p:nvSpPr>
        <p:spPr>
          <a:xfrm>
            <a:off x="1983714" y="229872"/>
            <a:ext cx="5177162" cy="427577"/>
          </a:xfrm>
          <a:prstGeom prst="rect">
            <a:avLst/>
          </a:prstGeom>
          <a:solidFill>
            <a:schemeClr val="accent6"/>
          </a:solidFill>
          <a:ln>
            <a:solidFill>
              <a:schemeClr val="bg2"/>
            </a:solid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1"/>
              </a:buClr>
              <a:buSzPts val="1400"/>
              <a:buFont typeface="Poppins Medium"/>
              <a:buNone/>
              <a:defRPr sz="1200" b="0" i="0" u="none" strike="noStrike" cap="none">
                <a:solidFill>
                  <a:schemeClr val="lt1"/>
                </a:solidFill>
                <a:latin typeface="Poppins Medium"/>
                <a:ea typeface="Poppins Medium"/>
                <a:cs typeface="Poppins Medium"/>
                <a:sym typeface="Poppins Medium"/>
              </a:defRPr>
            </a:lvl1pPr>
            <a:lvl2pPr marL="914400" marR="0" lvl="1" indent="-304800" algn="ctr" rtl="0">
              <a:lnSpc>
                <a:spcPct val="100000"/>
              </a:lnSpc>
              <a:spcBef>
                <a:spcPts val="0"/>
              </a:spcBef>
              <a:spcAft>
                <a:spcPts val="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2pPr>
            <a:lvl3pPr marL="1371600" marR="0" lvl="2" indent="-304800" algn="ctr" rtl="0">
              <a:lnSpc>
                <a:spcPct val="100000"/>
              </a:lnSpc>
              <a:spcBef>
                <a:spcPts val="1600"/>
              </a:spcBef>
              <a:spcAft>
                <a:spcPts val="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3pPr>
            <a:lvl4pPr marL="1828800" marR="0" lvl="3" indent="-304800" algn="ctr" rtl="0">
              <a:lnSpc>
                <a:spcPct val="100000"/>
              </a:lnSpc>
              <a:spcBef>
                <a:spcPts val="1600"/>
              </a:spcBef>
              <a:spcAft>
                <a:spcPts val="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4pPr>
            <a:lvl5pPr marL="2286000" marR="0" lvl="4" indent="-304800" algn="ctr" rtl="0">
              <a:lnSpc>
                <a:spcPct val="100000"/>
              </a:lnSpc>
              <a:spcBef>
                <a:spcPts val="1600"/>
              </a:spcBef>
              <a:spcAft>
                <a:spcPts val="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5pPr>
            <a:lvl6pPr marL="2743200" marR="0" lvl="5" indent="-304800" algn="ctr" rtl="0">
              <a:lnSpc>
                <a:spcPct val="100000"/>
              </a:lnSpc>
              <a:spcBef>
                <a:spcPts val="1600"/>
              </a:spcBef>
              <a:spcAft>
                <a:spcPts val="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6pPr>
            <a:lvl7pPr marL="3200400" marR="0" lvl="6" indent="-304800" algn="ctr" rtl="0">
              <a:lnSpc>
                <a:spcPct val="100000"/>
              </a:lnSpc>
              <a:spcBef>
                <a:spcPts val="1600"/>
              </a:spcBef>
              <a:spcAft>
                <a:spcPts val="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7pPr>
            <a:lvl8pPr marL="3657600" marR="0" lvl="7" indent="-304800" algn="ctr" rtl="0">
              <a:lnSpc>
                <a:spcPct val="100000"/>
              </a:lnSpc>
              <a:spcBef>
                <a:spcPts val="1600"/>
              </a:spcBef>
              <a:spcAft>
                <a:spcPts val="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8pPr>
            <a:lvl9pPr marL="4114800" marR="0" lvl="8" indent="-304800" algn="ctr" rtl="0">
              <a:lnSpc>
                <a:spcPct val="100000"/>
              </a:lnSpc>
              <a:spcBef>
                <a:spcPts val="1600"/>
              </a:spcBef>
              <a:spcAft>
                <a:spcPts val="160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9pPr>
          </a:lstStyle>
          <a:p>
            <a:pPr marL="0" indent="0" algn="ctr"/>
            <a:r>
              <a:rPr lang="fr-FR"/>
              <a:t>Rapport Power Bi</a:t>
            </a:r>
          </a:p>
        </p:txBody>
      </p:sp>
      <p:sp>
        <p:nvSpPr>
          <p:cNvPr id="18" name="Espace réservé du numéro de diapositive 17">
            <a:extLst>
              <a:ext uri="{FF2B5EF4-FFF2-40B4-BE49-F238E27FC236}">
                <a16:creationId xmlns:a16="http://schemas.microsoft.com/office/drawing/2014/main" id="{F80501C5-2F8E-6A67-CE85-0843928E646E}"/>
              </a:ext>
            </a:extLst>
          </p:cNvPr>
          <p:cNvSpPr>
            <a:spLocks noGrp="1"/>
          </p:cNvSpPr>
          <p:nvPr>
            <p:ph type="sldNum" sz="quarter" idx="11"/>
          </p:nvPr>
        </p:nvSpPr>
        <p:spPr>
          <a:xfrm>
            <a:off x="6619695" y="4594735"/>
            <a:ext cx="2057400" cy="274637"/>
          </a:xfrm>
        </p:spPr>
        <p:txBody>
          <a:bodyPr/>
          <a:lstStyle/>
          <a:p>
            <a:fld id="{326F19BA-511A-465D-B7F5-6042D6B00A93}" type="slidenum">
              <a:rPr lang="fr-FR" smtClean="0"/>
              <a:t>27</a:t>
            </a:fld>
            <a:endParaRPr lang="fr-FR"/>
          </a:p>
        </p:txBody>
      </p:sp>
      <p:sp>
        <p:nvSpPr>
          <p:cNvPr id="8" name="Google Shape;1963;p42">
            <a:extLst>
              <a:ext uri="{FF2B5EF4-FFF2-40B4-BE49-F238E27FC236}">
                <a16:creationId xmlns:a16="http://schemas.microsoft.com/office/drawing/2014/main" id="{C776A958-6714-F779-5E53-9A4BE016875F}"/>
              </a:ext>
            </a:extLst>
          </p:cNvPr>
          <p:cNvSpPr txBox="1">
            <a:spLocks/>
          </p:cNvSpPr>
          <p:nvPr/>
        </p:nvSpPr>
        <p:spPr>
          <a:xfrm>
            <a:off x="81840" y="1968514"/>
            <a:ext cx="1233939" cy="1214709"/>
          </a:xfrm>
          <a:prstGeom prst="rect">
            <a:avLst/>
          </a:prstGeom>
          <a:solidFill>
            <a:schemeClr val="accent6"/>
          </a:solidFill>
          <a:ln>
            <a:solidFill>
              <a:schemeClr val="bg2"/>
            </a:solid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1"/>
              </a:buClr>
              <a:buSzPts val="1400"/>
              <a:buFont typeface="Poppins Medium"/>
              <a:buNone/>
              <a:defRPr sz="1200" b="0" i="0" u="none" strike="noStrike" cap="none">
                <a:solidFill>
                  <a:schemeClr val="lt1"/>
                </a:solidFill>
                <a:latin typeface="Poppins Medium"/>
                <a:ea typeface="Poppins Medium"/>
                <a:cs typeface="Poppins Medium"/>
                <a:sym typeface="Poppins Medium"/>
              </a:defRPr>
            </a:lvl1pPr>
            <a:lvl2pPr marL="914400" marR="0" lvl="1" indent="-304800" algn="ctr" rtl="0">
              <a:lnSpc>
                <a:spcPct val="100000"/>
              </a:lnSpc>
              <a:spcBef>
                <a:spcPts val="0"/>
              </a:spcBef>
              <a:spcAft>
                <a:spcPts val="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2pPr>
            <a:lvl3pPr marL="1371600" marR="0" lvl="2" indent="-304800" algn="ctr" rtl="0">
              <a:lnSpc>
                <a:spcPct val="100000"/>
              </a:lnSpc>
              <a:spcBef>
                <a:spcPts val="1600"/>
              </a:spcBef>
              <a:spcAft>
                <a:spcPts val="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3pPr>
            <a:lvl4pPr marL="1828800" marR="0" lvl="3" indent="-304800" algn="ctr" rtl="0">
              <a:lnSpc>
                <a:spcPct val="100000"/>
              </a:lnSpc>
              <a:spcBef>
                <a:spcPts val="1600"/>
              </a:spcBef>
              <a:spcAft>
                <a:spcPts val="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4pPr>
            <a:lvl5pPr marL="2286000" marR="0" lvl="4" indent="-304800" algn="ctr" rtl="0">
              <a:lnSpc>
                <a:spcPct val="100000"/>
              </a:lnSpc>
              <a:spcBef>
                <a:spcPts val="1600"/>
              </a:spcBef>
              <a:spcAft>
                <a:spcPts val="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5pPr>
            <a:lvl6pPr marL="2743200" marR="0" lvl="5" indent="-304800" algn="ctr" rtl="0">
              <a:lnSpc>
                <a:spcPct val="100000"/>
              </a:lnSpc>
              <a:spcBef>
                <a:spcPts val="1600"/>
              </a:spcBef>
              <a:spcAft>
                <a:spcPts val="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6pPr>
            <a:lvl7pPr marL="3200400" marR="0" lvl="6" indent="-304800" algn="ctr" rtl="0">
              <a:lnSpc>
                <a:spcPct val="100000"/>
              </a:lnSpc>
              <a:spcBef>
                <a:spcPts val="1600"/>
              </a:spcBef>
              <a:spcAft>
                <a:spcPts val="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7pPr>
            <a:lvl8pPr marL="3657600" marR="0" lvl="7" indent="-304800" algn="ctr" rtl="0">
              <a:lnSpc>
                <a:spcPct val="100000"/>
              </a:lnSpc>
              <a:spcBef>
                <a:spcPts val="1600"/>
              </a:spcBef>
              <a:spcAft>
                <a:spcPts val="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8pPr>
            <a:lvl9pPr marL="4114800" marR="0" lvl="8" indent="-304800" algn="ctr" rtl="0">
              <a:lnSpc>
                <a:spcPct val="100000"/>
              </a:lnSpc>
              <a:spcBef>
                <a:spcPts val="1600"/>
              </a:spcBef>
              <a:spcAft>
                <a:spcPts val="160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9pPr>
          </a:lstStyle>
          <a:p>
            <a:pPr marL="0" indent="0" algn="ctr"/>
            <a:r>
              <a:rPr lang="fr-FR"/>
              <a:t>Liste client identique que page 1 avec département</a:t>
            </a:r>
          </a:p>
        </p:txBody>
      </p:sp>
      <p:pic>
        <p:nvPicPr>
          <p:cNvPr id="3" name="Image 2" descr="Une image contenant texte, capture d’écran, nombre, diagramme&#10;&#10;Description générée automatiquement">
            <a:extLst>
              <a:ext uri="{FF2B5EF4-FFF2-40B4-BE49-F238E27FC236}">
                <a16:creationId xmlns:a16="http://schemas.microsoft.com/office/drawing/2014/main" id="{5F258FF4-19C2-9E9C-3327-818A59E276C7}"/>
              </a:ext>
            </a:extLst>
          </p:cNvPr>
          <p:cNvPicPr>
            <a:picLocks noChangeAspect="1"/>
          </p:cNvPicPr>
          <p:nvPr/>
        </p:nvPicPr>
        <p:blipFill>
          <a:blip r:embed="rId4"/>
          <a:stretch>
            <a:fillRect/>
          </a:stretch>
        </p:blipFill>
        <p:spPr>
          <a:xfrm>
            <a:off x="1412575" y="1285672"/>
            <a:ext cx="7159925" cy="2863296"/>
          </a:xfrm>
          <a:prstGeom prst="rect">
            <a:avLst/>
          </a:prstGeom>
        </p:spPr>
      </p:pic>
      <p:sp>
        <p:nvSpPr>
          <p:cNvPr id="6" name="Google Shape;1963;p42">
            <a:extLst>
              <a:ext uri="{FF2B5EF4-FFF2-40B4-BE49-F238E27FC236}">
                <a16:creationId xmlns:a16="http://schemas.microsoft.com/office/drawing/2014/main" id="{171CD2F6-C356-3C11-0964-179444306F46}"/>
              </a:ext>
            </a:extLst>
          </p:cNvPr>
          <p:cNvSpPr txBox="1">
            <a:spLocks/>
          </p:cNvSpPr>
          <p:nvPr/>
        </p:nvSpPr>
        <p:spPr>
          <a:xfrm>
            <a:off x="1983714" y="725891"/>
            <a:ext cx="5177162" cy="427577"/>
          </a:xfrm>
          <a:prstGeom prst="rect">
            <a:avLst/>
          </a:prstGeom>
          <a:solidFill>
            <a:schemeClr val="accent6"/>
          </a:solidFill>
          <a:ln>
            <a:solidFill>
              <a:schemeClr val="bg2"/>
            </a:solid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1"/>
              </a:buClr>
              <a:buSzPts val="1400"/>
              <a:buFont typeface="Poppins Medium"/>
              <a:buNone/>
              <a:defRPr sz="1200" b="0" i="0" u="none" strike="noStrike" cap="none">
                <a:solidFill>
                  <a:schemeClr val="lt1"/>
                </a:solidFill>
                <a:latin typeface="Poppins Medium"/>
                <a:ea typeface="Poppins Medium"/>
                <a:cs typeface="Poppins Medium"/>
                <a:sym typeface="Poppins Medium"/>
              </a:defRPr>
            </a:lvl1pPr>
            <a:lvl2pPr marL="914400" marR="0" lvl="1" indent="-304800" algn="ctr" rtl="0">
              <a:lnSpc>
                <a:spcPct val="100000"/>
              </a:lnSpc>
              <a:spcBef>
                <a:spcPts val="0"/>
              </a:spcBef>
              <a:spcAft>
                <a:spcPts val="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2pPr>
            <a:lvl3pPr marL="1371600" marR="0" lvl="2" indent="-304800" algn="ctr" rtl="0">
              <a:lnSpc>
                <a:spcPct val="100000"/>
              </a:lnSpc>
              <a:spcBef>
                <a:spcPts val="1600"/>
              </a:spcBef>
              <a:spcAft>
                <a:spcPts val="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3pPr>
            <a:lvl4pPr marL="1828800" marR="0" lvl="3" indent="-304800" algn="ctr" rtl="0">
              <a:lnSpc>
                <a:spcPct val="100000"/>
              </a:lnSpc>
              <a:spcBef>
                <a:spcPts val="1600"/>
              </a:spcBef>
              <a:spcAft>
                <a:spcPts val="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4pPr>
            <a:lvl5pPr marL="2286000" marR="0" lvl="4" indent="-304800" algn="ctr" rtl="0">
              <a:lnSpc>
                <a:spcPct val="100000"/>
              </a:lnSpc>
              <a:spcBef>
                <a:spcPts val="1600"/>
              </a:spcBef>
              <a:spcAft>
                <a:spcPts val="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5pPr>
            <a:lvl6pPr marL="2743200" marR="0" lvl="5" indent="-304800" algn="ctr" rtl="0">
              <a:lnSpc>
                <a:spcPct val="100000"/>
              </a:lnSpc>
              <a:spcBef>
                <a:spcPts val="1600"/>
              </a:spcBef>
              <a:spcAft>
                <a:spcPts val="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6pPr>
            <a:lvl7pPr marL="3200400" marR="0" lvl="6" indent="-304800" algn="ctr" rtl="0">
              <a:lnSpc>
                <a:spcPct val="100000"/>
              </a:lnSpc>
              <a:spcBef>
                <a:spcPts val="1600"/>
              </a:spcBef>
              <a:spcAft>
                <a:spcPts val="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7pPr>
            <a:lvl8pPr marL="3657600" marR="0" lvl="7" indent="-304800" algn="ctr" rtl="0">
              <a:lnSpc>
                <a:spcPct val="100000"/>
              </a:lnSpc>
              <a:spcBef>
                <a:spcPts val="1600"/>
              </a:spcBef>
              <a:spcAft>
                <a:spcPts val="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8pPr>
            <a:lvl9pPr marL="4114800" marR="0" lvl="8" indent="-304800" algn="ctr" rtl="0">
              <a:lnSpc>
                <a:spcPct val="100000"/>
              </a:lnSpc>
              <a:spcBef>
                <a:spcPts val="1600"/>
              </a:spcBef>
              <a:spcAft>
                <a:spcPts val="160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9pPr>
          </a:lstStyle>
          <a:p>
            <a:pPr marL="0" indent="0" algn="ctr"/>
            <a:r>
              <a:rPr lang="fr-FR"/>
              <a:t>Page 2</a:t>
            </a:r>
          </a:p>
        </p:txBody>
      </p:sp>
      <p:sp>
        <p:nvSpPr>
          <p:cNvPr id="7" name="Google Shape;1963;p42">
            <a:extLst>
              <a:ext uri="{FF2B5EF4-FFF2-40B4-BE49-F238E27FC236}">
                <a16:creationId xmlns:a16="http://schemas.microsoft.com/office/drawing/2014/main" id="{72ACF057-2183-3C9A-4723-690B32FB73ED}"/>
              </a:ext>
            </a:extLst>
          </p:cNvPr>
          <p:cNvSpPr txBox="1">
            <a:spLocks/>
          </p:cNvSpPr>
          <p:nvPr/>
        </p:nvSpPr>
        <p:spPr>
          <a:xfrm>
            <a:off x="1418934" y="4351561"/>
            <a:ext cx="6668581" cy="384417"/>
          </a:xfrm>
          <a:prstGeom prst="rect">
            <a:avLst/>
          </a:prstGeom>
          <a:solidFill>
            <a:schemeClr val="accent6"/>
          </a:solidFill>
          <a:ln>
            <a:solidFill>
              <a:schemeClr val="bg2"/>
            </a:solid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1"/>
              </a:buClr>
              <a:buSzPts val="1400"/>
              <a:buFont typeface="Poppins Medium"/>
              <a:buNone/>
              <a:defRPr sz="1200" b="0" i="0" u="none" strike="noStrike" cap="none">
                <a:solidFill>
                  <a:schemeClr val="lt1"/>
                </a:solidFill>
                <a:latin typeface="Poppins Medium"/>
                <a:ea typeface="Poppins Medium"/>
                <a:cs typeface="Poppins Medium"/>
                <a:sym typeface="Poppins Medium"/>
              </a:defRPr>
            </a:lvl1pPr>
            <a:lvl2pPr marL="914400" marR="0" lvl="1" indent="-304800" algn="ctr" rtl="0">
              <a:lnSpc>
                <a:spcPct val="100000"/>
              </a:lnSpc>
              <a:spcBef>
                <a:spcPts val="0"/>
              </a:spcBef>
              <a:spcAft>
                <a:spcPts val="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2pPr>
            <a:lvl3pPr marL="1371600" marR="0" lvl="2" indent="-304800" algn="ctr" rtl="0">
              <a:lnSpc>
                <a:spcPct val="100000"/>
              </a:lnSpc>
              <a:spcBef>
                <a:spcPts val="1600"/>
              </a:spcBef>
              <a:spcAft>
                <a:spcPts val="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3pPr>
            <a:lvl4pPr marL="1828800" marR="0" lvl="3" indent="-304800" algn="ctr" rtl="0">
              <a:lnSpc>
                <a:spcPct val="100000"/>
              </a:lnSpc>
              <a:spcBef>
                <a:spcPts val="1600"/>
              </a:spcBef>
              <a:spcAft>
                <a:spcPts val="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4pPr>
            <a:lvl5pPr marL="2286000" marR="0" lvl="4" indent="-304800" algn="ctr" rtl="0">
              <a:lnSpc>
                <a:spcPct val="100000"/>
              </a:lnSpc>
              <a:spcBef>
                <a:spcPts val="1600"/>
              </a:spcBef>
              <a:spcAft>
                <a:spcPts val="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5pPr>
            <a:lvl6pPr marL="2743200" marR="0" lvl="5" indent="-304800" algn="ctr" rtl="0">
              <a:lnSpc>
                <a:spcPct val="100000"/>
              </a:lnSpc>
              <a:spcBef>
                <a:spcPts val="1600"/>
              </a:spcBef>
              <a:spcAft>
                <a:spcPts val="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6pPr>
            <a:lvl7pPr marL="3200400" marR="0" lvl="6" indent="-304800" algn="ctr" rtl="0">
              <a:lnSpc>
                <a:spcPct val="100000"/>
              </a:lnSpc>
              <a:spcBef>
                <a:spcPts val="1600"/>
              </a:spcBef>
              <a:spcAft>
                <a:spcPts val="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7pPr>
            <a:lvl8pPr marL="3657600" marR="0" lvl="7" indent="-304800" algn="ctr" rtl="0">
              <a:lnSpc>
                <a:spcPct val="100000"/>
              </a:lnSpc>
              <a:spcBef>
                <a:spcPts val="1600"/>
              </a:spcBef>
              <a:spcAft>
                <a:spcPts val="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8pPr>
            <a:lvl9pPr marL="4114800" marR="0" lvl="8" indent="-304800" algn="ctr" rtl="0">
              <a:lnSpc>
                <a:spcPct val="100000"/>
              </a:lnSpc>
              <a:spcBef>
                <a:spcPts val="1600"/>
              </a:spcBef>
              <a:spcAft>
                <a:spcPts val="160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9pPr>
          </a:lstStyle>
          <a:p>
            <a:pPr marL="0" indent="0"/>
            <a:r>
              <a:rPr lang="fr-FR"/>
              <a:t>Top 3 des départements les plus fidèle + quantité commandée par le client (option)</a:t>
            </a:r>
          </a:p>
        </p:txBody>
      </p:sp>
    </p:spTree>
    <p:extLst>
      <p:ext uri="{BB962C8B-B14F-4D97-AF65-F5344CB8AC3E}">
        <p14:creationId xmlns:p14="http://schemas.microsoft.com/office/powerpoint/2010/main" val="4514583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961"/>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B3E137C0-A73F-077B-E063-12F46179C4B4}"/>
              </a:ext>
            </a:extLst>
          </p:cNvPr>
          <p:cNvSpPr>
            <a:spLocks noGrp="1"/>
          </p:cNvSpPr>
          <p:nvPr>
            <p:ph type="dt" sz="half" idx="10"/>
          </p:nvPr>
        </p:nvSpPr>
        <p:spPr/>
        <p:txBody>
          <a:bodyPr/>
          <a:lstStyle/>
          <a:p>
            <a:r>
              <a:rPr lang="fr-FR"/>
              <a:t>05/09/2024</a:t>
            </a:r>
          </a:p>
        </p:txBody>
      </p:sp>
      <p:sp>
        <p:nvSpPr>
          <p:cNvPr id="4" name="Google Shape;1962;p42">
            <a:extLst>
              <a:ext uri="{FF2B5EF4-FFF2-40B4-BE49-F238E27FC236}">
                <a16:creationId xmlns:a16="http://schemas.microsoft.com/office/drawing/2014/main" id="{0EF36A3F-0651-BC65-C145-23C0107E9774}"/>
              </a:ext>
            </a:extLst>
          </p:cNvPr>
          <p:cNvSpPr txBox="1">
            <a:spLocks noGrp="1"/>
          </p:cNvSpPr>
          <p:nvPr>
            <p:ph type="title"/>
          </p:nvPr>
        </p:nvSpPr>
        <p:spPr>
          <a:xfrm>
            <a:off x="354875" y="313263"/>
            <a:ext cx="1401625" cy="406012"/>
          </a:xfrm>
          <a:prstGeom prst="rect">
            <a:avLst/>
          </a:prstGeom>
        </p:spPr>
        <p:txBody>
          <a:bodyPr spcFirstLastPara="1" wrap="square" lIns="91425" tIns="91425" rIns="91425" bIns="91425" anchor="t" anchorCtr="0">
            <a:noAutofit/>
          </a:bodyPr>
          <a:lstStyle/>
          <a:p>
            <a:pPr algn="l"/>
            <a:r>
              <a:rPr lang="fr-FR" sz="1600">
                <a:latin typeface="Poppins"/>
                <a:cs typeface="Poppins"/>
                <a:sym typeface="Poppins"/>
              </a:rPr>
              <a:t>Lot 3</a:t>
            </a:r>
            <a:endParaRPr lang="fr-FR"/>
          </a:p>
        </p:txBody>
      </p:sp>
      <p:pic>
        <p:nvPicPr>
          <p:cNvPr id="5" name="Image 4">
            <a:extLst>
              <a:ext uri="{FF2B5EF4-FFF2-40B4-BE49-F238E27FC236}">
                <a16:creationId xmlns:a16="http://schemas.microsoft.com/office/drawing/2014/main" id="{51405D10-C787-119B-E49D-21AFB10CF5AF}"/>
              </a:ext>
            </a:extLst>
          </p:cNvPr>
          <p:cNvPicPr>
            <a:picLocks noChangeAspect="1"/>
          </p:cNvPicPr>
          <p:nvPr/>
        </p:nvPicPr>
        <p:blipFill>
          <a:blip r:embed="rId3"/>
          <a:stretch>
            <a:fillRect/>
          </a:stretch>
        </p:blipFill>
        <p:spPr>
          <a:xfrm>
            <a:off x="8573359" y="107718"/>
            <a:ext cx="469395" cy="501267"/>
          </a:xfrm>
          <a:prstGeom prst="rect">
            <a:avLst/>
          </a:prstGeom>
          <a:effectLst>
            <a:glow rad="63500">
              <a:schemeClr val="accent3">
                <a:satMod val="175000"/>
                <a:alpha val="40000"/>
              </a:schemeClr>
            </a:glow>
          </a:effectLst>
        </p:spPr>
      </p:pic>
      <p:sp>
        <p:nvSpPr>
          <p:cNvPr id="14" name="Google Shape;1963;p42">
            <a:extLst>
              <a:ext uri="{FF2B5EF4-FFF2-40B4-BE49-F238E27FC236}">
                <a16:creationId xmlns:a16="http://schemas.microsoft.com/office/drawing/2014/main" id="{6B82B89D-3EDF-36DA-DB51-582CBB23B7E7}"/>
              </a:ext>
            </a:extLst>
          </p:cNvPr>
          <p:cNvSpPr txBox="1">
            <a:spLocks/>
          </p:cNvSpPr>
          <p:nvPr/>
        </p:nvSpPr>
        <p:spPr>
          <a:xfrm>
            <a:off x="1983714" y="229872"/>
            <a:ext cx="5177162" cy="427577"/>
          </a:xfrm>
          <a:prstGeom prst="rect">
            <a:avLst/>
          </a:prstGeom>
          <a:solidFill>
            <a:schemeClr val="accent6"/>
          </a:solidFill>
          <a:ln>
            <a:solidFill>
              <a:schemeClr val="bg2"/>
            </a:solid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1"/>
              </a:buClr>
              <a:buSzPts val="1400"/>
              <a:buFont typeface="Poppins Medium"/>
              <a:buNone/>
              <a:defRPr sz="1200" b="0" i="0" u="none" strike="noStrike" cap="none">
                <a:solidFill>
                  <a:schemeClr val="lt1"/>
                </a:solidFill>
                <a:latin typeface="Poppins Medium"/>
                <a:ea typeface="Poppins Medium"/>
                <a:cs typeface="Poppins Medium"/>
                <a:sym typeface="Poppins Medium"/>
              </a:defRPr>
            </a:lvl1pPr>
            <a:lvl2pPr marL="914400" marR="0" lvl="1" indent="-304800" algn="ctr" rtl="0">
              <a:lnSpc>
                <a:spcPct val="100000"/>
              </a:lnSpc>
              <a:spcBef>
                <a:spcPts val="0"/>
              </a:spcBef>
              <a:spcAft>
                <a:spcPts val="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2pPr>
            <a:lvl3pPr marL="1371600" marR="0" lvl="2" indent="-304800" algn="ctr" rtl="0">
              <a:lnSpc>
                <a:spcPct val="100000"/>
              </a:lnSpc>
              <a:spcBef>
                <a:spcPts val="1600"/>
              </a:spcBef>
              <a:spcAft>
                <a:spcPts val="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3pPr>
            <a:lvl4pPr marL="1828800" marR="0" lvl="3" indent="-304800" algn="ctr" rtl="0">
              <a:lnSpc>
                <a:spcPct val="100000"/>
              </a:lnSpc>
              <a:spcBef>
                <a:spcPts val="1600"/>
              </a:spcBef>
              <a:spcAft>
                <a:spcPts val="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4pPr>
            <a:lvl5pPr marL="2286000" marR="0" lvl="4" indent="-304800" algn="ctr" rtl="0">
              <a:lnSpc>
                <a:spcPct val="100000"/>
              </a:lnSpc>
              <a:spcBef>
                <a:spcPts val="1600"/>
              </a:spcBef>
              <a:spcAft>
                <a:spcPts val="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5pPr>
            <a:lvl6pPr marL="2743200" marR="0" lvl="5" indent="-304800" algn="ctr" rtl="0">
              <a:lnSpc>
                <a:spcPct val="100000"/>
              </a:lnSpc>
              <a:spcBef>
                <a:spcPts val="1600"/>
              </a:spcBef>
              <a:spcAft>
                <a:spcPts val="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6pPr>
            <a:lvl7pPr marL="3200400" marR="0" lvl="6" indent="-304800" algn="ctr" rtl="0">
              <a:lnSpc>
                <a:spcPct val="100000"/>
              </a:lnSpc>
              <a:spcBef>
                <a:spcPts val="1600"/>
              </a:spcBef>
              <a:spcAft>
                <a:spcPts val="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7pPr>
            <a:lvl8pPr marL="3657600" marR="0" lvl="7" indent="-304800" algn="ctr" rtl="0">
              <a:lnSpc>
                <a:spcPct val="100000"/>
              </a:lnSpc>
              <a:spcBef>
                <a:spcPts val="1600"/>
              </a:spcBef>
              <a:spcAft>
                <a:spcPts val="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8pPr>
            <a:lvl9pPr marL="4114800" marR="0" lvl="8" indent="-304800" algn="ctr" rtl="0">
              <a:lnSpc>
                <a:spcPct val="100000"/>
              </a:lnSpc>
              <a:spcBef>
                <a:spcPts val="1600"/>
              </a:spcBef>
              <a:spcAft>
                <a:spcPts val="160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9pPr>
          </a:lstStyle>
          <a:p>
            <a:pPr marL="0" indent="0" algn="ctr"/>
            <a:r>
              <a:rPr lang="fr-FR"/>
              <a:t>Rapport Power Bi</a:t>
            </a:r>
          </a:p>
        </p:txBody>
      </p:sp>
      <p:sp>
        <p:nvSpPr>
          <p:cNvPr id="18" name="Espace réservé du numéro de diapositive 17">
            <a:extLst>
              <a:ext uri="{FF2B5EF4-FFF2-40B4-BE49-F238E27FC236}">
                <a16:creationId xmlns:a16="http://schemas.microsoft.com/office/drawing/2014/main" id="{F80501C5-2F8E-6A67-CE85-0843928E646E}"/>
              </a:ext>
            </a:extLst>
          </p:cNvPr>
          <p:cNvSpPr>
            <a:spLocks noGrp="1"/>
          </p:cNvSpPr>
          <p:nvPr>
            <p:ph type="sldNum" sz="quarter" idx="11"/>
          </p:nvPr>
        </p:nvSpPr>
        <p:spPr>
          <a:xfrm>
            <a:off x="6619695" y="4594735"/>
            <a:ext cx="2057400" cy="274637"/>
          </a:xfrm>
        </p:spPr>
        <p:txBody>
          <a:bodyPr/>
          <a:lstStyle/>
          <a:p>
            <a:fld id="{326F19BA-511A-465D-B7F5-6042D6B00A93}" type="slidenum">
              <a:rPr lang="fr-FR" smtClean="0"/>
              <a:t>28</a:t>
            </a:fld>
            <a:endParaRPr lang="fr-FR"/>
          </a:p>
        </p:txBody>
      </p:sp>
      <p:sp>
        <p:nvSpPr>
          <p:cNvPr id="6" name="Google Shape;1963;p42">
            <a:extLst>
              <a:ext uri="{FF2B5EF4-FFF2-40B4-BE49-F238E27FC236}">
                <a16:creationId xmlns:a16="http://schemas.microsoft.com/office/drawing/2014/main" id="{171CD2F6-C356-3C11-0964-179444306F46}"/>
              </a:ext>
            </a:extLst>
          </p:cNvPr>
          <p:cNvSpPr txBox="1">
            <a:spLocks/>
          </p:cNvSpPr>
          <p:nvPr/>
        </p:nvSpPr>
        <p:spPr>
          <a:xfrm>
            <a:off x="1983714" y="725891"/>
            <a:ext cx="5177162" cy="427577"/>
          </a:xfrm>
          <a:prstGeom prst="rect">
            <a:avLst/>
          </a:prstGeom>
          <a:solidFill>
            <a:schemeClr val="accent6"/>
          </a:solidFill>
          <a:ln>
            <a:solidFill>
              <a:schemeClr val="bg2"/>
            </a:solid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1"/>
              </a:buClr>
              <a:buSzPts val="1400"/>
              <a:buFont typeface="Poppins Medium"/>
              <a:buNone/>
              <a:defRPr sz="1200" b="0" i="0" u="none" strike="noStrike" cap="none">
                <a:solidFill>
                  <a:schemeClr val="lt1"/>
                </a:solidFill>
                <a:latin typeface="Poppins Medium"/>
                <a:ea typeface="Poppins Medium"/>
                <a:cs typeface="Poppins Medium"/>
                <a:sym typeface="Poppins Medium"/>
              </a:defRPr>
            </a:lvl1pPr>
            <a:lvl2pPr marL="914400" marR="0" lvl="1" indent="-304800" algn="ctr" rtl="0">
              <a:lnSpc>
                <a:spcPct val="100000"/>
              </a:lnSpc>
              <a:spcBef>
                <a:spcPts val="0"/>
              </a:spcBef>
              <a:spcAft>
                <a:spcPts val="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2pPr>
            <a:lvl3pPr marL="1371600" marR="0" lvl="2" indent="-304800" algn="ctr" rtl="0">
              <a:lnSpc>
                <a:spcPct val="100000"/>
              </a:lnSpc>
              <a:spcBef>
                <a:spcPts val="1600"/>
              </a:spcBef>
              <a:spcAft>
                <a:spcPts val="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3pPr>
            <a:lvl4pPr marL="1828800" marR="0" lvl="3" indent="-304800" algn="ctr" rtl="0">
              <a:lnSpc>
                <a:spcPct val="100000"/>
              </a:lnSpc>
              <a:spcBef>
                <a:spcPts val="1600"/>
              </a:spcBef>
              <a:spcAft>
                <a:spcPts val="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4pPr>
            <a:lvl5pPr marL="2286000" marR="0" lvl="4" indent="-304800" algn="ctr" rtl="0">
              <a:lnSpc>
                <a:spcPct val="100000"/>
              </a:lnSpc>
              <a:spcBef>
                <a:spcPts val="1600"/>
              </a:spcBef>
              <a:spcAft>
                <a:spcPts val="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5pPr>
            <a:lvl6pPr marL="2743200" marR="0" lvl="5" indent="-304800" algn="ctr" rtl="0">
              <a:lnSpc>
                <a:spcPct val="100000"/>
              </a:lnSpc>
              <a:spcBef>
                <a:spcPts val="1600"/>
              </a:spcBef>
              <a:spcAft>
                <a:spcPts val="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6pPr>
            <a:lvl7pPr marL="3200400" marR="0" lvl="6" indent="-304800" algn="ctr" rtl="0">
              <a:lnSpc>
                <a:spcPct val="100000"/>
              </a:lnSpc>
              <a:spcBef>
                <a:spcPts val="1600"/>
              </a:spcBef>
              <a:spcAft>
                <a:spcPts val="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7pPr>
            <a:lvl8pPr marL="3657600" marR="0" lvl="7" indent="-304800" algn="ctr" rtl="0">
              <a:lnSpc>
                <a:spcPct val="100000"/>
              </a:lnSpc>
              <a:spcBef>
                <a:spcPts val="1600"/>
              </a:spcBef>
              <a:spcAft>
                <a:spcPts val="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8pPr>
            <a:lvl9pPr marL="4114800" marR="0" lvl="8" indent="-304800" algn="ctr" rtl="0">
              <a:lnSpc>
                <a:spcPct val="100000"/>
              </a:lnSpc>
              <a:spcBef>
                <a:spcPts val="1600"/>
              </a:spcBef>
              <a:spcAft>
                <a:spcPts val="160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9pPr>
          </a:lstStyle>
          <a:p>
            <a:pPr marL="0" indent="0" algn="ctr"/>
            <a:r>
              <a:rPr lang="fr-FR"/>
              <a:t>Page 2 – exemple filtre dynamique</a:t>
            </a:r>
          </a:p>
        </p:txBody>
      </p:sp>
      <p:pic>
        <p:nvPicPr>
          <p:cNvPr id="9" name="Image 8" descr="Une image contenant texte, capture d’écran, nombre, Police&#10;&#10;Description générée automatiquement">
            <a:extLst>
              <a:ext uri="{FF2B5EF4-FFF2-40B4-BE49-F238E27FC236}">
                <a16:creationId xmlns:a16="http://schemas.microsoft.com/office/drawing/2014/main" id="{C11A4B87-D169-E389-F7E9-BD208B44A514}"/>
              </a:ext>
            </a:extLst>
          </p:cNvPr>
          <p:cNvPicPr>
            <a:picLocks noChangeAspect="1"/>
          </p:cNvPicPr>
          <p:nvPr/>
        </p:nvPicPr>
        <p:blipFill>
          <a:blip r:embed="rId4"/>
          <a:stretch>
            <a:fillRect/>
          </a:stretch>
        </p:blipFill>
        <p:spPr>
          <a:xfrm>
            <a:off x="431320" y="1433504"/>
            <a:ext cx="8378406" cy="2837208"/>
          </a:xfrm>
          <a:prstGeom prst="rect">
            <a:avLst/>
          </a:prstGeom>
        </p:spPr>
      </p:pic>
    </p:spTree>
    <p:extLst>
      <p:ext uri="{BB962C8B-B14F-4D97-AF65-F5344CB8AC3E}">
        <p14:creationId xmlns:p14="http://schemas.microsoft.com/office/powerpoint/2010/main" val="339335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677"/>
        <p:cNvGrpSpPr/>
        <p:nvPr/>
      </p:nvGrpSpPr>
      <p:grpSpPr>
        <a:xfrm>
          <a:off x="0" y="0"/>
          <a:ext cx="0" cy="0"/>
          <a:chOff x="0" y="0"/>
          <a:chExt cx="0" cy="0"/>
        </a:xfrm>
      </p:grpSpPr>
      <p:sp>
        <p:nvSpPr>
          <p:cNvPr id="3678" name="Google Shape;3678;p60"/>
          <p:cNvSpPr txBox="1">
            <a:spLocks noGrp="1"/>
          </p:cNvSpPr>
          <p:nvPr>
            <p:ph type="title"/>
          </p:nvPr>
        </p:nvSpPr>
        <p:spPr>
          <a:xfrm>
            <a:off x="634474" y="736875"/>
            <a:ext cx="3907200" cy="1058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Thanks!</a:t>
            </a:r>
            <a:endParaRPr/>
          </a:p>
        </p:txBody>
      </p:sp>
      <p:sp>
        <p:nvSpPr>
          <p:cNvPr id="3679" name="Google Shape;3679;p60"/>
          <p:cNvSpPr txBox="1">
            <a:spLocks noGrp="1"/>
          </p:cNvSpPr>
          <p:nvPr>
            <p:ph type="subTitle" idx="1"/>
          </p:nvPr>
        </p:nvSpPr>
        <p:spPr>
          <a:xfrm>
            <a:off x="651100" y="1900263"/>
            <a:ext cx="3109200" cy="11913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Poppins"/>
                <a:ea typeface="Poppins"/>
                <a:cs typeface="Poppins"/>
                <a:sym typeface="Poppins"/>
              </a:rPr>
              <a:t>Do you have any questions?</a:t>
            </a:r>
            <a:endParaRPr b="1">
              <a:latin typeface="Poppins"/>
              <a:ea typeface="Poppins"/>
              <a:cs typeface="Poppins"/>
              <a:sym typeface="Poppins"/>
            </a:endParaRPr>
          </a:p>
          <a:p>
            <a:pPr marL="0" lvl="0" indent="0" algn="l" rtl="0">
              <a:spcBef>
                <a:spcPts val="0"/>
              </a:spcBef>
              <a:spcAft>
                <a:spcPts val="0"/>
              </a:spcAft>
              <a:buNone/>
            </a:pPr>
            <a:endParaRPr b="1">
              <a:latin typeface="Poppins"/>
              <a:ea typeface="Poppins"/>
              <a:cs typeface="Poppins"/>
              <a:sym typeface="Poppins"/>
            </a:endParaRPr>
          </a:p>
          <a:p>
            <a:pPr marL="457200" lvl="0" indent="-304800" algn="l" rtl="0">
              <a:spcBef>
                <a:spcPts val="0"/>
              </a:spcBef>
              <a:spcAft>
                <a:spcPts val="0"/>
              </a:spcAft>
              <a:buSzPts val="1200"/>
              <a:buChar char="➔"/>
            </a:pPr>
            <a:r>
              <a:rPr lang="en"/>
              <a:t>Yes, sure !</a:t>
            </a:r>
            <a:endParaRPr/>
          </a:p>
        </p:txBody>
      </p:sp>
      <p:sp>
        <p:nvSpPr>
          <p:cNvPr id="3680" name="Google Shape;3680;p60"/>
          <p:cNvSpPr/>
          <p:nvPr/>
        </p:nvSpPr>
        <p:spPr>
          <a:xfrm>
            <a:off x="4620475" y="3268175"/>
            <a:ext cx="3777600" cy="13839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Poppins Medium"/>
              <a:ea typeface="Poppins Medium"/>
              <a:cs typeface="Poppins Medium"/>
              <a:sym typeface="Poppins Medium"/>
            </a:endParaRPr>
          </a:p>
        </p:txBody>
      </p:sp>
      <p:pic>
        <p:nvPicPr>
          <p:cNvPr id="3681" name="Google Shape;3681;p60"/>
          <p:cNvPicPr preferRelativeResize="0"/>
          <p:nvPr/>
        </p:nvPicPr>
        <p:blipFill>
          <a:blip r:embed="rId3">
            <a:alphaModFix/>
          </a:blip>
          <a:stretch>
            <a:fillRect/>
          </a:stretch>
        </p:blipFill>
        <p:spPr>
          <a:xfrm>
            <a:off x="5535675" y="1046163"/>
            <a:ext cx="2772700" cy="3024775"/>
          </a:xfrm>
          <a:prstGeom prst="rect">
            <a:avLst/>
          </a:prstGeom>
          <a:noFill/>
          <a:ln w="9525" cap="flat" cmpd="sng">
            <a:solidFill>
              <a:schemeClr val="dk2"/>
            </a:solidFill>
            <a:prstDash val="solid"/>
            <a:round/>
            <a:headEnd type="none" w="sm" len="sm"/>
            <a:tailEnd type="none" w="sm" len="sm"/>
          </a:ln>
        </p:spPr>
      </p:pic>
      <p:pic>
        <p:nvPicPr>
          <p:cNvPr id="3682" name="Google Shape;3682;p60"/>
          <p:cNvPicPr preferRelativeResize="0"/>
          <p:nvPr/>
        </p:nvPicPr>
        <p:blipFill>
          <a:blip r:embed="rId4">
            <a:alphaModFix/>
          </a:blip>
          <a:stretch>
            <a:fillRect/>
          </a:stretch>
        </p:blipFill>
        <p:spPr>
          <a:xfrm flipH="1">
            <a:off x="634475" y="3291900"/>
            <a:ext cx="767375" cy="913250"/>
          </a:xfrm>
          <a:prstGeom prst="rect">
            <a:avLst/>
          </a:prstGeom>
          <a:noFill/>
          <a:ln w="9525" cap="flat" cmpd="sng">
            <a:solidFill>
              <a:schemeClr val="dk2"/>
            </a:solidFill>
            <a:prstDash val="solid"/>
            <a:round/>
            <a:headEnd type="none" w="sm" len="sm"/>
            <a:tailEnd type="none" w="sm" len="sm"/>
          </a:ln>
        </p:spPr>
      </p:pic>
      <p:pic>
        <p:nvPicPr>
          <p:cNvPr id="3683" name="Google Shape;3683;p60"/>
          <p:cNvPicPr preferRelativeResize="0"/>
          <p:nvPr/>
        </p:nvPicPr>
        <p:blipFill>
          <a:blip r:embed="rId4">
            <a:alphaModFix/>
          </a:blip>
          <a:stretch>
            <a:fillRect/>
          </a:stretch>
        </p:blipFill>
        <p:spPr>
          <a:xfrm flipH="1">
            <a:off x="1694025" y="3291900"/>
            <a:ext cx="767375" cy="913250"/>
          </a:xfrm>
          <a:prstGeom prst="rect">
            <a:avLst/>
          </a:prstGeom>
          <a:noFill/>
          <a:ln w="9525" cap="flat" cmpd="sng">
            <a:solidFill>
              <a:schemeClr val="dk2"/>
            </a:solidFill>
            <a:prstDash val="solid"/>
            <a:round/>
            <a:headEnd type="none" w="sm" len="sm"/>
            <a:tailEnd type="none" w="sm" len="sm"/>
          </a:ln>
        </p:spPr>
      </p:pic>
      <p:pic>
        <p:nvPicPr>
          <p:cNvPr id="3684" name="Google Shape;3684;p60"/>
          <p:cNvPicPr preferRelativeResize="0"/>
          <p:nvPr/>
        </p:nvPicPr>
        <p:blipFill>
          <a:blip r:embed="rId4">
            <a:alphaModFix/>
          </a:blip>
          <a:stretch>
            <a:fillRect/>
          </a:stretch>
        </p:blipFill>
        <p:spPr>
          <a:xfrm>
            <a:off x="2753575" y="3291900"/>
            <a:ext cx="767375" cy="913250"/>
          </a:xfrm>
          <a:prstGeom prst="rect">
            <a:avLst/>
          </a:prstGeom>
          <a:noFill/>
          <a:ln w="9525" cap="flat" cmpd="sng">
            <a:solidFill>
              <a:schemeClr val="dk2"/>
            </a:solidFill>
            <a:prstDash val="solid"/>
            <a:round/>
            <a:headEnd type="none" w="sm" len="sm"/>
            <a:tailEnd type="none" w="sm" len="sm"/>
          </a:ln>
        </p:spPr>
      </p:pic>
      <p:pic>
        <p:nvPicPr>
          <p:cNvPr id="3685" name="Google Shape;3685;p60"/>
          <p:cNvPicPr preferRelativeResize="0"/>
          <p:nvPr/>
        </p:nvPicPr>
        <p:blipFill>
          <a:blip r:embed="rId4">
            <a:alphaModFix/>
          </a:blip>
          <a:stretch>
            <a:fillRect/>
          </a:stretch>
        </p:blipFill>
        <p:spPr>
          <a:xfrm>
            <a:off x="3760300" y="3291900"/>
            <a:ext cx="767375" cy="913250"/>
          </a:xfrm>
          <a:prstGeom prst="rect">
            <a:avLst/>
          </a:prstGeom>
          <a:noFill/>
          <a:ln w="9525" cap="flat" cmpd="sng">
            <a:solidFill>
              <a:schemeClr val="dk2"/>
            </a:solidFill>
            <a:prstDash val="solid"/>
            <a:round/>
            <a:headEnd type="none" w="sm" len="sm"/>
            <a:tailEnd type="none" w="sm" len="sm"/>
          </a:ln>
        </p:spPr>
      </p:pic>
      <p:sp>
        <p:nvSpPr>
          <p:cNvPr id="3686" name="Google Shape;3686;p60"/>
          <p:cNvSpPr txBox="1"/>
          <p:nvPr/>
        </p:nvSpPr>
        <p:spPr>
          <a:xfrm>
            <a:off x="393150" y="4272100"/>
            <a:ext cx="11388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800">
                <a:solidFill>
                  <a:schemeClr val="accent4"/>
                </a:solidFill>
                <a:latin typeface="Poppins"/>
                <a:ea typeface="Poppins"/>
                <a:cs typeface="Poppins"/>
                <a:sym typeface="Poppins"/>
              </a:rPr>
              <a:t>Wasin</a:t>
            </a:r>
            <a:endParaRPr/>
          </a:p>
        </p:txBody>
      </p:sp>
      <p:sp>
        <p:nvSpPr>
          <p:cNvPr id="3687" name="Google Shape;3687;p60"/>
          <p:cNvSpPr txBox="1"/>
          <p:nvPr/>
        </p:nvSpPr>
        <p:spPr>
          <a:xfrm>
            <a:off x="1547750" y="4272100"/>
            <a:ext cx="10599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800">
                <a:solidFill>
                  <a:schemeClr val="accent4"/>
                </a:solidFill>
                <a:latin typeface="Poppins"/>
                <a:ea typeface="Poppins"/>
                <a:cs typeface="Poppins"/>
                <a:sym typeface="Poppins"/>
              </a:rPr>
              <a:t>David</a:t>
            </a:r>
            <a:endParaRPr/>
          </a:p>
        </p:txBody>
      </p:sp>
      <p:sp>
        <p:nvSpPr>
          <p:cNvPr id="3688" name="Google Shape;3688;p60"/>
          <p:cNvSpPr txBox="1"/>
          <p:nvPr/>
        </p:nvSpPr>
        <p:spPr>
          <a:xfrm>
            <a:off x="2567850" y="4272100"/>
            <a:ext cx="11388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800">
                <a:solidFill>
                  <a:schemeClr val="accent4"/>
                </a:solidFill>
                <a:latin typeface="Poppins"/>
                <a:ea typeface="Poppins"/>
                <a:cs typeface="Poppins"/>
                <a:sym typeface="Poppins"/>
              </a:rPr>
              <a:t>Angela</a:t>
            </a:r>
            <a:endParaRPr/>
          </a:p>
        </p:txBody>
      </p:sp>
      <p:sp>
        <p:nvSpPr>
          <p:cNvPr id="3689" name="Google Shape;3689;p60"/>
          <p:cNvSpPr txBox="1"/>
          <p:nvPr/>
        </p:nvSpPr>
        <p:spPr>
          <a:xfrm>
            <a:off x="3616825" y="4272100"/>
            <a:ext cx="11388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800">
                <a:solidFill>
                  <a:schemeClr val="accent4"/>
                </a:solidFill>
                <a:latin typeface="Poppins"/>
                <a:ea typeface="Poppins"/>
                <a:cs typeface="Poppins"/>
                <a:sym typeface="Poppins"/>
              </a:rPr>
              <a:t>Henri</a:t>
            </a:r>
            <a:endParaRPr/>
          </a:p>
        </p:txBody>
      </p:sp>
      <p:pic>
        <p:nvPicPr>
          <p:cNvPr id="3690" name="Google Shape;3690;p60"/>
          <p:cNvPicPr preferRelativeResize="0"/>
          <p:nvPr/>
        </p:nvPicPr>
        <p:blipFill>
          <a:blip r:embed="rId5">
            <a:alphaModFix/>
          </a:blip>
          <a:stretch>
            <a:fillRect/>
          </a:stretch>
        </p:blipFill>
        <p:spPr>
          <a:xfrm>
            <a:off x="2367799" y="-338325"/>
            <a:ext cx="4857625" cy="4614750"/>
          </a:xfrm>
          <a:prstGeom prst="rect">
            <a:avLst/>
          </a:prstGeom>
          <a:noFill/>
          <a:ln>
            <a:noFill/>
          </a:ln>
        </p:spPr>
      </p:pic>
      <p:pic>
        <p:nvPicPr>
          <p:cNvPr id="3691" name="Google Shape;3691;p60"/>
          <p:cNvPicPr preferRelativeResize="0"/>
          <p:nvPr/>
        </p:nvPicPr>
        <p:blipFill>
          <a:blip r:embed="rId6">
            <a:alphaModFix/>
          </a:blip>
          <a:stretch>
            <a:fillRect/>
          </a:stretch>
        </p:blipFill>
        <p:spPr>
          <a:xfrm>
            <a:off x="3882286" y="1363500"/>
            <a:ext cx="1828663" cy="1058699"/>
          </a:xfrm>
          <a:prstGeom prst="rect">
            <a:avLst/>
          </a:prstGeom>
          <a:noFill/>
          <a:ln>
            <a:noFill/>
          </a:ln>
        </p:spPr>
      </p:pic>
      <p:pic>
        <p:nvPicPr>
          <p:cNvPr id="3692" name="Google Shape;3692;p60"/>
          <p:cNvPicPr preferRelativeResize="0"/>
          <p:nvPr/>
        </p:nvPicPr>
        <p:blipFill>
          <a:blip r:embed="rId5">
            <a:alphaModFix/>
          </a:blip>
          <a:stretch>
            <a:fillRect/>
          </a:stretch>
        </p:blipFill>
        <p:spPr>
          <a:xfrm>
            <a:off x="6614100" y="2711150"/>
            <a:ext cx="2571150" cy="2442575"/>
          </a:xfrm>
          <a:prstGeom prst="rect">
            <a:avLst/>
          </a:prstGeom>
          <a:noFill/>
          <a:ln>
            <a:noFill/>
          </a:ln>
        </p:spPr>
      </p:pic>
      <p:pic>
        <p:nvPicPr>
          <p:cNvPr id="3693" name="Google Shape;3693;p60"/>
          <p:cNvPicPr preferRelativeResize="0"/>
          <p:nvPr/>
        </p:nvPicPr>
        <p:blipFill>
          <a:blip r:embed="rId5">
            <a:alphaModFix/>
          </a:blip>
          <a:stretch>
            <a:fillRect/>
          </a:stretch>
        </p:blipFill>
        <p:spPr>
          <a:xfrm>
            <a:off x="-412075" y="-338325"/>
            <a:ext cx="2435050" cy="2313300"/>
          </a:xfrm>
          <a:prstGeom prst="rect">
            <a:avLst/>
          </a:prstGeom>
          <a:noFill/>
          <a:ln>
            <a:noFill/>
          </a:ln>
        </p:spPr>
      </p:pic>
      <p:pic>
        <p:nvPicPr>
          <p:cNvPr id="3694" name="Google Shape;3694;p60"/>
          <p:cNvPicPr preferRelativeResize="0"/>
          <p:nvPr/>
        </p:nvPicPr>
        <p:blipFill>
          <a:blip r:embed="rId5">
            <a:alphaModFix/>
          </a:blip>
          <a:stretch>
            <a:fillRect/>
          </a:stretch>
        </p:blipFill>
        <p:spPr>
          <a:xfrm>
            <a:off x="758425" y="2809445"/>
            <a:ext cx="1059900" cy="1006905"/>
          </a:xfrm>
          <a:prstGeom prst="rect">
            <a:avLst/>
          </a:prstGeom>
          <a:noFill/>
          <a:ln>
            <a:noFill/>
          </a:ln>
        </p:spPr>
      </p:pic>
      <p:pic>
        <p:nvPicPr>
          <p:cNvPr id="3695" name="Google Shape;3695;p60"/>
          <p:cNvPicPr preferRelativeResize="0"/>
          <p:nvPr/>
        </p:nvPicPr>
        <p:blipFill>
          <a:blip r:embed="rId5">
            <a:alphaModFix/>
          </a:blip>
          <a:stretch>
            <a:fillRect/>
          </a:stretch>
        </p:blipFill>
        <p:spPr>
          <a:xfrm>
            <a:off x="1946100" y="2908000"/>
            <a:ext cx="852425" cy="809800"/>
          </a:xfrm>
          <a:prstGeom prst="rect">
            <a:avLst/>
          </a:prstGeom>
          <a:noFill/>
          <a:ln>
            <a:noFill/>
          </a:ln>
        </p:spPr>
      </p:pic>
      <p:pic>
        <p:nvPicPr>
          <p:cNvPr id="3696" name="Google Shape;3696;p60"/>
          <p:cNvPicPr preferRelativeResize="0"/>
          <p:nvPr/>
        </p:nvPicPr>
        <p:blipFill>
          <a:blip r:embed="rId5">
            <a:alphaModFix/>
          </a:blip>
          <a:stretch>
            <a:fillRect/>
          </a:stretch>
        </p:blipFill>
        <p:spPr>
          <a:xfrm>
            <a:off x="2367800" y="2908000"/>
            <a:ext cx="852425" cy="809800"/>
          </a:xfrm>
          <a:prstGeom prst="rect">
            <a:avLst/>
          </a:prstGeom>
          <a:noFill/>
          <a:ln>
            <a:noFill/>
          </a:ln>
        </p:spPr>
      </p:pic>
      <p:pic>
        <p:nvPicPr>
          <p:cNvPr id="3697" name="Google Shape;3697;p60"/>
          <p:cNvPicPr preferRelativeResize="0"/>
          <p:nvPr/>
        </p:nvPicPr>
        <p:blipFill>
          <a:blip r:embed="rId5">
            <a:alphaModFix/>
          </a:blip>
          <a:stretch>
            <a:fillRect/>
          </a:stretch>
        </p:blipFill>
        <p:spPr>
          <a:xfrm>
            <a:off x="3342775" y="2908000"/>
            <a:ext cx="852425" cy="809800"/>
          </a:xfrm>
          <a:prstGeom prst="rect">
            <a:avLst/>
          </a:prstGeom>
          <a:noFill/>
          <a:ln>
            <a:noFill/>
          </a:ln>
        </p:spPr>
      </p:pic>
      <p:sp>
        <p:nvSpPr>
          <p:cNvPr id="2" name="Espace réservé de la date 1">
            <a:extLst>
              <a:ext uri="{FF2B5EF4-FFF2-40B4-BE49-F238E27FC236}">
                <a16:creationId xmlns:a16="http://schemas.microsoft.com/office/drawing/2014/main" id="{26E6A4BC-5FE6-A5B1-A348-C6D29B646649}"/>
              </a:ext>
            </a:extLst>
          </p:cNvPr>
          <p:cNvSpPr>
            <a:spLocks noGrp="1"/>
          </p:cNvSpPr>
          <p:nvPr>
            <p:ph type="dt" sz="half" idx="10"/>
          </p:nvPr>
        </p:nvSpPr>
        <p:spPr/>
        <p:txBody>
          <a:bodyPr/>
          <a:lstStyle/>
          <a:p>
            <a:r>
              <a:rPr lang="fr-FR"/>
              <a:t>05/09/2024</a:t>
            </a:r>
          </a:p>
        </p:txBody>
      </p:sp>
      <p:pic>
        <p:nvPicPr>
          <p:cNvPr id="5" name="Image 4" descr="Une image contenant texte, capture d’écran, Police, conception&#10;&#10;Description générée automatiquement">
            <a:extLst>
              <a:ext uri="{FF2B5EF4-FFF2-40B4-BE49-F238E27FC236}">
                <a16:creationId xmlns:a16="http://schemas.microsoft.com/office/drawing/2014/main" id="{8D195970-3798-73C3-E995-398A30C4709E}"/>
              </a:ext>
            </a:extLst>
          </p:cNvPr>
          <p:cNvPicPr>
            <a:picLocks noChangeAspect="1"/>
          </p:cNvPicPr>
          <p:nvPr/>
        </p:nvPicPr>
        <p:blipFill>
          <a:blip r:embed="rId7"/>
          <a:stretch>
            <a:fillRect/>
          </a:stretch>
        </p:blipFill>
        <p:spPr>
          <a:xfrm>
            <a:off x="8573359" y="107718"/>
            <a:ext cx="469395" cy="501267"/>
          </a:xfrm>
          <a:prstGeom prst="rect">
            <a:avLst/>
          </a:prstGeom>
          <a:effectLst>
            <a:glow rad="63500">
              <a:schemeClr val="accent3">
                <a:satMod val="175000"/>
                <a:alpha val="40000"/>
              </a:schemeClr>
            </a:glow>
          </a:effectLst>
        </p:spPr>
      </p:pic>
      <p:sp>
        <p:nvSpPr>
          <p:cNvPr id="6" name="Espace réservé du numéro de diapositive 5">
            <a:extLst>
              <a:ext uri="{FF2B5EF4-FFF2-40B4-BE49-F238E27FC236}">
                <a16:creationId xmlns:a16="http://schemas.microsoft.com/office/drawing/2014/main" id="{F30EC655-07F6-F83D-0232-BD23CB644D44}"/>
              </a:ext>
            </a:extLst>
          </p:cNvPr>
          <p:cNvSpPr>
            <a:spLocks noGrp="1"/>
          </p:cNvSpPr>
          <p:nvPr>
            <p:ph type="sldNum" sz="quarter" idx="11"/>
          </p:nvPr>
        </p:nvSpPr>
        <p:spPr/>
        <p:txBody>
          <a:bodyPr/>
          <a:lstStyle/>
          <a:p>
            <a:fld id="{326F19BA-511A-465D-B7F5-6042D6B00A93}" type="slidenum">
              <a:rPr lang="fr-FR" smtClean="0"/>
              <a:t>29</a:t>
            </a:fld>
            <a:endParaRPr lang="fr-F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afterEffect">
                                  <p:stCondLst>
                                    <p:cond delay="0"/>
                                  </p:stCondLst>
                                  <p:childTnLst>
                                    <p:set>
                                      <p:cBhvr>
                                        <p:cTn id="6" dur="1" fill="hold">
                                          <p:stCondLst>
                                            <p:cond delay="0"/>
                                          </p:stCondLst>
                                        </p:cTn>
                                        <p:tgtEl>
                                          <p:spTgt spid="3681"/>
                                        </p:tgtEl>
                                        <p:attrNameLst>
                                          <p:attrName>style.visibility</p:attrName>
                                        </p:attrNameLst>
                                      </p:cBhvr>
                                      <p:to>
                                        <p:strVal val="visible"/>
                                      </p:to>
                                    </p:set>
                                    <p:anim calcmode="lin" valueType="num">
                                      <p:cBhvr additive="base">
                                        <p:cTn id="7" dur="1000"/>
                                        <p:tgtEl>
                                          <p:spTgt spid="3681"/>
                                        </p:tgtEl>
                                        <p:attrNameLst>
                                          <p:attrName>ppt_w</p:attrName>
                                        </p:attrNameLst>
                                      </p:cBhvr>
                                      <p:tavLst>
                                        <p:tav tm="0">
                                          <p:val>
                                            <p:strVal val="0"/>
                                          </p:val>
                                        </p:tav>
                                        <p:tav tm="100000">
                                          <p:val>
                                            <p:strVal val="#ppt_w"/>
                                          </p:val>
                                        </p:tav>
                                      </p:tavLst>
                                    </p:anim>
                                    <p:anim calcmode="lin" valueType="num">
                                      <p:cBhvr additive="base">
                                        <p:cTn id="8" dur="1000"/>
                                        <p:tgtEl>
                                          <p:spTgt spid="3681"/>
                                        </p:tgtEl>
                                        <p:attrNameLst>
                                          <p:attrName>ppt_h</p:attrName>
                                        </p:attrNameLst>
                                      </p:cBhvr>
                                      <p:tavLst>
                                        <p:tav tm="0">
                                          <p:val>
                                            <p:strVal val="0"/>
                                          </p:val>
                                        </p:tav>
                                        <p:tav tm="100000">
                                          <p:val>
                                            <p:strVal val="#ppt_h"/>
                                          </p:val>
                                        </p:tav>
                                      </p:tavLst>
                                    </p:anim>
                                  </p:childTnLst>
                                </p:cTn>
                              </p:par>
                            </p:childTnLst>
                          </p:cTn>
                        </p:par>
                        <p:par>
                          <p:cTn id="9" fill="hold">
                            <p:stCondLst>
                              <p:cond delay="1000"/>
                            </p:stCondLst>
                            <p:childTnLst>
                              <p:par>
                                <p:cTn id="10" presetID="2" presetClass="entr" presetSubtype="4" fill="hold" nodeType="afterEffect">
                                  <p:stCondLst>
                                    <p:cond delay="0"/>
                                  </p:stCondLst>
                                  <p:childTnLst>
                                    <p:set>
                                      <p:cBhvr>
                                        <p:cTn id="11" dur="1" fill="hold">
                                          <p:stCondLst>
                                            <p:cond delay="0"/>
                                          </p:stCondLst>
                                        </p:cTn>
                                        <p:tgtEl>
                                          <p:spTgt spid="3686"/>
                                        </p:tgtEl>
                                        <p:attrNameLst>
                                          <p:attrName>style.visibility</p:attrName>
                                        </p:attrNameLst>
                                      </p:cBhvr>
                                      <p:to>
                                        <p:strVal val="visible"/>
                                      </p:to>
                                    </p:set>
                                    <p:anim calcmode="lin" valueType="num">
                                      <p:cBhvr additive="base">
                                        <p:cTn id="12" dur="1000"/>
                                        <p:tgtEl>
                                          <p:spTgt spid="3686"/>
                                        </p:tgtEl>
                                        <p:attrNameLst>
                                          <p:attrName>ppt_y</p:attrName>
                                        </p:attrNameLst>
                                      </p:cBhvr>
                                      <p:tavLst>
                                        <p:tav tm="0">
                                          <p:val>
                                            <p:strVal val="#ppt_y+1"/>
                                          </p:val>
                                        </p:tav>
                                        <p:tav tm="100000">
                                          <p:val>
                                            <p:strVal val="#ppt_y"/>
                                          </p:val>
                                        </p:tav>
                                      </p:tavLst>
                                    </p:anim>
                                  </p:childTnLst>
                                </p:cTn>
                              </p:par>
                            </p:childTnLst>
                          </p:cTn>
                        </p:par>
                        <p:par>
                          <p:cTn id="13" fill="hold">
                            <p:stCondLst>
                              <p:cond delay="2000"/>
                            </p:stCondLst>
                            <p:childTnLst>
                              <p:par>
                                <p:cTn id="14" presetID="8" presetClass="emph" presetSubtype="0" fill="hold" nodeType="afterEffect">
                                  <p:stCondLst>
                                    <p:cond delay="0"/>
                                  </p:stCondLst>
                                  <p:childTnLst>
                                    <p:animRot by="-21600000">
                                      <p:cBhvr>
                                        <p:cTn id="15" dur="1000" fill="hold"/>
                                        <p:tgtEl>
                                          <p:spTgt spid="3682"/>
                                        </p:tgtEl>
                                        <p:attrNameLst>
                                          <p:attrName>r</p:attrName>
                                        </p:attrNameLst>
                                      </p:cBhvr>
                                    </p:animRot>
                                  </p:childTnLst>
                                </p:cTn>
                              </p:par>
                            </p:childTnLst>
                          </p:cTn>
                        </p:par>
                        <p:par>
                          <p:cTn id="16" fill="hold">
                            <p:stCondLst>
                              <p:cond delay="3000"/>
                            </p:stCondLst>
                            <p:childTnLst>
                              <p:par>
                                <p:cTn id="17" presetID="2" presetClass="entr" presetSubtype="4" fill="hold" nodeType="afterEffect">
                                  <p:stCondLst>
                                    <p:cond delay="0"/>
                                  </p:stCondLst>
                                  <p:childTnLst>
                                    <p:set>
                                      <p:cBhvr>
                                        <p:cTn id="18" dur="1" fill="hold">
                                          <p:stCondLst>
                                            <p:cond delay="0"/>
                                          </p:stCondLst>
                                        </p:cTn>
                                        <p:tgtEl>
                                          <p:spTgt spid="3687"/>
                                        </p:tgtEl>
                                        <p:attrNameLst>
                                          <p:attrName>style.visibility</p:attrName>
                                        </p:attrNameLst>
                                      </p:cBhvr>
                                      <p:to>
                                        <p:strVal val="visible"/>
                                      </p:to>
                                    </p:set>
                                    <p:anim calcmode="lin" valueType="num">
                                      <p:cBhvr additive="base">
                                        <p:cTn id="19" dur="1000"/>
                                        <p:tgtEl>
                                          <p:spTgt spid="3687"/>
                                        </p:tgtEl>
                                        <p:attrNameLst>
                                          <p:attrName>ppt_y</p:attrName>
                                        </p:attrNameLst>
                                      </p:cBhvr>
                                      <p:tavLst>
                                        <p:tav tm="0">
                                          <p:val>
                                            <p:strVal val="#ppt_y+1"/>
                                          </p:val>
                                        </p:tav>
                                        <p:tav tm="100000">
                                          <p:val>
                                            <p:strVal val="#ppt_y"/>
                                          </p:val>
                                        </p:tav>
                                      </p:tavLst>
                                    </p:anim>
                                  </p:childTnLst>
                                </p:cTn>
                              </p:par>
                            </p:childTnLst>
                          </p:cTn>
                        </p:par>
                        <p:par>
                          <p:cTn id="20" fill="hold">
                            <p:stCondLst>
                              <p:cond delay="4000"/>
                            </p:stCondLst>
                            <p:childTnLst>
                              <p:par>
                                <p:cTn id="21" presetID="8" presetClass="emph" presetSubtype="0" fill="hold" nodeType="afterEffect">
                                  <p:stCondLst>
                                    <p:cond delay="0"/>
                                  </p:stCondLst>
                                  <p:childTnLst>
                                    <p:animRot by="-21600000">
                                      <p:cBhvr>
                                        <p:cTn id="22" dur="1000" fill="hold"/>
                                        <p:tgtEl>
                                          <p:spTgt spid="3683"/>
                                        </p:tgtEl>
                                        <p:attrNameLst>
                                          <p:attrName>r</p:attrName>
                                        </p:attrNameLst>
                                      </p:cBhvr>
                                    </p:animRot>
                                  </p:childTnLst>
                                </p:cTn>
                              </p:par>
                            </p:childTnLst>
                          </p:cTn>
                        </p:par>
                        <p:par>
                          <p:cTn id="23" fill="hold">
                            <p:stCondLst>
                              <p:cond delay="5000"/>
                            </p:stCondLst>
                            <p:childTnLst>
                              <p:par>
                                <p:cTn id="24" presetID="2" presetClass="entr" presetSubtype="4" fill="hold" nodeType="afterEffect">
                                  <p:stCondLst>
                                    <p:cond delay="0"/>
                                  </p:stCondLst>
                                  <p:childTnLst>
                                    <p:set>
                                      <p:cBhvr>
                                        <p:cTn id="25" dur="1" fill="hold">
                                          <p:stCondLst>
                                            <p:cond delay="0"/>
                                          </p:stCondLst>
                                        </p:cTn>
                                        <p:tgtEl>
                                          <p:spTgt spid="3688"/>
                                        </p:tgtEl>
                                        <p:attrNameLst>
                                          <p:attrName>style.visibility</p:attrName>
                                        </p:attrNameLst>
                                      </p:cBhvr>
                                      <p:to>
                                        <p:strVal val="visible"/>
                                      </p:to>
                                    </p:set>
                                    <p:anim calcmode="lin" valueType="num">
                                      <p:cBhvr additive="base">
                                        <p:cTn id="26" dur="1000"/>
                                        <p:tgtEl>
                                          <p:spTgt spid="3688"/>
                                        </p:tgtEl>
                                        <p:attrNameLst>
                                          <p:attrName>ppt_y</p:attrName>
                                        </p:attrNameLst>
                                      </p:cBhvr>
                                      <p:tavLst>
                                        <p:tav tm="0">
                                          <p:val>
                                            <p:strVal val="#ppt_y+1"/>
                                          </p:val>
                                        </p:tav>
                                        <p:tav tm="100000">
                                          <p:val>
                                            <p:strVal val="#ppt_y"/>
                                          </p:val>
                                        </p:tav>
                                      </p:tavLst>
                                    </p:anim>
                                  </p:childTnLst>
                                </p:cTn>
                              </p:par>
                            </p:childTnLst>
                          </p:cTn>
                        </p:par>
                        <p:par>
                          <p:cTn id="27" fill="hold">
                            <p:stCondLst>
                              <p:cond delay="6000"/>
                            </p:stCondLst>
                            <p:childTnLst>
                              <p:par>
                                <p:cTn id="28" presetID="8" presetClass="emph" presetSubtype="0" fill="hold" nodeType="afterEffect">
                                  <p:stCondLst>
                                    <p:cond delay="0"/>
                                  </p:stCondLst>
                                  <p:childTnLst>
                                    <p:animRot by="-21600000">
                                      <p:cBhvr>
                                        <p:cTn id="29" dur="1000" fill="hold"/>
                                        <p:tgtEl>
                                          <p:spTgt spid="3684"/>
                                        </p:tgtEl>
                                        <p:attrNameLst>
                                          <p:attrName>r</p:attrName>
                                        </p:attrNameLst>
                                      </p:cBhvr>
                                    </p:animRot>
                                  </p:childTnLst>
                                </p:cTn>
                              </p:par>
                            </p:childTnLst>
                          </p:cTn>
                        </p:par>
                        <p:par>
                          <p:cTn id="30" fill="hold">
                            <p:stCondLst>
                              <p:cond delay="7000"/>
                            </p:stCondLst>
                            <p:childTnLst>
                              <p:par>
                                <p:cTn id="31" presetID="2" presetClass="entr" presetSubtype="4" fill="hold" nodeType="afterEffect">
                                  <p:stCondLst>
                                    <p:cond delay="0"/>
                                  </p:stCondLst>
                                  <p:childTnLst>
                                    <p:set>
                                      <p:cBhvr>
                                        <p:cTn id="32" dur="1" fill="hold">
                                          <p:stCondLst>
                                            <p:cond delay="0"/>
                                          </p:stCondLst>
                                        </p:cTn>
                                        <p:tgtEl>
                                          <p:spTgt spid="3689"/>
                                        </p:tgtEl>
                                        <p:attrNameLst>
                                          <p:attrName>style.visibility</p:attrName>
                                        </p:attrNameLst>
                                      </p:cBhvr>
                                      <p:to>
                                        <p:strVal val="visible"/>
                                      </p:to>
                                    </p:set>
                                    <p:anim calcmode="lin" valueType="num">
                                      <p:cBhvr additive="base">
                                        <p:cTn id="33" dur="1000"/>
                                        <p:tgtEl>
                                          <p:spTgt spid="3689"/>
                                        </p:tgtEl>
                                        <p:attrNameLst>
                                          <p:attrName>ppt_y</p:attrName>
                                        </p:attrNameLst>
                                      </p:cBhvr>
                                      <p:tavLst>
                                        <p:tav tm="0">
                                          <p:val>
                                            <p:strVal val="#ppt_y+1"/>
                                          </p:val>
                                        </p:tav>
                                        <p:tav tm="100000">
                                          <p:val>
                                            <p:strVal val="#ppt_y"/>
                                          </p:val>
                                        </p:tav>
                                      </p:tavLst>
                                    </p:anim>
                                  </p:childTnLst>
                                </p:cTn>
                              </p:par>
                            </p:childTnLst>
                          </p:cTn>
                        </p:par>
                        <p:par>
                          <p:cTn id="34" fill="hold">
                            <p:stCondLst>
                              <p:cond delay="8000"/>
                            </p:stCondLst>
                            <p:childTnLst>
                              <p:par>
                                <p:cTn id="35" presetID="8" presetClass="emph" presetSubtype="0" fill="hold" nodeType="afterEffect">
                                  <p:stCondLst>
                                    <p:cond delay="0"/>
                                  </p:stCondLst>
                                  <p:childTnLst>
                                    <p:animRot by="-21600000">
                                      <p:cBhvr>
                                        <p:cTn id="36" dur="1000" fill="hold"/>
                                        <p:tgtEl>
                                          <p:spTgt spid="3685"/>
                                        </p:tgtEl>
                                        <p:attrNameLst>
                                          <p:attrName>r</p:attrName>
                                        </p:attrNameLst>
                                      </p:cBhvr>
                                    </p:animRot>
                                  </p:childTnLst>
                                </p:cTn>
                              </p:par>
                            </p:childTnLst>
                          </p:cTn>
                        </p:par>
                        <p:par>
                          <p:cTn id="37" fill="hold">
                            <p:stCondLst>
                              <p:cond delay="9000"/>
                            </p:stCondLst>
                            <p:childTnLst>
                              <p:par>
                                <p:cTn id="38" presetID="23" presetClass="entr" presetSubtype="16" fill="hold" nodeType="afterEffect">
                                  <p:stCondLst>
                                    <p:cond delay="0"/>
                                  </p:stCondLst>
                                  <p:childTnLst>
                                    <p:set>
                                      <p:cBhvr>
                                        <p:cTn id="39" dur="1" fill="hold">
                                          <p:stCondLst>
                                            <p:cond delay="0"/>
                                          </p:stCondLst>
                                        </p:cTn>
                                        <p:tgtEl>
                                          <p:spTgt spid="3691"/>
                                        </p:tgtEl>
                                        <p:attrNameLst>
                                          <p:attrName>style.visibility</p:attrName>
                                        </p:attrNameLst>
                                      </p:cBhvr>
                                      <p:to>
                                        <p:strVal val="visible"/>
                                      </p:to>
                                    </p:set>
                                    <p:anim calcmode="lin" valueType="num">
                                      <p:cBhvr additive="base">
                                        <p:cTn id="40" dur="1000"/>
                                        <p:tgtEl>
                                          <p:spTgt spid="3691"/>
                                        </p:tgtEl>
                                        <p:attrNameLst>
                                          <p:attrName>ppt_w</p:attrName>
                                        </p:attrNameLst>
                                      </p:cBhvr>
                                      <p:tavLst>
                                        <p:tav tm="0">
                                          <p:val>
                                            <p:strVal val="0"/>
                                          </p:val>
                                        </p:tav>
                                        <p:tav tm="100000">
                                          <p:val>
                                            <p:strVal val="#ppt_w"/>
                                          </p:val>
                                        </p:tav>
                                      </p:tavLst>
                                    </p:anim>
                                    <p:anim calcmode="lin" valueType="num">
                                      <p:cBhvr additive="base">
                                        <p:cTn id="41" dur="1000"/>
                                        <p:tgtEl>
                                          <p:spTgt spid="3691"/>
                                        </p:tgtEl>
                                        <p:attrNameLst>
                                          <p:attrName>ppt_h</p:attrName>
                                        </p:attrNameLst>
                                      </p:cBhvr>
                                      <p:tavLst>
                                        <p:tav tm="0">
                                          <p:val>
                                            <p:strVal val="0"/>
                                          </p:val>
                                        </p:tav>
                                        <p:tav tm="100000">
                                          <p:val>
                                            <p:strVal val="#ppt_h"/>
                                          </p:val>
                                        </p:tav>
                                      </p:tavLst>
                                    </p:anim>
                                  </p:childTnLst>
                                </p:cTn>
                              </p:par>
                            </p:childTnLst>
                          </p:cTn>
                        </p:par>
                        <p:par>
                          <p:cTn id="42" fill="hold">
                            <p:stCondLst>
                              <p:cond delay="10000"/>
                            </p:stCondLst>
                            <p:childTnLst>
                              <p:par>
                                <p:cTn id="43" presetID="8" presetClass="emph" presetSubtype="0" fill="hold" nodeType="afterEffect">
                                  <p:stCondLst>
                                    <p:cond delay="0"/>
                                  </p:stCondLst>
                                  <p:childTnLst>
                                    <p:animRot by="-21600000">
                                      <p:cBhvr>
                                        <p:cTn id="44" dur="1000" fill="hold"/>
                                        <p:tgtEl>
                                          <p:spTgt spid="3691"/>
                                        </p:tgtEl>
                                        <p:attrNameLst>
                                          <p:attrName>r</p:attrName>
                                        </p:attrNameLst>
                                      </p:cBhvr>
                                    </p:animRot>
                                  </p:childTnLst>
                                </p:cTn>
                              </p:par>
                            </p:childTnLst>
                          </p:cTn>
                        </p:par>
                        <p:par>
                          <p:cTn id="45" fill="hold">
                            <p:stCondLst>
                              <p:cond delay="11000"/>
                            </p:stCondLst>
                            <p:childTnLst>
                              <p:par>
                                <p:cTn id="46" presetID="23" presetClass="exit" presetSubtype="32" fill="hold" nodeType="afterEffect">
                                  <p:stCondLst>
                                    <p:cond delay="0"/>
                                  </p:stCondLst>
                                  <p:childTnLst>
                                    <p:anim calcmode="lin" valueType="num">
                                      <p:cBhvr additive="base">
                                        <p:cTn id="47" dur="1000"/>
                                        <p:tgtEl>
                                          <p:spTgt spid="3691"/>
                                        </p:tgtEl>
                                        <p:attrNameLst>
                                          <p:attrName>ppt_w</p:attrName>
                                        </p:attrNameLst>
                                      </p:cBhvr>
                                      <p:tavLst>
                                        <p:tav tm="0">
                                          <p:val>
                                            <p:strVal val="#ppt_w"/>
                                          </p:val>
                                        </p:tav>
                                        <p:tav tm="100000">
                                          <p:val>
                                            <p:strVal val="0"/>
                                          </p:val>
                                        </p:tav>
                                      </p:tavLst>
                                    </p:anim>
                                    <p:anim calcmode="lin" valueType="num">
                                      <p:cBhvr additive="base">
                                        <p:cTn id="48" dur="1000"/>
                                        <p:tgtEl>
                                          <p:spTgt spid="3691"/>
                                        </p:tgtEl>
                                        <p:attrNameLst>
                                          <p:attrName>ppt_h</p:attrName>
                                        </p:attrNameLst>
                                      </p:cBhvr>
                                      <p:tavLst>
                                        <p:tav tm="0">
                                          <p:val>
                                            <p:strVal val="#ppt_h"/>
                                          </p:val>
                                        </p:tav>
                                        <p:tav tm="100000">
                                          <p:val>
                                            <p:strVal val="0"/>
                                          </p:val>
                                        </p:tav>
                                      </p:tavLst>
                                    </p:anim>
                                    <p:set>
                                      <p:cBhvr>
                                        <p:cTn id="49" dur="1" fill="hold">
                                          <p:stCondLst>
                                            <p:cond delay="1000"/>
                                          </p:stCondLst>
                                        </p:cTn>
                                        <p:tgtEl>
                                          <p:spTgt spid="3691"/>
                                        </p:tgtEl>
                                        <p:attrNameLst>
                                          <p:attrName>style.visibility</p:attrName>
                                        </p:attrNameLst>
                                      </p:cBhvr>
                                      <p:to>
                                        <p:strVal val="hidden"/>
                                      </p:to>
                                    </p:set>
                                  </p:childTnLst>
                                </p:cTn>
                              </p:par>
                            </p:childTnLst>
                          </p:cTn>
                        </p:par>
                        <p:par>
                          <p:cTn id="50" fill="hold">
                            <p:stCondLst>
                              <p:cond delay="12000"/>
                            </p:stCondLst>
                            <p:childTnLst>
                              <p:par>
                                <p:cTn id="51" presetID="23" presetClass="entr" presetSubtype="16" fill="hold" nodeType="afterEffect">
                                  <p:stCondLst>
                                    <p:cond delay="0"/>
                                  </p:stCondLst>
                                  <p:childTnLst>
                                    <p:set>
                                      <p:cBhvr>
                                        <p:cTn id="52" dur="1" fill="hold">
                                          <p:stCondLst>
                                            <p:cond delay="0"/>
                                          </p:stCondLst>
                                        </p:cTn>
                                        <p:tgtEl>
                                          <p:spTgt spid="3690"/>
                                        </p:tgtEl>
                                        <p:attrNameLst>
                                          <p:attrName>style.visibility</p:attrName>
                                        </p:attrNameLst>
                                      </p:cBhvr>
                                      <p:to>
                                        <p:strVal val="visible"/>
                                      </p:to>
                                    </p:set>
                                    <p:anim calcmode="lin" valueType="num">
                                      <p:cBhvr additive="base">
                                        <p:cTn id="53" dur="1000"/>
                                        <p:tgtEl>
                                          <p:spTgt spid="3690"/>
                                        </p:tgtEl>
                                        <p:attrNameLst>
                                          <p:attrName>ppt_w</p:attrName>
                                        </p:attrNameLst>
                                      </p:cBhvr>
                                      <p:tavLst>
                                        <p:tav tm="0">
                                          <p:val>
                                            <p:strVal val="0"/>
                                          </p:val>
                                        </p:tav>
                                        <p:tav tm="100000">
                                          <p:val>
                                            <p:strVal val="#ppt_w"/>
                                          </p:val>
                                        </p:tav>
                                      </p:tavLst>
                                    </p:anim>
                                    <p:anim calcmode="lin" valueType="num">
                                      <p:cBhvr additive="base">
                                        <p:cTn id="54" dur="1000"/>
                                        <p:tgtEl>
                                          <p:spTgt spid="3690"/>
                                        </p:tgtEl>
                                        <p:attrNameLst>
                                          <p:attrName>ppt_h</p:attrName>
                                        </p:attrNameLst>
                                      </p:cBhvr>
                                      <p:tavLst>
                                        <p:tav tm="0">
                                          <p:val>
                                            <p:strVal val="0"/>
                                          </p:val>
                                        </p:tav>
                                        <p:tav tm="100000">
                                          <p:val>
                                            <p:strVal val="#ppt_h"/>
                                          </p:val>
                                        </p:tav>
                                      </p:tavLst>
                                    </p:anim>
                                  </p:childTnLst>
                                </p:cTn>
                              </p:par>
                            </p:childTnLst>
                          </p:cTn>
                        </p:par>
                        <p:par>
                          <p:cTn id="55" fill="hold">
                            <p:stCondLst>
                              <p:cond delay="13000"/>
                            </p:stCondLst>
                            <p:childTnLst>
                              <p:par>
                                <p:cTn id="56" presetID="23" presetClass="entr" presetSubtype="16" fill="hold" nodeType="afterEffect">
                                  <p:stCondLst>
                                    <p:cond delay="0"/>
                                  </p:stCondLst>
                                  <p:childTnLst>
                                    <p:set>
                                      <p:cBhvr>
                                        <p:cTn id="57" dur="1" fill="hold">
                                          <p:stCondLst>
                                            <p:cond delay="0"/>
                                          </p:stCondLst>
                                        </p:cTn>
                                        <p:tgtEl>
                                          <p:spTgt spid="3690"/>
                                        </p:tgtEl>
                                        <p:attrNameLst>
                                          <p:attrName>style.visibility</p:attrName>
                                        </p:attrNameLst>
                                      </p:cBhvr>
                                      <p:to>
                                        <p:strVal val="visible"/>
                                      </p:to>
                                    </p:set>
                                    <p:anim calcmode="lin" valueType="num">
                                      <p:cBhvr additive="base">
                                        <p:cTn id="58" dur="1000"/>
                                        <p:tgtEl>
                                          <p:spTgt spid="3690"/>
                                        </p:tgtEl>
                                        <p:attrNameLst>
                                          <p:attrName>ppt_w</p:attrName>
                                        </p:attrNameLst>
                                      </p:cBhvr>
                                      <p:tavLst>
                                        <p:tav tm="0">
                                          <p:val>
                                            <p:strVal val="0"/>
                                          </p:val>
                                        </p:tav>
                                        <p:tav tm="100000">
                                          <p:val>
                                            <p:strVal val="#ppt_w"/>
                                          </p:val>
                                        </p:tav>
                                      </p:tavLst>
                                    </p:anim>
                                    <p:anim calcmode="lin" valueType="num">
                                      <p:cBhvr additive="base">
                                        <p:cTn id="59" dur="1000"/>
                                        <p:tgtEl>
                                          <p:spTgt spid="3690"/>
                                        </p:tgtEl>
                                        <p:attrNameLst>
                                          <p:attrName>ppt_h</p:attrName>
                                        </p:attrNameLst>
                                      </p:cBhvr>
                                      <p:tavLst>
                                        <p:tav tm="0">
                                          <p:val>
                                            <p:strVal val="0"/>
                                          </p:val>
                                        </p:tav>
                                        <p:tav tm="100000">
                                          <p:val>
                                            <p:strVal val="#ppt_h"/>
                                          </p:val>
                                        </p:tav>
                                      </p:tavLst>
                                    </p:anim>
                                  </p:childTnLst>
                                </p:cTn>
                              </p:par>
                            </p:childTnLst>
                          </p:cTn>
                        </p:par>
                        <p:par>
                          <p:cTn id="60" fill="hold">
                            <p:stCondLst>
                              <p:cond delay="14000"/>
                            </p:stCondLst>
                            <p:childTnLst>
                              <p:par>
                                <p:cTn id="61" presetID="23" presetClass="entr" presetSubtype="16" fill="hold" nodeType="afterEffect">
                                  <p:stCondLst>
                                    <p:cond delay="0"/>
                                  </p:stCondLst>
                                  <p:childTnLst>
                                    <p:set>
                                      <p:cBhvr>
                                        <p:cTn id="62" dur="1" fill="hold">
                                          <p:stCondLst>
                                            <p:cond delay="0"/>
                                          </p:stCondLst>
                                        </p:cTn>
                                        <p:tgtEl>
                                          <p:spTgt spid="3692"/>
                                        </p:tgtEl>
                                        <p:attrNameLst>
                                          <p:attrName>style.visibility</p:attrName>
                                        </p:attrNameLst>
                                      </p:cBhvr>
                                      <p:to>
                                        <p:strVal val="visible"/>
                                      </p:to>
                                    </p:set>
                                    <p:anim calcmode="lin" valueType="num">
                                      <p:cBhvr additive="base">
                                        <p:cTn id="63" dur="1000"/>
                                        <p:tgtEl>
                                          <p:spTgt spid="3692"/>
                                        </p:tgtEl>
                                        <p:attrNameLst>
                                          <p:attrName>ppt_w</p:attrName>
                                        </p:attrNameLst>
                                      </p:cBhvr>
                                      <p:tavLst>
                                        <p:tav tm="0">
                                          <p:val>
                                            <p:strVal val="0"/>
                                          </p:val>
                                        </p:tav>
                                        <p:tav tm="100000">
                                          <p:val>
                                            <p:strVal val="#ppt_w"/>
                                          </p:val>
                                        </p:tav>
                                      </p:tavLst>
                                    </p:anim>
                                    <p:anim calcmode="lin" valueType="num">
                                      <p:cBhvr additive="base">
                                        <p:cTn id="64" dur="1000"/>
                                        <p:tgtEl>
                                          <p:spTgt spid="3692"/>
                                        </p:tgtEl>
                                        <p:attrNameLst>
                                          <p:attrName>ppt_h</p:attrName>
                                        </p:attrNameLst>
                                      </p:cBhvr>
                                      <p:tavLst>
                                        <p:tav tm="0">
                                          <p:val>
                                            <p:strVal val="0"/>
                                          </p:val>
                                        </p:tav>
                                        <p:tav tm="100000">
                                          <p:val>
                                            <p:strVal val="#ppt_h"/>
                                          </p:val>
                                        </p:tav>
                                      </p:tavLst>
                                    </p:anim>
                                  </p:childTnLst>
                                </p:cTn>
                              </p:par>
                            </p:childTnLst>
                          </p:cTn>
                        </p:par>
                        <p:par>
                          <p:cTn id="65" fill="hold">
                            <p:stCondLst>
                              <p:cond delay="15000"/>
                            </p:stCondLst>
                            <p:childTnLst>
                              <p:par>
                                <p:cTn id="66" presetID="23" presetClass="entr" presetSubtype="16" fill="hold" nodeType="afterEffect">
                                  <p:stCondLst>
                                    <p:cond delay="0"/>
                                  </p:stCondLst>
                                  <p:childTnLst>
                                    <p:set>
                                      <p:cBhvr>
                                        <p:cTn id="67" dur="1" fill="hold">
                                          <p:stCondLst>
                                            <p:cond delay="0"/>
                                          </p:stCondLst>
                                        </p:cTn>
                                        <p:tgtEl>
                                          <p:spTgt spid="3693"/>
                                        </p:tgtEl>
                                        <p:attrNameLst>
                                          <p:attrName>style.visibility</p:attrName>
                                        </p:attrNameLst>
                                      </p:cBhvr>
                                      <p:to>
                                        <p:strVal val="visible"/>
                                      </p:to>
                                    </p:set>
                                    <p:anim calcmode="lin" valueType="num">
                                      <p:cBhvr additive="base">
                                        <p:cTn id="68" dur="1000"/>
                                        <p:tgtEl>
                                          <p:spTgt spid="3693"/>
                                        </p:tgtEl>
                                        <p:attrNameLst>
                                          <p:attrName>ppt_w</p:attrName>
                                        </p:attrNameLst>
                                      </p:cBhvr>
                                      <p:tavLst>
                                        <p:tav tm="0">
                                          <p:val>
                                            <p:strVal val="0"/>
                                          </p:val>
                                        </p:tav>
                                        <p:tav tm="100000">
                                          <p:val>
                                            <p:strVal val="#ppt_w"/>
                                          </p:val>
                                        </p:tav>
                                      </p:tavLst>
                                    </p:anim>
                                    <p:anim calcmode="lin" valueType="num">
                                      <p:cBhvr additive="base">
                                        <p:cTn id="69" dur="1000"/>
                                        <p:tgtEl>
                                          <p:spTgt spid="3693"/>
                                        </p:tgtEl>
                                        <p:attrNameLst>
                                          <p:attrName>ppt_h</p:attrName>
                                        </p:attrNameLst>
                                      </p:cBhvr>
                                      <p:tavLst>
                                        <p:tav tm="0">
                                          <p:val>
                                            <p:strVal val="0"/>
                                          </p:val>
                                        </p:tav>
                                        <p:tav tm="100000">
                                          <p:val>
                                            <p:strVal val="#ppt_h"/>
                                          </p:val>
                                        </p:tav>
                                      </p:tavLst>
                                    </p:anim>
                                  </p:childTnLst>
                                </p:cTn>
                              </p:par>
                            </p:childTnLst>
                          </p:cTn>
                        </p:par>
                        <p:par>
                          <p:cTn id="70" fill="hold">
                            <p:stCondLst>
                              <p:cond delay="16000"/>
                            </p:stCondLst>
                            <p:childTnLst>
                              <p:par>
                                <p:cTn id="71" presetID="23" presetClass="entr" presetSubtype="16" fill="hold" nodeType="afterEffect">
                                  <p:stCondLst>
                                    <p:cond delay="0"/>
                                  </p:stCondLst>
                                  <p:childTnLst>
                                    <p:set>
                                      <p:cBhvr>
                                        <p:cTn id="72" dur="1" fill="hold">
                                          <p:stCondLst>
                                            <p:cond delay="0"/>
                                          </p:stCondLst>
                                        </p:cTn>
                                        <p:tgtEl>
                                          <p:spTgt spid="3694"/>
                                        </p:tgtEl>
                                        <p:attrNameLst>
                                          <p:attrName>style.visibility</p:attrName>
                                        </p:attrNameLst>
                                      </p:cBhvr>
                                      <p:to>
                                        <p:strVal val="visible"/>
                                      </p:to>
                                    </p:set>
                                    <p:anim calcmode="lin" valueType="num">
                                      <p:cBhvr additive="base">
                                        <p:cTn id="73" dur="1000"/>
                                        <p:tgtEl>
                                          <p:spTgt spid="3694"/>
                                        </p:tgtEl>
                                        <p:attrNameLst>
                                          <p:attrName>ppt_w</p:attrName>
                                        </p:attrNameLst>
                                      </p:cBhvr>
                                      <p:tavLst>
                                        <p:tav tm="0">
                                          <p:val>
                                            <p:strVal val="0"/>
                                          </p:val>
                                        </p:tav>
                                        <p:tav tm="100000">
                                          <p:val>
                                            <p:strVal val="#ppt_w"/>
                                          </p:val>
                                        </p:tav>
                                      </p:tavLst>
                                    </p:anim>
                                    <p:anim calcmode="lin" valueType="num">
                                      <p:cBhvr additive="base">
                                        <p:cTn id="74" dur="1000"/>
                                        <p:tgtEl>
                                          <p:spTgt spid="3694"/>
                                        </p:tgtEl>
                                        <p:attrNameLst>
                                          <p:attrName>ppt_h</p:attrName>
                                        </p:attrNameLst>
                                      </p:cBhvr>
                                      <p:tavLst>
                                        <p:tav tm="0">
                                          <p:val>
                                            <p:strVal val="0"/>
                                          </p:val>
                                        </p:tav>
                                        <p:tav tm="100000">
                                          <p:val>
                                            <p:strVal val="#ppt_h"/>
                                          </p:val>
                                        </p:tav>
                                      </p:tavLst>
                                    </p:anim>
                                  </p:childTnLst>
                                </p:cTn>
                              </p:par>
                              <p:par>
                                <p:cTn id="75" presetID="23" presetClass="entr" presetSubtype="16" fill="hold" nodeType="withEffect">
                                  <p:stCondLst>
                                    <p:cond delay="0"/>
                                  </p:stCondLst>
                                  <p:childTnLst>
                                    <p:set>
                                      <p:cBhvr>
                                        <p:cTn id="76" dur="1" fill="hold">
                                          <p:stCondLst>
                                            <p:cond delay="0"/>
                                          </p:stCondLst>
                                        </p:cTn>
                                        <p:tgtEl>
                                          <p:spTgt spid="3695"/>
                                        </p:tgtEl>
                                        <p:attrNameLst>
                                          <p:attrName>style.visibility</p:attrName>
                                        </p:attrNameLst>
                                      </p:cBhvr>
                                      <p:to>
                                        <p:strVal val="visible"/>
                                      </p:to>
                                    </p:set>
                                    <p:anim calcmode="lin" valueType="num">
                                      <p:cBhvr additive="base">
                                        <p:cTn id="77" dur="1000"/>
                                        <p:tgtEl>
                                          <p:spTgt spid="3695"/>
                                        </p:tgtEl>
                                        <p:attrNameLst>
                                          <p:attrName>ppt_w</p:attrName>
                                        </p:attrNameLst>
                                      </p:cBhvr>
                                      <p:tavLst>
                                        <p:tav tm="0">
                                          <p:val>
                                            <p:strVal val="0"/>
                                          </p:val>
                                        </p:tav>
                                        <p:tav tm="100000">
                                          <p:val>
                                            <p:strVal val="#ppt_w"/>
                                          </p:val>
                                        </p:tav>
                                      </p:tavLst>
                                    </p:anim>
                                    <p:anim calcmode="lin" valueType="num">
                                      <p:cBhvr additive="base">
                                        <p:cTn id="78" dur="1000"/>
                                        <p:tgtEl>
                                          <p:spTgt spid="3695"/>
                                        </p:tgtEl>
                                        <p:attrNameLst>
                                          <p:attrName>ppt_h</p:attrName>
                                        </p:attrNameLst>
                                      </p:cBhvr>
                                      <p:tavLst>
                                        <p:tav tm="0">
                                          <p:val>
                                            <p:strVal val="0"/>
                                          </p:val>
                                        </p:tav>
                                        <p:tav tm="100000">
                                          <p:val>
                                            <p:strVal val="#ppt_h"/>
                                          </p:val>
                                        </p:tav>
                                      </p:tavLst>
                                    </p:anim>
                                  </p:childTnLst>
                                </p:cTn>
                              </p:par>
                              <p:par>
                                <p:cTn id="79" presetID="23" presetClass="entr" presetSubtype="16" fill="hold" nodeType="withEffect">
                                  <p:stCondLst>
                                    <p:cond delay="0"/>
                                  </p:stCondLst>
                                  <p:childTnLst>
                                    <p:set>
                                      <p:cBhvr>
                                        <p:cTn id="80" dur="1" fill="hold">
                                          <p:stCondLst>
                                            <p:cond delay="0"/>
                                          </p:stCondLst>
                                        </p:cTn>
                                        <p:tgtEl>
                                          <p:spTgt spid="3696"/>
                                        </p:tgtEl>
                                        <p:attrNameLst>
                                          <p:attrName>style.visibility</p:attrName>
                                        </p:attrNameLst>
                                      </p:cBhvr>
                                      <p:to>
                                        <p:strVal val="visible"/>
                                      </p:to>
                                    </p:set>
                                    <p:anim calcmode="lin" valueType="num">
                                      <p:cBhvr additive="base">
                                        <p:cTn id="81" dur="1000"/>
                                        <p:tgtEl>
                                          <p:spTgt spid="3696"/>
                                        </p:tgtEl>
                                        <p:attrNameLst>
                                          <p:attrName>ppt_w</p:attrName>
                                        </p:attrNameLst>
                                      </p:cBhvr>
                                      <p:tavLst>
                                        <p:tav tm="0">
                                          <p:val>
                                            <p:strVal val="0"/>
                                          </p:val>
                                        </p:tav>
                                        <p:tav tm="100000">
                                          <p:val>
                                            <p:strVal val="#ppt_w"/>
                                          </p:val>
                                        </p:tav>
                                      </p:tavLst>
                                    </p:anim>
                                    <p:anim calcmode="lin" valueType="num">
                                      <p:cBhvr additive="base">
                                        <p:cTn id="82" dur="1000"/>
                                        <p:tgtEl>
                                          <p:spTgt spid="3696"/>
                                        </p:tgtEl>
                                        <p:attrNameLst>
                                          <p:attrName>ppt_h</p:attrName>
                                        </p:attrNameLst>
                                      </p:cBhvr>
                                      <p:tavLst>
                                        <p:tav tm="0">
                                          <p:val>
                                            <p:strVal val="0"/>
                                          </p:val>
                                        </p:tav>
                                        <p:tav tm="100000">
                                          <p:val>
                                            <p:strVal val="#ppt_h"/>
                                          </p:val>
                                        </p:tav>
                                      </p:tavLst>
                                    </p:anim>
                                  </p:childTnLst>
                                </p:cTn>
                              </p:par>
                              <p:par>
                                <p:cTn id="83" presetID="23" presetClass="entr" presetSubtype="16" fill="hold" nodeType="withEffect">
                                  <p:stCondLst>
                                    <p:cond delay="0"/>
                                  </p:stCondLst>
                                  <p:childTnLst>
                                    <p:set>
                                      <p:cBhvr>
                                        <p:cTn id="84" dur="1" fill="hold">
                                          <p:stCondLst>
                                            <p:cond delay="0"/>
                                          </p:stCondLst>
                                        </p:cTn>
                                        <p:tgtEl>
                                          <p:spTgt spid="3697"/>
                                        </p:tgtEl>
                                        <p:attrNameLst>
                                          <p:attrName>style.visibility</p:attrName>
                                        </p:attrNameLst>
                                      </p:cBhvr>
                                      <p:to>
                                        <p:strVal val="visible"/>
                                      </p:to>
                                    </p:set>
                                    <p:anim calcmode="lin" valueType="num">
                                      <p:cBhvr additive="base">
                                        <p:cTn id="85" dur="1000"/>
                                        <p:tgtEl>
                                          <p:spTgt spid="3697"/>
                                        </p:tgtEl>
                                        <p:attrNameLst>
                                          <p:attrName>ppt_w</p:attrName>
                                        </p:attrNameLst>
                                      </p:cBhvr>
                                      <p:tavLst>
                                        <p:tav tm="0">
                                          <p:val>
                                            <p:strVal val="0"/>
                                          </p:val>
                                        </p:tav>
                                        <p:tav tm="100000">
                                          <p:val>
                                            <p:strVal val="#ppt_w"/>
                                          </p:val>
                                        </p:tav>
                                      </p:tavLst>
                                    </p:anim>
                                    <p:anim calcmode="lin" valueType="num">
                                      <p:cBhvr additive="base">
                                        <p:cTn id="86" dur="1000"/>
                                        <p:tgtEl>
                                          <p:spTgt spid="3697"/>
                                        </p:tgtEl>
                                        <p:attrNameLst>
                                          <p:attrName>ppt_h</p:attrName>
                                        </p:attrNameLst>
                                      </p:cBhvr>
                                      <p:tavLst>
                                        <p:tav tm="0">
                                          <p:val>
                                            <p:strVal val="0"/>
                                          </p:val>
                                        </p:tav>
                                        <p:tav tm="100000">
                                          <p:val>
                                            <p:strVal val="#ppt_h"/>
                                          </p:val>
                                        </p:tav>
                                      </p:tavLst>
                                    </p:anim>
                                  </p:childTnLst>
                                </p:cTn>
                              </p:par>
                              <p:par>
                                <p:cTn id="87" presetID="1" presetClass="entr" presetSubtype="0" fill="hold" nodeType="withEffect">
                                  <p:stCondLst>
                                    <p:cond delay="0"/>
                                  </p:stCondLst>
                                  <p:childTnLst>
                                    <p:set>
                                      <p:cBhvr>
                                        <p:cTn id="88" dur="1" fill="hold">
                                          <p:stCondLst>
                                            <p:cond delay="0"/>
                                          </p:stCondLst>
                                        </p:cTn>
                                        <p:tgtEl>
                                          <p:spTgt spid="36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60"/>
        <p:cNvGrpSpPr/>
        <p:nvPr/>
      </p:nvGrpSpPr>
      <p:grpSpPr>
        <a:xfrm>
          <a:off x="0" y="0"/>
          <a:ext cx="0" cy="0"/>
          <a:chOff x="0" y="0"/>
          <a:chExt cx="0" cy="0"/>
        </a:xfrm>
      </p:grpSpPr>
      <p:sp>
        <p:nvSpPr>
          <p:cNvPr id="1461" name="Google Shape;1461;p33"/>
          <p:cNvSpPr txBox="1">
            <a:spLocks noGrp="1"/>
          </p:cNvSpPr>
          <p:nvPr>
            <p:ph type="title"/>
          </p:nvPr>
        </p:nvSpPr>
        <p:spPr>
          <a:xfrm>
            <a:off x="720000" y="41327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0">
                <a:latin typeface="Poppins Light"/>
                <a:ea typeface="Poppins Light"/>
                <a:cs typeface="Poppins Light"/>
                <a:sym typeface="Poppins Light"/>
              </a:rPr>
              <a:t>Sommaire</a:t>
            </a:r>
            <a:endParaRPr b="0">
              <a:latin typeface="Poppins Light"/>
              <a:ea typeface="Poppins Light"/>
              <a:cs typeface="Poppins Light"/>
              <a:sym typeface="Poppins Light"/>
            </a:endParaRPr>
          </a:p>
        </p:txBody>
      </p:sp>
      <p:sp>
        <p:nvSpPr>
          <p:cNvPr id="1462" name="Google Shape;1462;p33"/>
          <p:cNvSpPr txBox="1">
            <a:spLocks noGrp="1"/>
          </p:cNvSpPr>
          <p:nvPr>
            <p:ph type="title" idx="2"/>
          </p:nvPr>
        </p:nvSpPr>
        <p:spPr>
          <a:xfrm>
            <a:off x="716613" y="1344770"/>
            <a:ext cx="734700" cy="714600"/>
          </a:xfrm>
          <a:prstGeom prst="rect">
            <a:avLst/>
          </a:prstGeom>
          <a:solidFill>
            <a:schemeClr val="accent6"/>
          </a:solidFill>
        </p:spPr>
        <p:txBody>
          <a:bodyPr spcFirstLastPara="1" wrap="square" lIns="91425" tIns="91425" rIns="91425" bIns="91425" anchor="ctr" anchorCtr="0">
            <a:noAutofit/>
          </a:bodyPr>
          <a:lstStyle/>
          <a:p>
            <a:pPr marL="0" lvl="0" indent="0" algn="ctr" rtl="0">
              <a:spcBef>
                <a:spcPts val="0"/>
              </a:spcBef>
              <a:spcAft>
                <a:spcPts val="0"/>
              </a:spcAft>
              <a:buNone/>
            </a:pPr>
            <a:r>
              <a:rPr lang="en"/>
              <a:t>00</a:t>
            </a:r>
            <a:endParaRPr/>
          </a:p>
        </p:txBody>
      </p:sp>
      <p:sp>
        <p:nvSpPr>
          <p:cNvPr id="1463" name="Google Shape;1463;p33"/>
          <p:cNvSpPr txBox="1">
            <a:spLocks noGrp="1"/>
          </p:cNvSpPr>
          <p:nvPr>
            <p:ph type="subTitle" idx="3"/>
          </p:nvPr>
        </p:nvSpPr>
        <p:spPr>
          <a:xfrm>
            <a:off x="1611456" y="1573710"/>
            <a:ext cx="2747700" cy="39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Poppins"/>
                <a:ea typeface="Poppins"/>
                <a:cs typeface="Poppins"/>
                <a:sym typeface="Poppins"/>
              </a:rPr>
              <a:t>Contexte</a:t>
            </a:r>
            <a:endParaRPr>
              <a:latin typeface="Poppins"/>
              <a:ea typeface="Poppins"/>
              <a:cs typeface="Poppins"/>
              <a:sym typeface="Poppins"/>
            </a:endParaRPr>
          </a:p>
        </p:txBody>
      </p:sp>
      <p:sp>
        <p:nvSpPr>
          <p:cNvPr id="1464" name="Google Shape;1464;p33"/>
          <p:cNvSpPr txBox="1">
            <a:spLocks noGrp="1"/>
          </p:cNvSpPr>
          <p:nvPr>
            <p:ph type="title" idx="5"/>
          </p:nvPr>
        </p:nvSpPr>
        <p:spPr>
          <a:xfrm>
            <a:off x="716613" y="2533470"/>
            <a:ext cx="734700" cy="714600"/>
          </a:xfrm>
          <a:prstGeom prst="rect">
            <a:avLst/>
          </a:prstGeom>
          <a:solidFill>
            <a:schemeClr val="accent6"/>
          </a:solidFill>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1465" name="Google Shape;1465;p33"/>
          <p:cNvSpPr txBox="1">
            <a:spLocks noGrp="1"/>
          </p:cNvSpPr>
          <p:nvPr>
            <p:ph type="subTitle" idx="6"/>
          </p:nvPr>
        </p:nvSpPr>
        <p:spPr>
          <a:xfrm>
            <a:off x="1613500" y="2778596"/>
            <a:ext cx="2741700" cy="369600"/>
          </a:xfrm>
          <a:prstGeom prst="rect">
            <a:avLst/>
          </a:prstGeom>
        </p:spPr>
        <p:txBody>
          <a:bodyPr spcFirstLastPara="1" wrap="square" lIns="91425" tIns="91425" rIns="91425" bIns="91425" anchor="b" anchorCtr="0">
            <a:noAutofit/>
          </a:bodyPr>
          <a:lstStyle/>
          <a:p>
            <a:pPr marL="0" indent="0"/>
            <a:r>
              <a:rPr lang="en">
                <a:latin typeface="Poppins"/>
                <a:ea typeface="Poppins"/>
                <a:cs typeface="Poppins"/>
                <a:sym typeface="Poppins"/>
              </a:rPr>
              <a:t>Lot 1</a:t>
            </a:r>
            <a:endParaRPr>
              <a:latin typeface="Poppins"/>
              <a:ea typeface="Poppins"/>
              <a:cs typeface="Poppins"/>
              <a:sym typeface="Poppins"/>
            </a:endParaRPr>
          </a:p>
        </p:txBody>
      </p:sp>
      <p:sp>
        <p:nvSpPr>
          <p:cNvPr id="1466" name="Google Shape;1466;p33"/>
          <p:cNvSpPr txBox="1">
            <a:spLocks noGrp="1"/>
          </p:cNvSpPr>
          <p:nvPr>
            <p:ph type="title" idx="8"/>
          </p:nvPr>
        </p:nvSpPr>
        <p:spPr>
          <a:xfrm>
            <a:off x="716613" y="3722170"/>
            <a:ext cx="734700" cy="714600"/>
          </a:xfrm>
          <a:prstGeom prst="rect">
            <a:avLst/>
          </a:prstGeom>
          <a:solidFill>
            <a:schemeClr val="accent6"/>
          </a:solidFill>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1467" name="Google Shape;1467;p33"/>
          <p:cNvSpPr txBox="1">
            <a:spLocks noGrp="1"/>
          </p:cNvSpPr>
          <p:nvPr>
            <p:ph type="subTitle" idx="9"/>
          </p:nvPr>
        </p:nvSpPr>
        <p:spPr>
          <a:xfrm>
            <a:off x="1613502" y="3719100"/>
            <a:ext cx="2741700" cy="583873"/>
          </a:xfrm>
          <a:prstGeom prst="rect">
            <a:avLst/>
          </a:prstGeom>
        </p:spPr>
        <p:txBody>
          <a:bodyPr spcFirstLastPara="1" wrap="square" lIns="91425" tIns="91425" rIns="91425" bIns="91425" anchor="b" anchorCtr="0">
            <a:noAutofit/>
          </a:bodyPr>
          <a:lstStyle/>
          <a:p>
            <a:pPr marL="0" indent="0">
              <a:buClr>
                <a:schemeClr val="dk1"/>
              </a:buClr>
              <a:buSzPts val="1100"/>
            </a:pPr>
            <a:r>
              <a:rPr lang="en">
                <a:latin typeface="Poppins"/>
                <a:ea typeface="Poppins"/>
                <a:cs typeface="Poppins"/>
                <a:sym typeface="Poppins"/>
              </a:rPr>
              <a:t>Lot 2</a:t>
            </a:r>
            <a:endParaRPr lang="en">
              <a:latin typeface="Poppins"/>
              <a:ea typeface="Poppins"/>
              <a:cs typeface="Poppins"/>
            </a:endParaRPr>
          </a:p>
        </p:txBody>
      </p:sp>
      <p:sp>
        <p:nvSpPr>
          <p:cNvPr id="1468" name="Google Shape;1468;p33"/>
          <p:cNvSpPr txBox="1">
            <a:spLocks noGrp="1"/>
          </p:cNvSpPr>
          <p:nvPr>
            <p:ph type="title" idx="14"/>
          </p:nvPr>
        </p:nvSpPr>
        <p:spPr>
          <a:xfrm>
            <a:off x="4785813" y="1344770"/>
            <a:ext cx="734700" cy="714600"/>
          </a:xfrm>
          <a:prstGeom prst="rect">
            <a:avLst/>
          </a:prstGeom>
          <a:solidFill>
            <a:schemeClr val="accent6"/>
          </a:solidFill>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1470" name="Google Shape;1470;p33"/>
          <p:cNvSpPr txBox="1">
            <a:spLocks noGrp="1"/>
          </p:cNvSpPr>
          <p:nvPr>
            <p:ph type="subTitle" idx="18"/>
          </p:nvPr>
        </p:nvSpPr>
        <p:spPr>
          <a:xfrm>
            <a:off x="5671100" y="1399085"/>
            <a:ext cx="2741700" cy="572700"/>
          </a:xfrm>
          <a:prstGeom prst="rect">
            <a:avLst/>
          </a:prstGeom>
        </p:spPr>
        <p:txBody>
          <a:bodyPr spcFirstLastPara="1" wrap="square" lIns="91425" tIns="91425" rIns="91425" bIns="91425" anchor="b" anchorCtr="0">
            <a:noAutofit/>
          </a:bodyPr>
          <a:lstStyle/>
          <a:p>
            <a:pPr marL="0" indent="0"/>
            <a:r>
              <a:rPr lang="en">
                <a:latin typeface="Poppins"/>
                <a:cs typeface="Poppins"/>
              </a:rPr>
              <a:t>Lot 3</a:t>
            </a:r>
          </a:p>
        </p:txBody>
      </p:sp>
      <p:pic>
        <p:nvPicPr>
          <p:cNvPr id="1473" name="Google Shape;1473;p33"/>
          <p:cNvPicPr preferRelativeResize="0"/>
          <p:nvPr/>
        </p:nvPicPr>
        <p:blipFill>
          <a:blip r:embed="rId3">
            <a:alphaModFix/>
          </a:blip>
          <a:stretch>
            <a:fillRect/>
          </a:stretch>
        </p:blipFill>
        <p:spPr>
          <a:xfrm>
            <a:off x="2150450" y="496723"/>
            <a:ext cx="542700" cy="521000"/>
          </a:xfrm>
          <a:prstGeom prst="rect">
            <a:avLst/>
          </a:prstGeom>
          <a:noFill/>
          <a:ln w="9525" cap="flat" cmpd="sng">
            <a:solidFill>
              <a:schemeClr val="dk2"/>
            </a:solidFill>
            <a:prstDash val="dot"/>
            <a:round/>
            <a:headEnd type="none" w="sm" len="sm"/>
            <a:tailEnd type="none" w="sm" len="sm"/>
          </a:ln>
        </p:spPr>
      </p:pic>
      <p:pic>
        <p:nvPicPr>
          <p:cNvPr id="1474" name="Google Shape;1474;p33"/>
          <p:cNvPicPr preferRelativeResize="0"/>
          <p:nvPr/>
        </p:nvPicPr>
        <p:blipFill>
          <a:blip r:embed="rId3">
            <a:alphaModFix/>
          </a:blip>
          <a:stretch>
            <a:fillRect/>
          </a:stretch>
        </p:blipFill>
        <p:spPr>
          <a:xfrm flipH="1">
            <a:off x="6510775" y="496725"/>
            <a:ext cx="542700" cy="521000"/>
          </a:xfrm>
          <a:prstGeom prst="rect">
            <a:avLst/>
          </a:prstGeom>
          <a:noFill/>
          <a:ln w="9525" cap="flat" cmpd="sng">
            <a:solidFill>
              <a:schemeClr val="dk2"/>
            </a:solidFill>
            <a:prstDash val="dot"/>
            <a:round/>
            <a:headEnd type="none" w="sm" len="sm"/>
            <a:tailEnd type="none" w="sm" len="sm"/>
          </a:ln>
        </p:spPr>
      </p:pic>
      <p:sp>
        <p:nvSpPr>
          <p:cNvPr id="2" name="Espace réservé de la date 1">
            <a:extLst>
              <a:ext uri="{FF2B5EF4-FFF2-40B4-BE49-F238E27FC236}">
                <a16:creationId xmlns:a16="http://schemas.microsoft.com/office/drawing/2014/main" id="{9BE4FC85-6592-F915-1EE3-02F6F7D871F8}"/>
              </a:ext>
            </a:extLst>
          </p:cNvPr>
          <p:cNvSpPr>
            <a:spLocks noGrp="1"/>
          </p:cNvSpPr>
          <p:nvPr>
            <p:ph type="dt" sz="half" idx="22"/>
          </p:nvPr>
        </p:nvSpPr>
        <p:spPr/>
        <p:txBody>
          <a:bodyPr/>
          <a:lstStyle/>
          <a:p>
            <a:r>
              <a:rPr lang="fr-FR"/>
              <a:t>05/09/2024</a:t>
            </a:r>
          </a:p>
        </p:txBody>
      </p:sp>
      <p:pic>
        <p:nvPicPr>
          <p:cNvPr id="4" name="Image 3">
            <a:extLst>
              <a:ext uri="{FF2B5EF4-FFF2-40B4-BE49-F238E27FC236}">
                <a16:creationId xmlns:a16="http://schemas.microsoft.com/office/drawing/2014/main" id="{9D2F5512-C4B3-15E3-67BA-F7200EBDD730}"/>
              </a:ext>
            </a:extLst>
          </p:cNvPr>
          <p:cNvPicPr>
            <a:picLocks noChangeAspect="1"/>
          </p:cNvPicPr>
          <p:nvPr/>
        </p:nvPicPr>
        <p:blipFill>
          <a:blip r:embed="rId4"/>
          <a:stretch>
            <a:fillRect/>
          </a:stretch>
        </p:blipFill>
        <p:spPr>
          <a:xfrm>
            <a:off x="8559083" y="107232"/>
            <a:ext cx="470252" cy="502183"/>
          </a:xfrm>
          <a:prstGeom prst="rect">
            <a:avLst/>
          </a:prstGeom>
          <a:effectLst>
            <a:glow rad="63500">
              <a:schemeClr val="accent3">
                <a:satMod val="175000"/>
                <a:alpha val="40000"/>
              </a:schemeClr>
            </a:glow>
          </a:effectLst>
        </p:spPr>
      </p:pic>
      <p:sp>
        <p:nvSpPr>
          <p:cNvPr id="6" name="Espace réservé du numéro de diapositive 5">
            <a:extLst>
              <a:ext uri="{FF2B5EF4-FFF2-40B4-BE49-F238E27FC236}">
                <a16:creationId xmlns:a16="http://schemas.microsoft.com/office/drawing/2014/main" id="{71E34A45-6FA5-4BC7-7B95-70C6FCD326A7}"/>
              </a:ext>
            </a:extLst>
          </p:cNvPr>
          <p:cNvSpPr>
            <a:spLocks noGrp="1"/>
          </p:cNvSpPr>
          <p:nvPr>
            <p:ph type="sldNum" sz="quarter" idx="23"/>
          </p:nvPr>
        </p:nvSpPr>
        <p:spPr/>
        <p:txBody>
          <a:bodyPr/>
          <a:lstStyle/>
          <a:p>
            <a:fld id="{326F19BA-511A-465D-B7F5-6042D6B00A93}" type="slidenum">
              <a:rPr lang="fr-FR" smtClean="0"/>
              <a:t>3</a:t>
            </a:fld>
            <a:endParaRPr lang="fr-F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Shape 1610"/>
        <p:cNvGrpSpPr/>
        <p:nvPr/>
      </p:nvGrpSpPr>
      <p:grpSpPr>
        <a:xfrm>
          <a:off x="0" y="0"/>
          <a:ext cx="0" cy="0"/>
          <a:chOff x="0" y="0"/>
          <a:chExt cx="0" cy="0"/>
        </a:xfrm>
      </p:grpSpPr>
      <p:pic>
        <p:nvPicPr>
          <p:cNvPr id="3" name="Image 2">
            <a:extLst>
              <a:ext uri="{FF2B5EF4-FFF2-40B4-BE49-F238E27FC236}">
                <a16:creationId xmlns:a16="http://schemas.microsoft.com/office/drawing/2014/main" id="{4D639523-180B-2D6E-2815-1BD55C7500D1}"/>
              </a:ext>
            </a:extLst>
          </p:cNvPr>
          <p:cNvPicPr>
            <a:picLocks noChangeAspect="1"/>
          </p:cNvPicPr>
          <p:nvPr/>
        </p:nvPicPr>
        <p:blipFill>
          <a:blip r:embed="rId3"/>
          <a:stretch>
            <a:fillRect/>
          </a:stretch>
        </p:blipFill>
        <p:spPr>
          <a:xfrm>
            <a:off x="449068" y="408390"/>
            <a:ext cx="6139813" cy="3448589"/>
          </a:xfrm>
          <a:prstGeom prst="rect">
            <a:avLst/>
          </a:prstGeom>
        </p:spPr>
      </p:pic>
      <p:sp>
        <p:nvSpPr>
          <p:cNvPr id="2" name="Espace réservé de la date 1">
            <a:extLst>
              <a:ext uri="{FF2B5EF4-FFF2-40B4-BE49-F238E27FC236}">
                <a16:creationId xmlns:a16="http://schemas.microsoft.com/office/drawing/2014/main" id="{E983393F-84FF-B52E-61CC-5BD5B9BE1364}"/>
              </a:ext>
            </a:extLst>
          </p:cNvPr>
          <p:cNvSpPr>
            <a:spLocks noGrp="1"/>
          </p:cNvSpPr>
          <p:nvPr>
            <p:ph type="dt" sz="half" idx="10"/>
          </p:nvPr>
        </p:nvSpPr>
        <p:spPr/>
        <p:txBody>
          <a:bodyPr/>
          <a:lstStyle/>
          <a:p>
            <a:r>
              <a:rPr lang="fr-FR"/>
              <a:t>05/09/2024</a:t>
            </a:r>
          </a:p>
        </p:txBody>
      </p:sp>
      <p:pic>
        <p:nvPicPr>
          <p:cNvPr id="7" name="Image 6">
            <a:extLst>
              <a:ext uri="{FF2B5EF4-FFF2-40B4-BE49-F238E27FC236}">
                <a16:creationId xmlns:a16="http://schemas.microsoft.com/office/drawing/2014/main" id="{A52E920C-3328-FF5A-D5D2-07BBB624EAED}"/>
              </a:ext>
            </a:extLst>
          </p:cNvPr>
          <p:cNvPicPr>
            <a:picLocks noChangeAspect="1"/>
          </p:cNvPicPr>
          <p:nvPr/>
        </p:nvPicPr>
        <p:blipFill>
          <a:blip r:embed="rId4"/>
          <a:stretch>
            <a:fillRect/>
          </a:stretch>
        </p:blipFill>
        <p:spPr>
          <a:xfrm>
            <a:off x="5537815" y="501888"/>
            <a:ext cx="3088398" cy="1692048"/>
          </a:xfrm>
          <a:prstGeom prst="rect">
            <a:avLst/>
          </a:prstGeom>
          <a:ln>
            <a:solidFill>
              <a:schemeClr val="bg1"/>
            </a:solidFill>
          </a:ln>
        </p:spPr>
      </p:pic>
      <p:sp>
        <p:nvSpPr>
          <p:cNvPr id="6" name="Espace réservé du numéro de diapositive 5">
            <a:extLst>
              <a:ext uri="{FF2B5EF4-FFF2-40B4-BE49-F238E27FC236}">
                <a16:creationId xmlns:a16="http://schemas.microsoft.com/office/drawing/2014/main" id="{5F2E37CE-FB53-0407-9269-EBBC63AAAC50}"/>
              </a:ext>
            </a:extLst>
          </p:cNvPr>
          <p:cNvSpPr>
            <a:spLocks noGrp="1"/>
          </p:cNvSpPr>
          <p:nvPr>
            <p:ph type="sldNum" sz="quarter" idx="11"/>
          </p:nvPr>
        </p:nvSpPr>
        <p:spPr/>
        <p:txBody>
          <a:bodyPr/>
          <a:lstStyle/>
          <a:p>
            <a:fld id="{326F19BA-511A-465D-B7F5-6042D6B00A93}" type="slidenum">
              <a:rPr lang="fr-FR" smtClean="0"/>
              <a:t>30</a:t>
            </a:fld>
            <a:endParaRPr lang="fr-F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Shape 1610"/>
        <p:cNvGrpSpPr/>
        <p:nvPr/>
      </p:nvGrpSpPr>
      <p:grpSpPr>
        <a:xfrm>
          <a:off x="0" y="0"/>
          <a:ext cx="0" cy="0"/>
          <a:chOff x="0" y="0"/>
          <a:chExt cx="0" cy="0"/>
        </a:xfrm>
      </p:grpSpPr>
      <p:pic>
        <p:nvPicPr>
          <p:cNvPr id="4" name="Image 3">
            <a:extLst>
              <a:ext uri="{FF2B5EF4-FFF2-40B4-BE49-F238E27FC236}">
                <a16:creationId xmlns:a16="http://schemas.microsoft.com/office/drawing/2014/main" id="{25B758DC-2FB4-3228-8A8B-08B47DDD950B}"/>
              </a:ext>
            </a:extLst>
          </p:cNvPr>
          <p:cNvPicPr>
            <a:picLocks noChangeAspect="1"/>
          </p:cNvPicPr>
          <p:nvPr/>
        </p:nvPicPr>
        <p:blipFill>
          <a:blip r:embed="rId3"/>
          <a:stretch>
            <a:fillRect/>
          </a:stretch>
        </p:blipFill>
        <p:spPr>
          <a:xfrm>
            <a:off x="570640" y="622605"/>
            <a:ext cx="4881562" cy="1670162"/>
          </a:xfrm>
          <a:prstGeom prst="rect">
            <a:avLst/>
          </a:prstGeom>
          <a:ln>
            <a:solidFill>
              <a:schemeClr val="tx1"/>
            </a:solidFill>
          </a:ln>
        </p:spPr>
      </p:pic>
      <p:pic>
        <p:nvPicPr>
          <p:cNvPr id="6" name="Image 5">
            <a:extLst>
              <a:ext uri="{FF2B5EF4-FFF2-40B4-BE49-F238E27FC236}">
                <a16:creationId xmlns:a16="http://schemas.microsoft.com/office/drawing/2014/main" id="{FDA853BD-3246-5D45-0BD6-058563F660F6}"/>
              </a:ext>
            </a:extLst>
          </p:cNvPr>
          <p:cNvPicPr>
            <a:picLocks noChangeAspect="1"/>
          </p:cNvPicPr>
          <p:nvPr/>
        </p:nvPicPr>
        <p:blipFill>
          <a:blip r:embed="rId4"/>
          <a:stretch>
            <a:fillRect/>
          </a:stretch>
        </p:blipFill>
        <p:spPr>
          <a:xfrm>
            <a:off x="4918339" y="2033855"/>
            <a:ext cx="3789958" cy="2668569"/>
          </a:xfrm>
          <a:prstGeom prst="rect">
            <a:avLst/>
          </a:prstGeom>
          <a:ln>
            <a:solidFill>
              <a:schemeClr val="tx1"/>
            </a:solidFill>
          </a:ln>
        </p:spPr>
      </p:pic>
      <p:sp>
        <p:nvSpPr>
          <p:cNvPr id="2" name="Espace réservé de la date 1">
            <a:extLst>
              <a:ext uri="{FF2B5EF4-FFF2-40B4-BE49-F238E27FC236}">
                <a16:creationId xmlns:a16="http://schemas.microsoft.com/office/drawing/2014/main" id="{F685CABC-1CC5-D7FF-8E4D-A41F0697EA30}"/>
              </a:ext>
            </a:extLst>
          </p:cNvPr>
          <p:cNvSpPr>
            <a:spLocks noGrp="1"/>
          </p:cNvSpPr>
          <p:nvPr>
            <p:ph type="dt" sz="half" idx="10"/>
          </p:nvPr>
        </p:nvSpPr>
        <p:spPr/>
        <p:txBody>
          <a:bodyPr/>
          <a:lstStyle/>
          <a:p>
            <a:r>
              <a:rPr lang="fr-FR"/>
              <a:t>05/09/2024</a:t>
            </a:r>
          </a:p>
        </p:txBody>
      </p:sp>
      <p:sp>
        <p:nvSpPr>
          <p:cNvPr id="7" name="Espace réservé du numéro de diapositive 6">
            <a:extLst>
              <a:ext uri="{FF2B5EF4-FFF2-40B4-BE49-F238E27FC236}">
                <a16:creationId xmlns:a16="http://schemas.microsoft.com/office/drawing/2014/main" id="{529EA3B7-514A-0FDE-A5D9-E1320A78299A}"/>
              </a:ext>
            </a:extLst>
          </p:cNvPr>
          <p:cNvSpPr>
            <a:spLocks noGrp="1"/>
          </p:cNvSpPr>
          <p:nvPr>
            <p:ph type="sldNum" sz="quarter" idx="11"/>
          </p:nvPr>
        </p:nvSpPr>
        <p:spPr/>
        <p:txBody>
          <a:bodyPr/>
          <a:lstStyle/>
          <a:p>
            <a:fld id="{326F19BA-511A-465D-B7F5-6042D6B00A93}" type="slidenum">
              <a:rPr lang="fr-FR" smtClean="0"/>
              <a:t>31</a:t>
            </a:fld>
            <a:endParaRPr lang="fr-FR"/>
          </a:p>
        </p:txBody>
      </p:sp>
    </p:spTree>
    <p:extLst>
      <p:ext uri="{BB962C8B-B14F-4D97-AF65-F5344CB8AC3E}">
        <p14:creationId xmlns:p14="http://schemas.microsoft.com/office/powerpoint/2010/main" val="30990962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78"/>
        <p:cNvGrpSpPr/>
        <p:nvPr/>
      </p:nvGrpSpPr>
      <p:grpSpPr>
        <a:xfrm>
          <a:off x="0" y="0"/>
          <a:ext cx="0" cy="0"/>
          <a:chOff x="0" y="0"/>
          <a:chExt cx="0" cy="0"/>
        </a:xfrm>
      </p:grpSpPr>
      <p:sp>
        <p:nvSpPr>
          <p:cNvPr id="1479" name="Google Shape;1479;p34"/>
          <p:cNvSpPr txBox="1">
            <a:spLocks noGrp="1"/>
          </p:cNvSpPr>
          <p:nvPr>
            <p:ph type="title"/>
          </p:nvPr>
        </p:nvSpPr>
        <p:spPr>
          <a:xfrm>
            <a:off x="2229600" y="1619250"/>
            <a:ext cx="4831218" cy="106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Poppins"/>
                <a:ea typeface="Poppins"/>
                <a:cs typeface="Poppins"/>
                <a:sym typeface="Poppins"/>
              </a:rPr>
              <a:t>Contexte</a:t>
            </a:r>
            <a:endParaRPr>
              <a:latin typeface="Poppins"/>
              <a:ea typeface="Poppins"/>
              <a:cs typeface="Poppins"/>
              <a:sym typeface="Poppins"/>
            </a:endParaRPr>
          </a:p>
        </p:txBody>
      </p:sp>
      <p:sp>
        <p:nvSpPr>
          <p:cNvPr id="1480" name="Google Shape;1480;p34"/>
          <p:cNvSpPr txBox="1">
            <a:spLocks noGrp="1"/>
          </p:cNvSpPr>
          <p:nvPr>
            <p:ph type="title" idx="2"/>
          </p:nvPr>
        </p:nvSpPr>
        <p:spPr>
          <a:xfrm>
            <a:off x="865625" y="1637650"/>
            <a:ext cx="1218000" cy="99125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00</a:t>
            </a:r>
            <a:endParaRPr/>
          </a:p>
        </p:txBody>
      </p:sp>
      <p:pic>
        <p:nvPicPr>
          <p:cNvPr id="1481" name="Google Shape;1481;p34"/>
          <p:cNvPicPr preferRelativeResize="0"/>
          <p:nvPr/>
        </p:nvPicPr>
        <p:blipFill>
          <a:blip r:embed="rId3">
            <a:alphaModFix/>
          </a:blip>
          <a:stretch>
            <a:fillRect/>
          </a:stretch>
        </p:blipFill>
        <p:spPr>
          <a:xfrm>
            <a:off x="5953912" y="2846328"/>
            <a:ext cx="2492137" cy="1619972"/>
          </a:xfrm>
          <a:prstGeom prst="rect">
            <a:avLst/>
          </a:prstGeom>
          <a:noFill/>
          <a:ln w="19050" cap="flat" cmpd="sng">
            <a:solidFill>
              <a:schemeClr val="dk2"/>
            </a:solidFill>
            <a:prstDash val="solid"/>
            <a:round/>
            <a:headEnd type="none" w="sm" len="sm"/>
            <a:tailEnd type="none" w="sm" len="sm"/>
          </a:ln>
        </p:spPr>
      </p:pic>
      <p:grpSp>
        <p:nvGrpSpPr>
          <p:cNvPr id="1482" name="Google Shape;1482;p34"/>
          <p:cNvGrpSpPr/>
          <p:nvPr/>
        </p:nvGrpSpPr>
        <p:grpSpPr>
          <a:xfrm rot="-1439535">
            <a:off x="7345291" y="3216729"/>
            <a:ext cx="675431" cy="488367"/>
            <a:chOff x="5898054" y="2587146"/>
            <a:chExt cx="2676819" cy="1879260"/>
          </a:xfrm>
        </p:grpSpPr>
        <p:grpSp>
          <p:nvGrpSpPr>
            <p:cNvPr id="1483" name="Google Shape;1483;p34"/>
            <p:cNvGrpSpPr/>
            <p:nvPr/>
          </p:nvGrpSpPr>
          <p:grpSpPr>
            <a:xfrm>
              <a:off x="5976331" y="3031162"/>
              <a:ext cx="2405940" cy="1435244"/>
              <a:chOff x="5529876" y="1262575"/>
              <a:chExt cx="3322662" cy="1982108"/>
            </a:xfrm>
          </p:grpSpPr>
          <p:sp>
            <p:nvSpPr>
              <p:cNvPr id="1484" name="Google Shape;1484;p34"/>
              <p:cNvSpPr/>
              <p:nvPr/>
            </p:nvSpPr>
            <p:spPr>
              <a:xfrm>
                <a:off x="5560805" y="1500503"/>
                <a:ext cx="2614947" cy="1677818"/>
              </a:xfrm>
              <a:custGeom>
                <a:avLst/>
                <a:gdLst/>
                <a:ahLst/>
                <a:cxnLst/>
                <a:rect l="l" t="t" r="r" b="b"/>
                <a:pathLst>
                  <a:path w="48614" h="31192" extrusionOk="0">
                    <a:moveTo>
                      <a:pt x="675" y="0"/>
                    </a:moveTo>
                    <a:cubicBezTo>
                      <a:pt x="336" y="0"/>
                      <a:pt x="1" y="256"/>
                      <a:pt x="52" y="648"/>
                    </a:cubicBezTo>
                    <a:cubicBezTo>
                      <a:pt x="52" y="1258"/>
                      <a:pt x="250" y="1803"/>
                      <a:pt x="464" y="2363"/>
                    </a:cubicBezTo>
                    <a:cubicBezTo>
                      <a:pt x="530" y="2495"/>
                      <a:pt x="596" y="2627"/>
                      <a:pt x="662" y="2775"/>
                    </a:cubicBezTo>
                    <a:cubicBezTo>
                      <a:pt x="316" y="3188"/>
                      <a:pt x="118" y="3732"/>
                      <a:pt x="184" y="4210"/>
                    </a:cubicBezTo>
                    <a:cubicBezTo>
                      <a:pt x="316" y="5035"/>
                      <a:pt x="464" y="5859"/>
                      <a:pt x="728" y="6684"/>
                    </a:cubicBezTo>
                    <a:cubicBezTo>
                      <a:pt x="877" y="7030"/>
                      <a:pt x="1008" y="7376"/>
                      <a:pt x="1074" y="7722"/>
                    </a:cubicBezTo>
                    <a:cubicBezTo>
                      <a:pt x="1140" y="7854"/>
                      <a:pt x="1140" y="7986"/>
                      <a:pt x="1206" y="8135"/>
                    </a:cubicBezTo>
                    <a:lnTo>
                      <a:pt x="1206" y="8201"/>
                    </a:lnTo>
                    <a:lnTo>
                      <a:pt x="1206" y="8267"/>
                    </a:lnTo>
                    <a:cubicBezTo>
                      <a:pt x="1206" y="8745"/>
                      <a:pt x="1289" y="9223"/>
                      <a:pt x="1355" y="9635"/>
                    </a:cubicBezTo>
                    <a:cubicBezTo>
                      <a:pt x="1355" y="9784"/>
                      <a:pt x="1421" y="9915"/>
                      <a:pt x="1421" y="10047"/>
                    </a:cubicBezTo>
                    <a:cubicBezTo>
                      <a:pt x="1421" y="10130"/>
                      <a:pt x="1487" y="10196"/>
                      <a:pt x="1487" y="10196"/>
                    </a:cubicBezTo>
                    <a:cubicBezTo>
                      <a:pt x="1668" y="10590"/>
                      <a:pt x="1759" y="10791"/>
                      <a:pt x="1744" y="10791"/>
                    </a:cubicBezTo>
                    <a:cubicBezTo>
                      <a:pt x="1735" y="10791"/>
                      <a:pt x="1695" y="10731"/>
                      <a:pt x="1619" y="10608"/>
                    </a:cubicBezTo>
                    <a:lnTo>
                      <a:pt x="1619" y="10608"/>
                    </a:lnTo>
                    <a:cubicBezTo>
                      <a:pt x="1701" y="10954"/>
                      <a:pt x="1833" y="11218"/>
                      <a:pt x="2031" y="11564"/>
                    </a:cubicBezTo>
                    <a:cubicBezTo>
                      <a:pt x="2113" y="11977"/>
                      <a:pt x="2311" y="12455"/>
                      <a:pt x="2657" y="12801"/>
                    </a:cubicBezTo>
                    <a:cubicBezTo>
                      <a:pt x="3004" y="13279"/>
                      <a:pt x="3548" y="13626"/>
                      <a:pt x="4092" y="13692"/>
                    </a:cubicBezTo>
                    <a:cubicBezTo>
                      <a:pt x="4306" y="13692"/>
                      <a:pt x="4438" y="13758"/>
                      <a:pt x="4653" y="13758"/>
                    </a:cubicBezTo>
                    <a:cubicBezTo>
                      <a:pt x="5675" y="14104"/>
                      <a:pt x="6565" y="14582"/>
                      <a:pt x="7670" y="14796"/>
                    </a:cubicBezTo>
                    <a:cubicBezTo>
                      <a:pt x="8363" y="14994"/>
                      <a:pt x="9039" y="15275"/>
                      <a:pt x="9731" y="15407"/>
                    </a:cubicBezTo>
                    <a:cubicBezTo>
                      <a:pt x="10144" y="15555"/>
                      <a:pt x="10490" y="15621"/>
                      <a:pt x="10836" y="15753"/>
                    </a:cubicBezTo>
                    <a:cubicBezTo>
                      <a:pt x="10836" y="15753"/>
                      <a:pt x="11183" y="15901"/>
                      <a:pt x="11248" y="15901"/>
                    </a:cubicBezTo>
                    <a:cubicBezTo>
                      <a:pt x="11380" y="15967"/>
                      <a:pt x="11512" y="16033"/>
                      <a:pt x="11661" y="16099"/>
                    </a:cubicBezTo>
                    <a:cubicBezTo>
                      <a:pt x="13029" y="16858"/>
                      <a:pt x="14266" y="17748"/>
                      <a:pt x="15635" y="18375"/>
                    </a:cubicBezTo>
                    <a:cubicBezTo>
                      <a:pt x="16047" y="18638"/>
                      <a:pt x="16542" y="18787"/>
                      <a:pt x="17020" y="18985"/>
                    </a:cubicBezTo>
                    <a:lnTo>
                      <a:pt x="17086" y="18985"/>
                    </a:lnTo>
                    <a:cubicBezTo>
                      <a:pt x="17218" y="19051"/>
                      <a:pt x="17432" y="19199"/>
                      <a:pt x="17630" y="19265"/>
                    </a:cubicBezTo>
                    <a:cubicBezTo>
                      <a:pt x="18323" y="19611"/>
                      <a:pt x="18933" y="20090"/>
                      <a:pt x="19625" y="20436"/>
                    </a:cubicBezTo>
                    <a:cubicBezTo>
                      <a:pt x="20994" y="21178"/>
                      <a:pt x="22379" y="21739"/>
                      <a:pt x="23748" y="22415"/>
                    </a:cubicBezTo>
                    <a:cubicBezTo>
                      <a:pt x="25116" y="23173"/>
                      <a:pt x="26567" y="23932"/>
                      <a:pt x="27936" y="24624"/>
                    </a:cubicBezTo>
                    <a:cubicBezTo>
                      <a:pt x="29387" y="25383"/>
                      <a:pt x="30756" y="26059"/>
                      <a:pt x="32124" y="26817"/>
                    </a:cubicBezTo>
                    <a:cubicBezTo>
                      <a:pt x="32883" y="27230"/>
                      <a:pt x="33707" y="27642"/>
                      <a:pt x="34532" y="27988"/>
                    </a:cubicBezTo>
                    <a:cubicBezTo>
                      <a:pt x="34680" y="28120"/>
                      <a:pt x="34812" y="28186"/>
                      <a:pt x="35010" y="28268"/>
                    </a:cubicBezTo>
                    <a:cubicBezTo>
                      <a:pt x="35356" y="28400"/>
                      <a:pt x="35768" y="28598"/>
                      <a:pt x="36115" y="28681"/>
                    </a:cubicBezTo>
                    <a:cubicBezTo>
                      <a:pt x="36527" y="28945"/>
                      <a:pt x="37005" y="29159"/>
                      <a:pt x="37483" y="29291"/>
                    </a:cubicBezTo>
                    <a:cubicBezTo>
                      <a:pt x="37698" y="29341"/>
                      <a:pt x="37909" y="29363"/>
                      <a:pt x="38112" y="29363"/>
                    </a:cubicBezTo>
                    <a:cubicBezTo>
                      <a:pt x="38440" y="29363"/>
                      <a:pt x="38746" y="29306"/>
                      <a:pt x="39000" y="29225"/>
                    </a:cubicBezTo>
                    <a:cubicBezTo>
                      <a:pt x="39627" y="29637"/>
                      <a:pt x="40369" y="29917"/>
                      <a:pt x="41062" y="30115"/>
                    </a:cubicBezTo>
                    <a:cubicBezTo>
                      <a:pt x="41688" y="30330"/>
                      <a:pt x="42298" y="30593"/>
                      <a:pt x="42925" y="30808"/>
                    </a:cubicBezTo>
                    <a:cubicBezTo>
                      <a:pt x="43614" y="31069"/>
                      <a:pt x="44310" y="31191"/>
                      <a:pt x="45009" y="31191"/>
                    </a:cubicBezTo>
                    <a:cubicBezTo>
                      <a:pt x="45413" y="31191"/>
                      <a:pt x="45818" y="31150"/>
                      <a:pt x="46223" y="31072"/>
                    </a:cubicBezTo>
                    <a:cubicBezTo>
                      <a:pt x="47179" y="30940"/>
                      <a:pt x="48070" y="29769"/>
                      <a:pt x="47938" y="28813"/>
                    </a:cubicBezTo>
                    <a:cubicBezTo>
                      <a:pt x="47938" y="28532"/>
                      <a:pt x="47872" y="28268"/>
                      <a:pt x="47789" y="28054"/>
                    </a:cubicBezTo>
                    <a:cubicBezTo>
                      <a:pt x="48004" y="27708"/>
                      <a:pt x="48202" y="27296"/>
                      <a:pt x="48284" y="26949"/>
                    </a:cubicBezTo>
                    <a:cubicBezTo>
                      <a:pt x="48548" y="25993"/>
                      <a:pt x="48548" y="24756"/>
                      <a:pt x="48548" y="23800"/>
                    </a:cubicBezTo>
                    <a:lnTo>
                      <a:pt x="48548" y="21805"/>
                    </a:lnTo>
                    <a:cubicBezTo>
                      <a:pt x="48548" y="21046"/>
                      <a:pt x="48614" y="20353"/>
                      <a:pt x="48202" y="19677"/>
                    </a:cubicBezTo>
                    <a:cubicBezTo>
                      <a:pt x="47704" y="18777"/>
                      <a:pt x="46835" y="18380"/>
                      <a:pt x="45897" y="18380"/>
                    </a:cubicBezTo>
                    <a:cubicBezTo>
                      <a:pt x="45683" y="18380"/>
                      <a:pt x="45467" y="18401"/>
                      <a:pt x="45250" y="18441"/>
                    </a:cubicBezTo>
                    <a:cubicBezTo>
                      <a:pt x="45184" y="18441"/>
                      <a:pt x="45118" y="18441"/>
                      <a:pt x="44986" y="18507"/>
                    </a:cubicBezTo>
                    <a:cubicBezTo>
                      <a:pt x="44772" y="18507"/>
                      <a:pt x="44491" y="18441"/>
                      <a:pt x="44294" y="18441"/>
                    </a:cubicBezTo>
                    <a:lnTo>
                      <a:pt x="44162" y="18441"/>
                    </a:lnTo>
                    <a:cubicBezTo>
                      <a:pt x="44013" y="18441"/>
                      <a:pt x="43947" y="18375"/>
                      <a:pt x="43815" y="18375"/>
                    </a:cubicBezTo>
                    <a:cubicBezTo>
                      <a:pt x="43403" y="18226"/>
                      <a:pt x="42991" y="18160"/>
                      <a:pt x="42579" y="18160"/>
                    </a:cubicBezTo>
                    <a:cubicBezTo>
                      <a:pt x="42298" y="18094"/>
                      <a:pt x="42018" y="18094"/>
                      <a:pt x="41754" y="18094"/>
                    </a:cubicBezTo>
                    <a:lnTo>
                      <a:pt x="41474" y="18094"/>
                    </a:lnTo>
                    <a:cubicBezTo>
                      <a:pt x="41408" y="18028"/>
                      <a:pt x="41276" y="18028"/>
                      <a:pt x="41128" y="17962"/>
                    </a:cubicBezTo>
                    <a:lnTo>
                      <a:pt x="41062" y="17962"/>
                    </a:lnTo>
                    <a:cubicBezTo>
                      <a:pt x="40996" y="17880"/>
                      <a:pt x="40930" y="17880"/>
                      <a:pt x="40864" y="17814"/>
                    </a:cubicBezTo>
                    <a:cubicBezTo>
                      <a:pt x="40583" y="17748"/>
                      <a:pt x="40303" y="17616"/>
                      <a:pt x="40105" y="17468"/>
                    </a:cubicBezTo>
                    <a:cubicBezTo>
                      <a:pt x="39413" y="17138"/>
                      <a:pt x="38654" y="16858"/>
                      <a:pt x="37978" y="16643"/>
                    </a:cubicBezTo>
                    <a:cubicBezTo>
                      <a:pt x="37417" y="16511"/>
                      <a:pt x="36873" y="16379"/>
                      <a:pt x="36329" y="16165"/>
                    </a:cubicBezTo>
                    <a:cubicBezTo>
                      <a:pt x="36247" y="16165"/>
                      <a:pt x="36115" y="16099"/>
                      <a:pt x="36049" y="16099"/>
                    </a:cubicBezTo>
                    <a:cubicBezTo>
                      <a:pt x="35983" y="16033"/>
                      <a:pt x="35983" y="16033"/>
                      <a:pt x="35917" y="16033"/>
                    </a:cubicBezTo>
                    <a:cubicBezTo>
                      <a:pt x="35637" y="15901"/>
                      <a:pt x="35356" y="15753"/>
                      <a:pt x="35092" y="15555"/>
                    </a:cubicBezTo>
                    <a:cubicBezTo>
                      <a:pt x="33988" y="14928"/>
                      <a:pt x="32883" y="14104"/>
                      <a:pt x="31712" y="13494"/>
                    </a:cubicBezTo>
                    <a:cubicBezTo>
                      <a:pt x="30475" y="12867"/>
                      <a:pt x="29239" y="12191"/>
                      <a:pt x="27936" y="11779"/>
                    </a:cubicBezTo>
                    <a:cubicBezTo>
                      <a:pt x="27672" y="11696"/>
                      <a:pt x="27392" y="11630"/>
                      <a:pt x="27177" y="11564"/>
                    </a:cubicBezTo>
                    <a:cubicBezTo>
                      <a:pt x="27045" y="11564"/>
                      <a:pt x="26980" y="11498"/>
                      <a:pt x="26914" y="11498"/>
                    </a:cubicBezTo>
                    <a:cubicBezTo>
                      <a:pt x="26567" y="11284"/>
                      <a:pt x="26155" y="11152"/>
                      <a:pt x="25743" y="11086"/>
                    </a:cubicBezTo>
                    <a:cubicBezTo>
                      <a:pt x="24984" y="10542"/>
                      <a:pt x="24094" y="10130"/>
                      <a:pt x="23335" y="9784"/>
                    </a:cubicBezTo>
                    <a:cubicBezTo>
                      <a:pt x="22313" y="9223"/>
                      <a:pt x="21208" y="8745"/>
                      <a:pt x="20037" y="8398"/>
                    </a:cubicBezTo>
                    <a:cubicBezTo>
                      <a:pt x="18735" y="8069"/>
                      <a:pt x="17366" y="7722"/>
                      <a:pt x="15981" y="7244"/>
                    </a:cubicBezTo>
                    <a:cubicBezTo>
                      <a:pt x="14612" y="6684"/>
                      <a:pt x="13244" y="6007"/>
                      <a:pt x="11727" y="5793"/>
                    </a:cubicBezTo>
                    <a:cubicBezTo>
                      <a:pt x="11727" y="5793"/>
                      <a:pt x="11661" y="5727"/>
                      <a:pt x="11595" y="5727"/>
                    </a:cubicBezTo>
                    <a:cubicBezTo>
                      <a:pt x="11446" y="5661"/>
                      <a:pt x="11380" y="5595"/>
                      <a:pt x="11248" y="5513"/>
                    </a:cubicBezTo>
                    <a:cubicBezTo>
                      <a:pt x="11183" y="5447"/>
                      <a:pt x="11100" y="5447"/>
                      <a:pt x="11034" y="5381"/>
                    </a:cubicBezTo>
                    <a:cubicBezTo>
                      <a:pt x="10583" y="5234"/>
                      <a:pt x="10384" y="5151"/>
                      <a:pt x="10478" y="5151"/>
                    </a:cubicBezTo>
                    <a:cubicBezTo>
                      <a:pt x="10511" y="5151"/>
                      <a:pt x="10581" y="5162"/>
                      <a:pt x="10688" y="5183"/>
                    </a:cubicBezTo>
                    <a:cubicBezTo>
                      <a:pt x="10012" y="4688"/>
                      <a:pt x="9319" y="4556"/>
                      <a:pt x="8495" y="4490"/>
                    </a:cubicBezTo>
                    <a:lnTo>
                      <a:pt x="7538" y="4490"/>
                    </a:lnTo>
                    <a:cubicBezTo>
                      <a:pt x="6978" y="4276"/>
                      <a:pt x="6434" y="4078"/>
                      <a:pt x="5823" y="3946"/>
                    </a:cubicBezTo>
                    <a:lnTo>
                      <a:pt x="5675" y="3946"/>
                    </a:lnTo>
                    <a:lnTo>
                      <a:pt x="5609" y="3864"/>
                    </a:lnTo>
                    <a:cubicBezTo>
                      <a:pt x="5477" y="3798"/>
                      <a:pt x="5329" y="3732"/>
                      <a:pt x="5197" y="3666"/>
                    </a:cubicBezTo>
                    <a:lnTo>
                      <a:pt x="5197" y="3600"/>
                    </a:lnTo>
                    <a:lnTo>
                      <a:pt x="5131" y="3600"/>
                    </a:lnTo>
                    <a:cubicBezTo>
                      <a:pt x="4785" y="2841"/>
                      <a:pt x="4092" y="2083"/>
                      <a:pt x="3202" y="1951"/>
                    </a:cubicBezTo>
                    <a:cubicBezTo>
                      <a:pt x="3004" y="1390"/>
                      <a:pt x="2245" y="1061"/>
                      <a:pt x="1701" y="846"/>
                    </a:cubicBezTo>
                    <a:cubicBezTo>
                      <a:pt x="1619" y="714"/>
                      <a:pt x="1487" y="566"/>
                      <a:pt x="1355" y="500"/>
                    </a:cubicBezTo>
                    <a:cubicBezTo>
                      <a:pt x="1289" y="434"/>
                      <a:pt x="1206" y="368"/>
                      <a:pt x="1206" y="302"/>
                    </a:cubicBezTo>
                    <a:cubicBezTo>
                      <a:pt x="1083" y="92"/>
                      <a:pt x="878" y="0"/>
                      <a:pt x="6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34"/>
              <p:cNvSpPr/>
              <p:nvPr/>
            </p:nvSpPr>
            <p:spPr>
              <a:xfrm>
                <a:off x="5611475" y="1281635"/>
                <a:ext cx="3185175" cy="1915731"/>
              </a:xfrm>
              <a:custGeom>
                <a:avLst/>
                <a:gdLst/>
                <a:ahLst/>
                <a:cxnLst/>
                <a:rect l="l" t="t" r="r" b="b"/>
                <a:pathLst>
                  <a:path w="59215" h="35615" extrusionOk="0">
                    <a:moveTo>
                      <a:pt x="29494" y="1"/>
                    </a:moveTo>
                    <a:cubicBezTo>
                      <a:pt x="28089" y="1"/>
                      <a:pt x="26670" y="250"/>
                      <a:pt x="25279" y="509"/>
                    </a:cubicBezTo>
                    <a:cubicBezTo>
                      <a:pt x="24520" y="657"/>
                      <a:pt x="23696" y="855"/>
                      <a:pt x="22937" y="987"/>
                    </a:cubicBezTo>
                    <a:cubicBezTo>
                      <a:pt x="22872" y="987"/>
                      <a:pt x="22806" y="1069"/>
                      <a:pt x="22806" y="1069"/>
                    </a:cubicBezTo>
                    <a:lnTo>
                      <a:pt x="22195" y="1069"/>
                    </a:lnTo>
                    <a:cubicBezTo>
                      <a:pt x="21701" y="1135"/>
                      <a:pt x="21223" y="1135"/>
                      <a:pt x="20810" y="1135"/>
                    </a:cubicBezTo>
                    <a:cubicBezTo>
                      <a:pt x="19579" y="1135"/>
                      <a:pt x="18370" y="1164"/>
                      <a:pt x="17153" y="1164"/>
                    </a:cubicBezTo>
                    <a:cubicBezTo>
                      <a:pt x="16545" y="1164"/>
                      <a:pt x="15935" y="1157"/>
                      <a:pt x="15319" y="1135"/>
                    </a:cubicBezTo>
                    <a:cubicBezTo>
                      <a:pt x="15025" y="1124"/>
                      <a:pt x="14729" y="1119"/>
                      <a:pt x="14434" y="1119"/>
                    </a:cubicBezTo>
                    <a:cubicBezTo>
                      <a:pt x="12944" y="1119"/>
                      <a:pt x="11446" y="1258"/>
                      <a:pt x="9960" y="1547"/>
                    </a:cubicBezTo>
                    <a:cubicBezTo>
                      <a:pt x="9136" y="1745"/>
                      <a:pt x="8311" y="1960"/>
                      <a:pt x="7487" y="2092"/>
                    </a:cubicBezTo>
                    <a:cubicBezTo>
                      <a:pt x="7421" y="2092"/>
                      <a:pt x="7075" y="2157"/>
                      <a:pt x="7009" y="2157"/>
                    </a:cubicBezTo>
                    <a:cubicBezTo>
                      <a:pt x="6860" y="2223"/>
                      <a:pt x="6662" y="2223"/>
                      <a:pt x="6530" y="2223"/>
                    </a:cubicBezTo>
                    <a:cubicBezTo>
                      <a:pt x="6036" y="2306"/>
                      <a:pt x="5623" y="2306"/>
                      <a:pt x="5145" y="2306"/>
                    </a:cubicBezTo>
                    <a:cubicBezTo>
                      <a:pt x="4667" y="2306"/>
                      <a:pt x="4255" y="2438"/>
                      <a:pt x="3843" y="2718"/>
                    </a:cubicBezTo>
                    <a:cubicBezTo>
                      <a:pt x="3843" y="2367"/>
                      <a:pt x="3591" y="2063"/>
                      <a:pt x="3261" y="2063"/>
                    </a:cubicBezTo>
                    <a:cubicBezTo>
                      <a:pt x="3204" y="2063"/>
                      <a:pt x="3145" y="2072"/>
                      <a:pt x="3084" y="2092"/>
                    </a:cubicBezTo>
                    <a:cubicBezTo>
                      <a:pt x="3018" y="2157"/>
                      <a:pt x="3018" y="2157"/>
                      <a:pt x="2952" y="2157"/>
                    </a:cubicBezTo>
                    <a:cubicBezTo>
                      <a:pt x="2606" y="2372"/>
                      <a:pt x="2326" y="2504"/>
                      <a:pt x="1996" y="2784"/>
                    </a:cubicBezTo>
                    <a:cubicBezTo>
                      <a:pt x="1736" y="2968"/>
                      <a:pt x="1363" y="3335"/>
                      <a:pt x="928" y="3335"/>
                    </a:cubicBezTo>
                    <a:cubicBezTo>
                      <a:pt x="894" y="3335"/>
                      <a:pt x="860" y="3333"/>
                      <a:pt x="825" y="3328"/>
                    </a:cubicBezTo>
                    <a:cubicBezTo>
                      <a:pt x="1" y="3328"/>
                      <a:pt x="66" y="4565"/>
                      <a:pt x="825" y="4631"/>
                    </a:cubicBezTo>
                    <a:cubicBezTo>
                      <a:pt x="1715" y="4697"/>
                      <a:pt x="2326" y="5670"/>
                      <a:pt x="3150" y="5868"/>
                    </a:cubicBezTo>
                    <a:cubicBezTo>
                      <a:pt x="3430" y="6280"/>
                      <a:pt x="3777" y="6560"/>
                      <a:pt x="4189" y="6758"/>
                    </a:cubicBezTo>
                    <a:cubicBezTo>
                      <a:pt x="4469" y="7253"/>
                      <a:pt x="4947" y="7583"/>
                      <a:pt x="5557" y="7797"/>
                    </a:cubicBezTo>
                    <a:cubicBezTo>
                      <a:pt x="8789" y="8753"/>
                      <a:pt x="11955" y="9924"/>
                      <a:pt x="15253" y="10815"/>
                    </a:cubicBezTo>
                    <a:cubicBezTo>
                      <a:pt x="15600" y="10880"/>
                      <a:pt x="15929" y="11029"/>
                      <a:pt x="16342" y="11161"/>
                    </a:cubicBezTo>
                    <a:cubicBezTo>
                      <a:pt x="16490" y="11161"/>
                      <a:pt x="16622" y="11227"/>
                      <a:pt x="16754" y="11293"/>
                    </a:cubicBezTo>
                    <a:cubicBezTo>
                      <a:pt x="16836" y="11293"/>
                      <a:pt x="16902" y="11293"/>
                      <a:pt x="16902" y="11375"/>
                    </a:cubicBezTo>
                    <a:cubicBezTo>
                      <a:pt x="16968" y="11375"/>
                      <a:pt x="16968" y="11375"/>
                      <a:pt x="17034" y="11441"/>
                    </a:cubicBezTo>
                    <a:cubicBezTo>
                      <a:pt x="17727" y="11787"/>
                      <a:pt x="18271" y="12200"/>
                      <a:pt x="18964" y="12529"/>
                    </a:cubicBezTo>
                    <a:cubicBezTo>
                      <a:pt x="19722" y="12942"/>
                      <a:pt x="20464" y="13436"/>
                      <a:pt x="21289" y="13700"/>
                    </a:cubicBezTo>
                    <a:cubicBezTo>
                      <a:pt x="22113" y="13981"/>
                      <a:pt x="22937" y="14261"/>
                      <a:pt x="23844" y="14525"/>
                    </a:cubicBezTo>
                    <a:cubicBezTo>
                      <a:pt x="25411" y="15003"/>
                      <a:pt x="27060" y="15564"/>
                      <a:pt x="28643" y="16108"/>
                    </a:cubicBezTo>
                    <a:cubicBezTo>
                      <a:pt x="28791" y="16174"/>
                      <a:pt x="28989" y="16240"/>
                      <a:pt x="29121" y="16322"/>
                    </a:cubicBezTo>
                    <a:cubicBezTo>
                      <a:pt x="29180" y="16322"/>
                      <a:pt x="29508" y="16490"/>
                      <a:pt x="29541" y="16490"/>
                    </a:cubicBezTo>
                    <a:cubicBezTo>
                      <a:pt x="29548" y="16490"/>
                      <a:pt x="29540" y="16482"/>
                      <a:pt x="29513" y="16462"/>
                    </a:cubicBezTo>
                    <a:lnTo>
                      <a:pt x="29513" y="16462"/>
                    </a:lnTo>
                    <a:cubicBezTo>
                      <a:pt x="29770" y="16624"/>
                      <a:pt x="30062" y="16751"/>
                      <a:pt x="30292" y="16866"/>
                    </a:cubicBezTo>
                    <a:cubicBezTo>
                      <a:pt x="30704" y="16998"/>
                      <a:pt x="31116" y="17212"/>
                      <a:pt x="31529" y="17344"/>
                    </a:cubicBezTo>
                    <a:cubicBezTo>
                      <a:pt x="32007" y="17889"/>
                      <a:pt x="32765" y="18235"/>
                      <a:pt x="33458" y="18581"/>
                    </a:cubicBezTo>
                    <a:cubicBezTo>
                      <a:pt x="34282" y="18993"/>
                      <a:pt x="35173" y="19406"/>
                      <a:pt x="36063" y="19752"/>
                    </a:cubicBezTo>
                    <a:cubicBezTo>
                      <a:pt x="37234" y="20230"/>
                      <a:pt x="38405" y="20642"/>
                      <a:pt x="39641" y="20857"/>
                    </a:cubicBezTo>
                    <a:cubicBezTo>
                      <a:pt x="39707" y="20857"/>
                      <a:pt x="39773" y="20923"/>
                      <a:pt x="39922" y="20923"/>
                    </a:cubicBezTo>
                    <a:cubicBezTo>
                      <a:pt x="40186" y="21055"/>
                      <a:pt x="40532" y="21186"/>
                      <a:pt x="40878" y="21335"/>
                    </a:cubicBezTo>
                    <a:lnTo>
                      <a:pt x="41010" y="21335"/>
                    </a:lnTo>
                    <a:cubicBezTo>
                      <a:pt x="41010" y="21335"/>
                      <a:pt x="41010" y="21401"/>
                      <a:pt x="41224" y="21467"/>
                    </a:cubicBezTo>
                    <a:cubicBezTo>
                      <a:pt x="41637" y="21681"/>
                      <a:pt x="41983" y="21945"/>
                      <a:pt x="42461" y="22159"/>
                    </a:cubicBezTo>
                    <a:cubicBezTo>
                      <a:pt x="44110" y="22918"/>
                      <a:pt x="46023" y="22984"/>
                      <a:pt x="47820" y="23116"/>
                    </a:cubicBezTo>
                    <a:cubicBezTo>
                      <a:pt x="47672" y="24006"/>
                      <a:pt x="47820" y="24979"/>
                      <a:pt x="47820" y="25936"/>
                    </a:cubicBezTo>
                    <a:lnTo>
                      <a:pt x="47820" y="27106"/>
                    </a:lnTo>
                    <a:cubicBezTo>
                      <a:pt x="47754" y="27172"/>
                      <a:pt x="47754" y="27519"/>
                      <a:pt x="47754" y="27519"/>
                    </a:cubicBezTo>
                    <a:cubicBezTo>
                      <a:pt x="47754" y="27650"/>
                      <a:pt x="47672" y="27782"/>
                      <a:pt x="47672" y="27931"/>
                    </a:cubicBezTo>
                    <a:cubicBezTo>
                      <a:pt x="47408" y="28821"/>
                      <a:pt x="47062" y="29580"/>
                      <a:pt x="46996" y="30536"/>
                    </a:cubicBezTo>
                    <a:cubicBezTo>
                      <a:pt x="46996" y="31229"/>
                      <a:pt x="47342" y="31905"/>
                      <a:pt x="47820" y="32317"/>
                    </a:cubicBezTo>
                    <a:lnTo>
                      <a:pt x="47754" y="32399"/>
                    </a:lnTo>
                    <a:cubicBezTo>
                      <a:pt x="47606" y="32531"/>
                      <a:pt x="47474" y="32663"/>
                      <a:pt x="47474" y="32944"/>
                    </a:cubicBezTo>
                    <a:lnTo>
                      <a:pt x="47474" y="33010"/>
                    </a:lnTo>
                    <a:cubicBezTo>
                      <a:pt x="47342" y="33554"/>
                      <a:pt x="47194" y="34114"/>
                      <a:pt x="46930" y="34659"/>
                    </a:cubicBezTo>
                    <a:cubicBezTo>
                      <a:pt x="46649" y="35071"/>
                      <a:pt x="46930" y="35615"/>
                      <a:pt x="47474" y="35615"/>
                    </a:cubicBezTo>
                    <a:cubicBezTo>
                      <a:pt x="48298" y="35549"/>
                      <a:pt x="48909" y="34939"/>
                      <a:pt x="49667" y="34461"/>
                    </a:cubicBezTo>
                    <a:cubicBezTo>
                      <a:pt x="49881" y="34312"/>
                      <a:pt x="50228" y="34312"/>
                      <a:pt x="50492" y="34180"/>
                    </a:cubicBezTo>
                    <a:cubicBezTo>
                      <a:pt x="50838" y="34048"/>
                      <a:pt x="51184" y="33702"/>
                      <a:pt x="51464" y="33488"/>
                    </a:cubicBezTo>
                    <a:cubicBezTo>
                      <a:pt x="52009" y="32878"/>
                      <a:pt x="52553" y="32251"/>
                      <a:pt x="53113" y="31707"/>
                    </a:cubicBezTo>
                    <a:cubicBezTo>
                      <a:pt x="53592" y="31229"/>
                      <a:pt x="54004" y="30750"/>
                      <a:pt x="54416" y="30256"/>
                    </a:cubicBezTo>
                    <a:cubicBezTo>
                      <a:pt x="54548" y="30124"/>
                      <a:pt x="54680" y="30058"/>
                      <a:pt x="54828" y="29926"/>
                    </a:cubicBezTo>
                    <a:cubicBezTo>
                      <a:pt x="55026" y="29778"/>
                      <a:pt x="55175" y="29580"/>
                      <a:pt x="55372" y="29431"/>
                    </a:cubicBezTo>
                    <a:cubicBezTo>
                      <a:pt x="55851" y="29102"/>
                      <a:pt x="56263" y="28755"/>
                      <a:pt x="56675" y="28343"/>
                    </a:cubicBezTo>
                    <a:cubicBezTo>
                      <a:pt x="56824" y="28129"/>
                      <a:pt x="56824" y="27931"/>
                      <a:pt x="56824" y="27782"/>
                    </a:cubicBezTo>
                    <a:cubicBezTo>
                      <a:pt x="57087" y="27304"/>
                      <a:pt x="57368" y="26760"/>
                      <a:pt x="57566" y="26282"/>
                    </a:cubicBezTo>
                    <a:cubicBezTo>
                      <a:pt x="57648" y="26067"/>
                      <a:pt x="57714" y="25870"/>
                      <a:pt x="57780" y="25721"/>
                    </a:cubicBezTo>
                    <a:cubicBezTo>
                      <a:pt x="58670" y="24897"/>
                      <a:pt x="58951" y="23462"/>
                      <a:pt x="59083" y="22159"/>
                    </a:cubicBezTo>
                    <a:cubicBezTo>
                      <a:pt x="59215" y="20923"/>
                      <a:pt x="59215" y="19620"/>
                      <a:pt x="59083" y="18383"/>
                    </a:cubicBezTo>
                    <a:cubicBezTo>
                      <a:pt x="58951" y="17064"/>
                      <a:pt x="58736" y="15910"/>
                      <a:pt x="58192" y="14739"/>
                    </a:cubicBezTo>
                    <a:cubicBezTo>
                      <a:pt x="58126" y="14459"/>
                      <a:pt x="57978" y="14261"/>
                      <a:pt x="57846" y="14046"/>
                    </a:cubicBezTo>
                    <a:cubicBezTo>
                      <a:pt x="57846" y="13981"/>
                      <a:pt x="57846" y="13915"/>
                      <a:pt x="57780" y="13915"/>
                    </a:cubicBezTo>
                    <a:cubicBezTo>
                      <a:pt x="57714" y="13634"/>
                      <a:pt x="57566" y="13354"/>
                      <a:pt x="57500" y="13156"/>
                    </a:cubicBezTo>
                    <a:cubicBezTo>
                      <a:pt x="57368" y="12942"/>
                      <a:pt x="57302" y="12744"/>
                      <a:pt x="57236" y="12612"/>
                    </a:cubicBezTo>
                    <a:cubicBezTo>
                      <a:pt x="57087" y="11227"/>
                      <a:pt x="56329" y="9924"/>
                      <a:pt x="55587" y="8753"/>
                    </a:cubicBezTo>
                    <a:cubicBezTo>
                      <a:pt x="55175" y="8209"/>
                      <a:pt x="54614" y="7797"/>
                      <a:pt x="54004" y="7665"/>
                    </a:cubicBezTo>
                    <a:cubicBezTo>
                      <a:pt x="53311" y="6758"/>
                      <a:pt x="52487" y="6082"/>
                      <a:pt x="51382" y="5670"/>
                    </a:cubicBezTo>
                    <a:cubicBezTo>
                      <a:pt x="51197" y="5624"/>
                      <a:pt x="51004" y="5569"/>
                      <a:pt x="50809" y="5569"/>
                    </a:cubicBezTo>
                    <a:cubicBezTo>
                      <a:pt x="50725" y="5569"/>
                      <a:pt x="50641" y="5579"/>
                      <a:pt x="50558" y="5604"/>
                    </a:cubicBezTo>
                    <a:cubicBezTo>
                      <a:pt x="49321" y="4499"/>
                      <a:pt x="47820" y="3609"/>
                      <a:pt x="46369" y="2916"/>
                    </a:cubicBezTo>
                    <a:cubicBezTo>
                      <a:pt x="44588" y="2157"/>
                      <a:pt x="42873" y="1745"/>
                      <a:pt x="40944" y="1547"/>
                    </a:cubicBezTo>
                    <a:cubicBezTo>
                      <a:pt x="39295" y="1267"/>
                      <a:pt x="37646" y="1267"/>
                      <a:pt x="35931" y="1069"/>
                    </a:cubicBezTo>
                    <a:lnTo>
                      <a:pt x="35865" y="1069"/>
                    </a:lnTo>
                    <a:cubicBezTo>
                      <a:pt x="35585" y="987"/>
                      <a:pt x="35387" y="987"/>
                      <a:pt x="35173" y="921"/>
                    </a:cubicBezTo>
                    <a:cubicBezTo>
                      <a:pt x="34695" y="789"/>
                      <a:pt x="34282" y="723"/>
                      <a:pt x="33804" y="574"/>
                    </a:cubicBezTo>
                    <a:cubicBezTo>
                      <a:pt x="32831" y="377"/>
                      <a:pt x="31875" y="245"/>
                      <a:pt x="30918" y="96"/>
                    </a:cubicBezTo>
                    <a:cubicBezTo>
                      <a:pt x="30446" y="29"/>
                      <a:pt x="29971" y="1"/>
                      <a:pt x="2949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34"/>
              <p:cNvSpPr/>
              <p:nvPr/>
            </p:nvSpPr>
            <p:spPr>
              <a:xfrm>
                <a:off x="5792425" y="1386728"/>
                <a:ext cx="2720375" cy="1045140"/>
              </a:xfrm>
              <a:custGeom>
                <a:avLst/>
                <a:gdLst/>
                <a:ahLst/>
                <a:cxnLst/>
                <a:rect l="l" t="t" r="r" b="b"/>
                <a:pathLst>
                  <a:path w="50574" h="19430" extrusionOk="0">
                    <a:moveTo>
                      <a:pt x="36475" y="2779"/>
                    </a:moveTo>
                    <a:cubicBezTo>
                      <a:pt x="36558" y="2845"/>
                      <a:pt x="36558" y="2845"/>
                      <a:pt x="36558" y="2911"/>
                    </a:cubicBezTo>
                    <a:cubicBezTo>
                      <a:pt x="36558" y="2911"/>
                      <a:pt x="36475" y="2911"/>
                      <a:pt x="36475" y="2845"/>
                    </a:cubicBezTo>
                    <a:lnTo>
                      <a:pt x="36475" y="2779"/>
                    </a:lnTo>
                    <a:close/>
                    <a:moveTo>
                      <a:pt x="13390" y="3603"/>
                    </a:moveTo>
                    <a:cubicBezTo>
                      <a:pt x="13472" y="3603"/>
                      <a:pt x="13472" y="3603"/>
                      <a:pt x="13472" y="3669"/>
                    </a:cubicBezTo>
                    <a:lnTo>
                      <a:pt x="13390" y="3603"/>
                    </a:lnTo>
                    <a:close/>
                    <a:moveTo>
                      <a:pt x="10240" y="5318"/>
                    </a:moveTo>
                    <a:cubicBezTo>
                      <a:pt x="10372" y="5318"/>
                      <a:pt x="10504" y="5318"/>
                      <a:pt x="10587" y="5384"/>
                    </a:cubicBezTo>
                    <a:cubicBezTo>
                      <a:pt x="10438" y="5384"/>
                      <a:pt x="10372" y="5450"/>
                      <a:pt x="10240" y="5533"/>
                    </a:cubicBezTo>
                    <a:cubicBezTo>
                      <a:pt x="10240" y="5450"/>
                      <a:pt x="10306" y="5384"/>
                      <a:pt x="10240" y="5318"/>
                    </a:cubicBezTo>
                    <a:close/>
                    <a:moveTo>
                      <a:pt x="17859" y="5384"/>
                    </a:moveTo>
                    <a:cubicBezTo>
                      <a:pt x="17859" y="5450"/>
                      <a:pt x="17925" y="5533"/>
                      <a:pt x="17925" y="5599"/>
                    </a:cubicBezTo>
                    <a:cubicBezTo>
                      <a:pt x="17859" y="5599"/>
                      <a:pt x="17859" y="5533"/>
                      <a:pt x="17793" y="5533"/>
                    </a:cubicBezTo>
                    <a:cubicBezTo>
                      <a:pt x="17793" y="5450"/>
                      <a:pt x="17859" y="5450"/>
                      <a:pt x="17859" y="5384"/>
                    </a:cubicBezTo>
                    <a:close/>
                    <a:moveTo>
                      <a:pt x="26582" y="4494"/>
                    </a:moveTo>
                    <a:cubicBezTo>
                      <a:pt x="26862" y="4708"/>
                      <a:pt x="27076" y="4840"/>
                      <a:pt x="27340" y="4972"/>
                    </a:cubicBezTo>
                    <a:cubicBezTo>
                      <a:pt x="27488" y="5121"/>
                      <a:pt x="27620" y="5186"/>
                      <a:pt x="27686" y="5252"/>
                    </a:cubicBezTo>
                    <a:cubicBezTo>
                      <a:pt x="27752" y="5252"/>
                      <a:pt x="27752" y="5318"/>
                      <a:pt x="27818" y="5318"/>
                    </a:cubicBezTo>
                    <a:cubicBezTo>
                      <a:pt x="27901" y="5450"/>
                      <a:pt x="28033" y="5533"/>
                      <a:pt x="28165" y="5599"/>
                    </a:cubicBezTo>
                    <a:lnTo>
                      <a:pt x="28231" y="5665"/>
                    </a:lnTo>
                    <a:cubicBezTo>
                      <a:pt x="28165" y="5731"/>
                      <a:pt x="28165" y="5797"/>
                      <a:pt x="28099" y="5945"/>
                    </a:cubicBezTo>
                    <a:cubicBezTo>
                      <a:pt x="28099" y="5863"/>
                      <a:pt x="28033" y="5797"/>
                      <a:pt x="27967" y="5731"/>
                    </a:cubicBezTo>
                    <a:cubicBezTo>
                      <a:pt x="27752" y="5599"/>
                      <a:pt x="27554" y="5384"/>
                      <a:pt x="27274" y="5186"/>
                    </a:cubicBezTo>
                    <a:cubicBezTo>
                      <a:pt x="27142" y="5038"/>
                      <a:pt x="26730" y="4840"/>
                      <a:pt x="26582" y="4626"/>
                    </a:cubicBezTo>
                    <a:cubicBezTo>
                      <a:pt x="26582" y="4626"/>
                      <a:pt x="26582" y="4560"/>
                      <a:pt x="26516" y="4494"/>
                    </a:cubicBezTo>
                    <a:close/>
                    <a:moveTo>
                      <a:pt x="9828" y="5945"/>
                    </a:moveTo>
                    <a:lnTo>
                      <a:pt x="9828" y="6011"/>
                    </a:lnTo>
                    <a:lnTo>
                      <a:pt x="9762" y="6011"/>
                    </a:lnTo>
                    <a:cubicBezTo>
                      <a:pt x="9762" y="6011"/>
                      <a:pt x="9828" y="6011"/>
                      <a:pt x="9828" y="5945"/>
                    </a:cubicBezTo>
                    <a:close/>
                    <a:moveTo>
                      <a:pt x="39163" y="6011"/>
                    </a:moveTo>
                    <a:cubicBezTo>
                      <a:pt x="39163" y="6077"/>
                      <a:pt x="39229" y="6077"/>
                      <a:pt x="39295" y="6143"/>
                    </a:cubicBezTo>
                    <a:cubicBezTo>
                      <a:pt x="39229" y="6143"/>
                      <a:pt x="39163" y="6077"/>
                      <a:pt x="39163" y="6077"/>
                    </a:cubicBezTo>
                    <a:lnTo>
                      <a:pt x="39163" y="6011"/>
                    </a:lnTo>
                    <a:close/>
                    <a:moveTo>
                      <a:pt x="9202" y="5797"/>
                    </a:moveTo>
                    <a:lnTo>
                      <a:pt x="9350" y="5945"/>
                    </a:lnTo>
                    <a:cubicBezTo>
                      <a:pt x="9202" y="5945"/>
                      <a:pt x="9070" y="6077"/>
                      <a:pt x="8938" y="6209"/>
                    </a:cubicBezTo>
                    <a:cubicBezTo>
                      <a:pt x="8938" y="6143"/>
                      <a:pt x="8938" y="6077"/>
                      <a:pt x="8855" y="6011"/>
                    </a:cubicBezTo>
                    <a:cubicBezTo>
                      <a:pt x="9004" y="6011"/>
                      <a:pt x="9136" y="5945"/>
                      <a:pt x="9202" y="5797"/>
                    </a:cubicBezTo>
                    <a:close/>
                    <a:moveTo>
                      <a:pt x="21554" y="6791"/>
                    </a:moveTo>
                    <a:cubicBezTo>
                      <a:pt x="21672" y="6835"/>
                      <a:pt x="21800" y="6835"/>
                      <a:pt x="21915" y="6835"/>
                    </a:cubicBezTo>
                    <a:cubicBezTo>
                      <a:pt x="21849" y="6901"/>
                      <a:pt x="21849" y="6901"/>
                      <a:pt x="21783" y="6967"/>
                    </a:cubicBezTo>
                    <a:cubicBezTo>
                      <a:pt x="21717" y="6967"/>
                      <a:pt x="21635" y="6901"/>
                      <a:pt x="21569" y="6835"/>
                    </a:cubicBezTo>
                    <a:cubicBezTo>
                      <a:pt x="21569" y="6835"/>
                      <a:pt x="21569" y="6811"/>
                      <a:pt x="21554" y="6791"/>
                    </a:cubicBezTo>
                    <a:close/>
                    <a:moveTo>
                      <a:pt x="14082" y="5450"/>
                    </a:moveTo>
                    <a:cubicBezTo>
                      <a:pt x="14148" y="5533"/>
                      <a:pt x="14214" y="5533"/>
                      <a:pt x="14297" y="5599"/>
                    </a:cubicBezTo>
                    <a:cubicBezTo>
                      <a:pt x="13885" y="5797"/>
                      <a:pt x="13736" y="6423"/>
                      <a:pt x="14214" y="6687"/>
                    </a:cubicBezTo>
                    <a:cubicBezTo>
                      <a:pt x="13951" y="6687"/>
                      <a:pt x="13670" y="6835"/>
                      <a:pt x="13390" y="6967"/>
                    </a:cubicBezTo>
                    <a:cubicBezTo>
                      <a:pt x="12813" y="7237"/>
                      <a:pt x="12136" y="7336"/>
                      <a:pt x="11476" y="7336"/>
                    </a:cubicBezTo>
                    <a:cubicBezTo>
                      <a:pt x="11287" y="7336"/>
                      <a:pt x="11100" y="7328"/>
                      <a:pt x="10916" y="7314"/>
                    </a:cubicBezTo>
                    <a:cubicBezTo>
                      <a:pt x="11065" y="7033"/>
                      <a:pt x="11131" y="6835"/>
                      <a:pt x="10999" y="6555"/>
                    </a:cubicBezTo>
                    <a:cubicBezTo>
                      <a:pt x="11043" y="6533"/>
                      <a:pt x="11125" y="6526"/>
                      <a:pt x="11221" y="6526"/>
                    </a:cubicBezTo>
                    <a:cubicBezTo>
                      <a:pt x="11411" y="6526"/>
                      <a:pt x="11653" y="6555"/>
                      <a:pt x="11741" y="6555"/>
                    </a:cubicBezTo>
                    <a:cubicBezTo>
                      <a:pt x="12302" y="6555"/>
                      <a:pt x="12780" y="6357"/>
                      <a:pt x="13258" y="6209"/>
                    </a:cubicBezTo>
                    <a:cubicBezTo>
                      <a:pt x="13192" y="6176"/>
                      <a:pt x="13159" y="6159"/>
                      <a:pt x="13167" y="6159"/>
                    </a:cubicBezTo>
                    <a:cubicBezTo>
                      <a:pt x="13176" y="6159"/>
                      <a:pt x="13225" y="6176"/>
                      <a:pt x="13324" y="6209"/>
                    </a:cubicBezTo>
                    <a:cubicBezTo>
                      <a:pt x="13390" y="6209"/>
                      <a:pt x="13472" y="6143"/>
                      <a:pt x="13538" y="6143"/>
                    </a:cubicBezTo>
                    <a:cubicBezTo>
                      <a:pt x="13736" y="6077"/>
                      <a:pt x="13885" y="5945"/>
                      <a:pt x="14017" y="5797"/>
                    </a:cubicBezTo>
                    <a:cubicBezTo>
                      <a:pt x="14082" y="5665"/>
                      <a:pt x="14082" y="5599"/>
                      <a:pt x="14082" y="5450"/>
                    </a:cubicBezTo>
                    <a:close/>
                    <a:moveTo>
                      <a:pt x="20398" y="7594"/>
                    </a:moveTo>
                    <a:cubicBezTo>
                      <a:pt x="20480" y="7660"/>
                      <a:pt x="20612" y="7660"/>
                      <a:pt x="20678" y="7726"/>
                    </a:cubicBezTo>
                    <a:cubicBezTo>
                      <a:pt x="20678" y="7726"/>
                      <a:pt x="20678" y="7792"/>
                      <a:pt x="20744" y="7792"/>
                    </a:cubicBezTo>
                    <a:lnTo>
                      <a:pt x="20678" y="7858"/>
                    </a:lnTo>
                    <a:cubicBezTo>
                      <a:pt x="20546" y="7792"/>
                      <a:pt x="20480" y="7726"/>
                      <a:pt x="20332" y="7660"/>
                    </a:cubicBezTo>
                    <a:lnTo>
                      <a:pt x="20398" y="7594"/>
                    </a:lnTo>
                    <a:close/>
                    <a:moveTo>
                      <a:pt x="37712" y="6621"/>
                    </a:moveTo>
                    <a:cubicBezTo>
                      <a:pt x="38058" y="6835"/>
                      <a:pt x="38405" y="7033"/>
                      <a:pt x="38751" y="7314"/>
                    </a:cubicBezTo>
                    <a:cubicBezTo>
                      <a:pt x="38619" y="7380"/>
                      <a:pt x="38536" y="7512"/>
                      <a:pt x="38536" y="7726"/>
                    </a:cubicBezTo>
                    <a:cubicBezTo>
                      <a:pt x="38536" y="8006"/>
                      <a:pt x="38471" y="8204"/>
                      <a:pt x="38471" y="8418"/>
                    </a:cubicBezTo>
                    <a:cubicBezTo>
                      <a:pt x="38405" y="8418"/>
                      <a:pt x="38339" y="8336"/>
                      <a:pt x="38273" y="8270"/>
                    </a:cubicBezTo>
                    <a:cubicBezTo>
                      <a:pt x="37860" y="8072"/>
                      <a:pt x="37514" y="7792"/>
                      <a:pt x="37168" y="7512"/>
                    </a:cubicBezTo>
                    <a:lnTo>
                      <a:pt x="37102" y="7512"/>
                    </a:lnTo>
                    <a:cubicBezTo>
                      <a:pt x="36822" y="7248"/>
                      <a:pt x="36558" y="7099"/>
                      <a:pt x="36277" y="6901"/>
                    </a:cubicBezTo>
                    <a:cubicBezTo>
                      <a:pt x="36343" y="6901"/>
                      <a:pt x="36409" y="6835"/>
                      <a:pt x="36409" y="6769"/>
                    </a:cubicBezTo>
                    <a:cubicBezTo>
                      <a:pt x="36624" y="6835"/>
                      <a:pt x="36756" y="6901"/>
                      <a:pt x="36970" y="6901"/>
                    </a:cubicBezTo>
                    <a:cubicBezTo>
                      <a:pt x="37016" y="6913"/>
                      <a:pt x="37065" y="6918"/>
                      <a:pt x="37115" y="6918"/>
                    </a:cubicBezTo>
                    <a:cubicBezTo>
                      <a:pt x="37349" y="6918"/>
                      <a:pt x="37603" y="6798"/>
                      <a:pt x="37712" y="6621"/>
                    </a:cubicBezTo>
                    <a:close/>
                    <a:moveTo>
                      <a:pt x="44176" y="9375"/>
                    </a:moveTo>
                    <a:cubicBezTo>
                      <a:pt x="44176" y="9441"/>
                      <a:pt x="44242" y="9507"/>
                      <a:pt x="44242" y="9573"/>
                    </a:cubicBezTo>
                    <a:cubicBezTo>
                      <a:pt x="44176" y="9573"/>
                      <a:pt x="44110" y="9655"/>
                      <a:pt x="44110" y="9655"/>
                    </a:cubicBezTo>
                    <a:lnTo>
                      <a:pt x="44110" y="9441"/>
                    </a:lnTo>
                    <a:cubicBezTo>
                      <a:pt x="44110" y="9441"/>
                      <a:pt x="44176" y="9441"/>
                      <a:pt x="44176" y="9375"/>
                    </a:cubicBezTo>
                    <a:close/>
                    <a:moveTo>
                      <a:pt x="30160" y="8072"/>
                    </a:moveTo>
                    <a:lnTo>
                      <a:pt x="30160" y="8072"/>
                    </a:lnTo>
                    <a:cubicBezTo>
                      <a:pt x="30374" y="8204"/>
                      <a:pt x="30638" y="8336"/>
                      <a:pt x="30786" y="8484"/>
                    </a:cubicBezTo>
                    <a:cubicBezTo>
                      <a:pt x="30918" y="8517"/>
                      <a:pt x="31038" y="8534"/>
                      <a:pt x="31141" y="8534"/>
                    </a:cubicBezTo>
                    <a:cubicBezTo>
                      <a:pt x="31244" y="8534"/>
                      <a:pt x="31331" y="8517"/>
                      <a:pt x="31397" y="8484"/>
                    </a:cubicBezTo>
                    <a:cubicBezTo>
                      <a:pt x="31462" y="8550"/>
                      <a:pt x="31611" y="8550"/>
                      <a:pt x="31677" y="8616"/>
                    </a:cubicBezTo>
                    <a:cubicBezTo>
                      <a:pt x="31778" y="8667"/>
                      <a:pt x="31881" y="8688"/>
                      <a:pt x="31982" y="8688"/>
                    </a:cubicBezTo>
                    <a:cubicBezTo>
                      <a:pt x="32145" y="8688"/>
                      <a:pt x="32303" y="8632"/>
                      <a:pt x="32435" y="8550"/>
                    </a:cubicBezTo>
                    <a:cubicBezTo>
                      <a:pt x="32435" y="8550"/>
                      <a:pt x="32501" y="8550"/>
                      <a:pt x="32567" y="8616"/>
                    </a:cubicBezTo>
                    <a:cubicBezTo>
                      <a:pt x="33012" y="8845"/>
                      <a:pt x="33512" y="9064"/>
                      <a:pt x="34013" y="9064"/>
                    </a:cubicBezTo>
                    <a:cubicBezTo>
                      <a:pt x="34125" y="9064"/>
                      <a:pt x="34237" y="9053"/>
                      <a:pt x="34348" y="9029"/>
                    </a:cubicBezTo>
                    <a:cubicBezTo>
                      <a:pt x="34414" y="9029"/>
                      <a:pt x="34563" y="8963"/>
                      <a:pt x="34628" y="8897"/>
                    </a:cubicBezTo>
                    <a:cubicBezTo>
                      <a:pt x="34834" y="8993"/>
                      <a:pt x="35030" y="9054"/>
                      <a:pt x="35231" y="9054"/>
                    </a:cubicBezTo>
                    <a:cubicBezTo>
                      <a:pt x="35304" y="9054"/>
                      <a:pt x="35378" y="9046"/>
                      <a:pt x="35453" y="9029"/>
                    </a:cubicBezTo>
                    <a:cubicBezTo>
                      <a:pt x="35585" y="9029"/>
                      <a:pt x="35733" y="8963"/>
                      <a:pt x="35865" y="8897"/>
                    </a:cubicBezTo>
                    <a:lnTo>
                      <a:pt x="35931" y="8897"/>
                    </a:lnTo>
                    <a:cubicBezTo>
                      <a:pt x="36343" y="9095"/>
                      <a:pt x="36690" y="9375"/>
                      <a:pt x="37102" y="9441"/>
                    </a:cubicBezTo>
                    <a:lnTo>
                      <a:pt x="37102" y="9507"/>
                    </a:lnTo>
                    <a:cubicBezTo>
                      <a:pt x="37073" y="9501"/>
                      <a:pt x="37044" y="9499"/>
                      <a:pt x="37015" y="9499"/>
                    </a:cubicBezTo>
                    <a:cubicBezTo>
                      <a:pt x="36691" y="9499"/>
                      <a:pt x="36349" y="9821"/>
                      <a:pt x="36409" y="10199"/>
                    </a:cubicBezTo>
                    <a:cubicBezTo>
                      <a:pt x="36343" y="10133"/>
                      <a:pt x="36211" y="10067"/>
                      <a:pt x="36146" y="9985"/>
                    </a:cubicBezTo>
                    <a:cubicBezTo>
                      <a:pt x="36050" y="9939"/>
                      <a:pt x="35951" y="9919"/>
                      <a:pt x="35853" y="9919"/>
                    </a:cubicBezTo>
                    <a:cubicBezTo>
                      <a:pt x="35528" y="9919"/>
                      <a:pt x="35223" y="10144"/>
                      <a:pt x="35173" y="10397"/>
                    </a:cubicBezTo>
                    <a:cubicBezTo>
                      <a:pt x="34694" y="10265"/>
                      <a:pt x="34216" y="10067"/>
                      <a:pt x="33804" y="10067"/>
                    </a:cubicBezTo>
                    <a:cubicBezTo>
                      <a:pt x="33604" y="10009"/>
                      <a:pt x="33446" y="9958"/>
                      <a:pt x="33245" y="9958"/>
                    </a:cubicBezTo>
                    <a:cubicBezTo>
                      <a:pt x="33165" y="9958"/>
                      <a:pt x="33078" y="9966"/>
                      <a:pt x="32980" y="9985"/>
                    </a:cubicBezTo>
                    <a:cubicBezTo>
                      <a:pt x="32914" y="9985"/>
                      <a:pt x="32765" y="10067"/>
                      <a:pt x="32699" y="10067"/>
                    </a:cubicBezTo>
                    <a:cubicBezTo>
                      <a:pt x="32633" y="10067"/>
                      <a:pt x="32633" y="9985"/>
                      <a:pt x="32633" y="9919"/>
                    </a:cubicBezTo>
                    <a:cubicBezTo>
                      <a:pt x="32476" y="9725"/>
                      <a:pt x="32278" y="9640"/>
                      <a:pt x="32088" y="9640"/>
                    </a:cubicBezTo>
                    <a:cubicBezTo>
                      <a:pt x="31938" y="9640"/>
                      <a:pt x="31793" y="9693"/>
                      <a:pt x="31677" y="9787"/>
                    </a:cubicBezTo>
                    <a:cubicBezTo>
                      <a:pt x="31528" y="9573"/>
                      <a:pt x="31331" y="9375"/>
                      <a:pt x="31116" y="9160"/>
                    </a:cubicBezTo>
                    <a:cubicBezTo>
                      <a:pt x="31050" y="9029"/>
                      <a:pt x="30852" y="8963"/>
                      <a:pt x="30704" y="8963"/>
                    </a:cubicBezTo>
                    <a:cubicBezTo>
                      <a:pt x="30704" y="8897"/>
                      <a:pt x="30638" y="8831"/>
                      <a:pt x="30638" y="8748"/>
                    </a:cubicBezTo>
                    <a:cubicBezTo>
                      <a:pt x="30572" y="8682"/>
                      <a:pt x="30506" y="8682"/>
                      <a:pt x="30506" y="8616"/>
                    </a:cubicBezTo>
                    <a:cubicBezTo>
                      <a:pt x="30440" y="8484"/>
                      <a:pt x="30292" y="8418"/>
                      <a:pt x="30226" y="8336"/>
                    </a:cubicBezTo>
                    <a:cubicBezTo>
                      <a:pt x="30226" y="8270"/>
                      <a:pt x="30160" y="8204"/>
                      <a:pt x="30160" y="8072"/>
                    </a:cubicBezTo>
                    <a:close/>
                    <a:moveTo>
                      <a:pt x="43830" y="10397"/>
                    </a:moveTo>
                    <a:cubicBezTo>
                      <a:pt x="43830" y="10480"/>
                      <a:pt x="43764" y="10480"/>
                      <a:pt x="43764" y="10480"/>
                    </a:cubicBezTo>
                    <a:lnTo>
                      <a:pt x="43830" y="10397"/>
                    </a:lnTo>
                    <a:close/>
                    <a:moveTo>
                      <a:pt x="43632" y="10546"/>
                    </a:moveTo>
                    <a:cubicBezTo>
                      <a:pt x="43632" y="10546"/>
                      <a:pt x="43566" y="10546"/>
                      <a:pt x="43566" y="10612"/>
                    </a:cubicBezTo>
                    <a:cubicBezTo>
                      <a:pt x="43566" y="10612"/>
                      <a:pt x="43566" y="10546"/>
                      <a:pt x="43483" y="10546"/>
                    </a:cubicBezTo>
                    <a:close/>
                    <a:moveTo>
                      <a:pt x="46583" y="11156"/>
                    </a:moveTo>
                    <a:cubicBezTo>
                      <a:pt x="46649" y="11156"/>
                      <a:pt x="46649" y="11222"/>
                      <a:pt x="46649" y="11222"/>
                    </a:cubicBezTo>
                    <a:cubicBezTo>
                      <a:pt x="46583" y="11304"/>
                      <a:pt x="46517" y="11370"/>
                      <a:pt x="46451" y="11436"/>
                    </a:cubicBezTo>
                    <a:cubicBezTo>
                      <a:pt x="46369" y="11370"/>
                      <a:pt x="46303" y="11222"/>
                      <a:pt x="46303" y="11156"/>
                    </a:cubicBezTo>
                    <a:lnTo>
                      <a:pt x="46303" y="11156"/>
                    </a:lnTo>
                    <a:cubicBezTo>
                      <a:pt x="46325" y="11178"/>
                      <a:pt x="46356" y="11185"/>
                      <a:pt x="46390" y="11185"/>
                    </a:cubicBezTo>
                    <a:cubicBezTo>
                      <a:pt x="46459" y="11185"/>
                      <a:pt x="46539" y="11156"/>
                      <a:pt x="46583" y="11156"/>
                    </a:cubicBezTo>
                    <a:close/>
                    <a:moveTo>
                      <a:pt x="41092" y="12046"/>
                    </a:moveTo>
                    <a:cubicBezTo>
                      <a:pt x="41010" y="12046"/>
                      <a:pt x="40944" y="12046"/>
                      <a:pt x="40878" y="12129"/>
                    </a:cubicBezTo>
                    <a:lnTo>
                      <a:pt x="40878" y="12046"/>
                    </a:lnTo>
                    <a:close/>
                    <a:moveTo>
                      <a:pt x="42659" y="11716"/>
                    </a:moveTo>
                    <a:cubicBezTo>
                      <a:pt x="42807" y="11980"/>
                      <a:pt x="42873" y="12195"/>
                      <a:pt x="43005" y="12392"/>
                    </a:cubicBezTo>
                    <a:cubicBezTo>
                      <a:pt x="43071" y="12458"/>
                      <a:pt x="43154" y="12607"/>
                      <a:pt x="43220" y="12739"/>
                    </a:cubicBezTo>
                    <a:cubicBezTo>
                      <a:pt x="43154" y="12673"/>
                      <a:pt x="43071" y="12607"/>
                      <a:pt x="42939" y="12541"/>
                    </a:cubicBezTo>
                    <a:cubicBezTo>
                      <a:pt x="42939" y="12458"/>
                      <a:pt x="42873" y="12458"/>
                      <a:pt x="42807" y="12458"/>
                    </a:cubicBezTo>
                    <a:cubicBezTo>
                      <a:pt x="42741" y="12261"/>
                      <a:pt x="42659" y="11980"/>
                      <a:pt x="42659" y="11782"/>
                    </a:cubicBezTo>
                    <a:lnTo>
                      <a:pt x="42659" y="11716"/>
                    </a:lnTo>
                    <a:close/>
                    <a:moveTo>
                      <a:pt x="35733" y="11568"/>
                    </a:moveTo>
                    <a:cubicBezTo>
                      <a:pt x="35931" y="11782"/>
                      <a:pt x="36211" y="11980"/>
                      <a:pt x="36475" y="12195"/>
                    </a:cubicBezTo>
                    <a:cubicBezTo>
                      <a:pt x="36558" y="12195"/>
                      <a:pt x="36624" y="12261"/>
                      <a:pt x="36690" y="12326"/>
                    </a:cubicBezTo>
                    <a:cubicBezTo>
                      <a:pt x="36690" y="12392"/>
                      <a:pt x="36756" y="12541"/>
                      <a:pt x="36822" y="12673"/>
                    </a:cubicBezTo>
                    <a:cubicBezTo>
                      <a:pt x="36888" y="13019"/>
                      <a:pt x="36970" y="13151"/>
                      <a:pt x="37234" y="13365"/>
                    </a:cubicBezTo>
                    <a:cubicBezTo>
                      <a:pt x="37359" y="13443"/>
                      <a:pt x="37479" y="13475"/>
                      <a:pt x="37587" y="13475"/>
                    </a:cubicBezTo>
                    <a:cubicBezTo>
                      <a:pt x="37663" y="13475"/>
                      <a:pt x="37733" y="13459"/>
                      <a:pt x="37794" y="13431"/>
                    </a:cubicBezTo>
                    <a:cubicBezTo>
                      <a:pt x="37992" y="13497"/>
                      <a:pt x="38207" y="13629"/>
                      <a:pt x="38339" y="13695"/>
                    </a:cubicBezTo>
                    <a:cubicBezTo>
                      <a:pt x="38207" y="13975"/>
                      <a:pt x="38339" y="14322"/>
                      <a:pt x="38536" y="14520"/>
                    </a:cubicBezTo>
                    <a:cubicBezTo>
                      <a:pt x="38536" y="14734"/>
                      <a:pt x="38619" y="14866"/>
                      <a:pt x="38685" y="15014"/>
                    </a:cubicBezTo>
                    <a:cubicBezTo>
                      <a:pt x="38471" y="15212"/>
                      <a:pt x="38405" y="15492"/>
                      <a:pt x="38471" y="15690"/>
                    </a:cubicBezTo>
                    <a:lnTo>
                      <a:pt x="38471" y="15756"/>
                    </a:lnTo>
                    <a:lnTo>
                      <a:pt x="38273" y="15756"/>
                    </a:lnTo>
                    <a:cubicBezTo>
                      <a:pt x="37992" y="15690"/>
                      <a:pt x="37712" y="15558"/>
                      <a:pt x="37382" y="15492"/>
                    </a:cubicBezTo>
                    <a:cubicBezTo>
                      <a:pt x="37337" y="15484"/>
                      <a:pt x="37293" y="15480"/>
                      <a:pt x="37250" y="15480"/>
                    </a:cubicBezTo>
                    <a:cubicBezTo>
                      <a:pt x="36965" y="15480"/>
                      <a:pt x="36738" y="15661"/>
                      <a:pt x="36624" y="15905"/>
                    </a:cubicBezTo>
                    <a:cubicBezTo>
                      <a:pt x="36211" y="15905"/>
                      <a:pt x="36063" y="16169"/>
                      <a:pt x="35997" y="16449"/>
                    </a:cubicBezTo>
                    <a:cubicBezTo>
                      <a:pt x="35963" y="16440"/>
                      <a:pt x="35927" y="16436"/>
                      <a:pt x="35890" y="16436"/>
                    </a:cubicBezTo>
                    <a:cubicBezTo>
                      <a:pt x="35646" y="16436"/>
                      <a:pt x="35368" y="16618"/>
                      <a:pt x="35239" y="16861"/>
                    </a:cubicBezTo>
                    <a:cubicBezTo>
                      <a:pt x="34628" y="16449"/>
                      <a:pt x="33936" y="16103"/>
                      <a:pt x="33326" y="15756"/>
                    </a:cubicBezTo>
                    <a:cubicBezTo>
                      <a:pt x="33224" y="15691"/>
                      <a:pt x="33122" y="15663"/>
                      <a:pt x="33023" y="15663"/>
                    </a:cubicBezTo>
                    <a:cubicBezTo>
                      <a:pt x="32725" y="15663"/>
                      <a:pt x="32465" y="15920"/>
                      <a:pt x="32353" y="16169"/>
                    </a:cubicBezTo>
                    <a:cubicBezTo>
                      <a:pt x="32287" y="16103"/>
                      <a:pt x="32221" y="16103"/>
                      <a:pt x="32155" y="16037"/>
                    </a:cubicBezTo>
                    <a:cubicBezTo>
                      <a:pt x="32353" y="16037"/>
                      <a:pt x="32501" y="15905"/>
                      <a:pt x="32633" y="15756"/>
                    </a:cubicBezTo>
                    <a:cubicBezTo>
                      <a:pt x="32699" y="15690"/>
                      <a:pt x="32848" y="15558"/>
                      <a:pt x="32848" y="15492"/>
                    </a:cubicBezTo>
                    <a:lnTo>
                      <a:pt x="33458" y="15492"/>
                    </a:lnTo>
                    <a:cubicBezTo>
                      <a:pt x="33524" y="15492"/>
                      <a:pt x="33590" y="15558"/>
                      <a:pt x="33590" y="15558"/>
                    </a:cubicBezTo>
                    <a:cubicBezTo>
                      <a:pt x="33689" y="15639"/>
                      <a:pt x="33799" y="15673"/>
                      <a:pt x="33908" y="15673"/>
                    </a:cubicBezTo>
                    <a:cubicBezTo>
                      <a:pt x="34183" y="15673"/>
                      <a:pt x="34457" y="15459"/>
                      <a:pt x="34563" y="15212"/>
                    </a:cubicBezTo>
                    <a:cubicBezTo>
                      <a:pt x="34563" y="15014"/>
                      <a:pt x="34563" y="14800"/>
                      <a:pt x="34497" y="14602"/>
                    </a:cubicBezTo>
                    <a:lnTo>
                      <a:pt x="34497" y="14602"/>
                    </a:lnTo>
                    <a:lnTo>
                      <a:pt x="34563" y="14668"/>
                    </a:lnTo>
                    <a:cubicBezTo>
                      <a:pt x="34593" y="14689"/>
                      <a:pt x="34624" y="14697"/>
                      <a:pt x="34654" y="14697"/>
                    </a:cubicBezTo>
                    <a:cubicBezTo>
                      <a:pt x="34817" y="14697"/>
                      <a:pt x="34941" y="14433"/>
                      <a:pt x="34760" y="14322"/>
                    </a:cubicBezTo>
                    <a:cubicBezTo>
                      <a:pt x="34563" y="14190"/>
                      <a:pt x="34348" y="14041"/>
                      <a:pt x="34150" y="13909"/>
                    </a:cubicBezTo>
                    <a:lnTo>
                      <a:pt x="34150" y="13844"/>
                    </a:lnTo>
                    <a:cubicBezTo>
                      <a:pt x="34150" y="13778"/>
                      <a:pt x="34084" y="13695"/>
                      <a:pt x="34084" y="13695"/>
                    </a:cubicBezTo>
                    <a:cubicBezTo>
                      <a:pt x="34002" y="13629"/>
                      <a:pt x="34002" y="13629"/>
                      <a:pt x="34002" y="13563"/>
                    </a:cubicBezTo>
                    <a:lnTo>
                      <a:pt x="34002" y="13563"/>
                    </a:lnTo>
                    <a:cubicBezTo>
                      <a:pt x="34282" y="13695"/>
                      <a:pt x="34563" y="13778"/>
                      <a:pt x="34826" y="13778"/>
                    </a:cubicBezTo>
                    <a:lnTo>
                      <a:pt x="34826" y="13844"/>
                    </a:lnTo>
                    <a:cubicBezTo>
                      <a:pt x="34826" y="14041"/>
                      <a:pt x="34975" y="14190"/>
                      <a:pt x="35173" y="14190"/>
                    </a:cubicBezTo>
                    <a:lnTo>
                      <a:pt x="35321" y="14190"/>
                    </a:lnTo>
                    <a:cubicBezTo>
                      <a:pt x="35321" y="14256"/>
                      <a:pt x="35387" y="14256"/>
                      <a:pt x="35453" y="14256"/>
                    </a:cubicBezTo>
                    <a:cubicBezTo>
                      <a:pt x="35733" y="14256"/>
                      <a:pt x="35733" y="13909"/>
                      <a:pt x="35453" y="13909"/>
                    </a:cubicBezTo>
                    <a:lnTo>
                      <a:pt x="35387" y="13909"/>
                    </a:lnTo>
                    <a:cubicBezTo>
                      <a:pt x="35321" y="13844"/>
                      <a:pt x="35239" y="13844"/>
                      <a:pt x="35239" y="13844"/>
                    </a:cubicBezTo>
                    <a:lnTo>
                      <a:pt x="35173" y="13844"/>
                    </a:lnTo>
                    <a:lnTo>
                      <a:pt x="35173" y="13778"/>
                    </a:lnTo>
                    <a:cubicBezTo>
                      <a:pt x="35651" y="13629"/>
                      <a:pt x="35799" y="13085"/>
                      <a:pt x="35453" y="12673"/>
                    </a:cubicBezTo>
                    <a:cubicBezTo>
                      <a:pt x="35387" y="12673"/>
                      <a:pt x="35387" y="12607"/>
                      <a:pt x="35321" y="12541"/>
                    </a:cubicBezTo>
                    <a:cubicBezTo>
                      <a:pt x="35321" y="12326"/>
                      <a:pt x="35239" y="12129"/>
                      <a:pt x="35107" y="12046"/>
                    </a:cubicBezTo>
                    <a:cubicBezTo>
                      <a:pt x="35041" y="11914"/>
                      <a:pt x="34975" y="11848"/>
                      <a:pt x="34826" y="11716"/>
                    </a:cubicBezTo>
                    <a:lnTo>
                      <a:pt x="34826" y="11716"/>
                    </a:lnTo>
                    <a:cubicBezTo>
                      <a:pt x="34975" y="11782"/>
                      <a:pt x="35107" y="11782"/>
                      <a:pt x="35239" y="11782"/>
                    </a:cubicBezTo>
                    <a:cubicBezTo>
                      <a:pt x="35453" y="11782"/>
                      <a:pt x="35585" y="11716"/>
                      <a:pt x="35733" y="11568"/>
                    </a:cubicBezTo>
                    <a:close/>
                    <a:moveTo>
                      <a:pt x="38496" y="1"/>
                    </a:moveTo>
                    <a:cubicBezTo>
                      <a:pt x="38441" y="1"/>
                      <a:pt x="38387" y="9"/>
                      <a:pt x="38339" y="25"/>
                    </a:cubicBezTo>
                    <a:cubicBezTo>
                      <a:pt x="38058" y="91"/>
                      <a:pt x="37860" y="372"/>
                      <a:pt x="37860" y="652"/>
                    </a:cubicBezTo>
                    <a:cubicBezTo>
                      <a:pt x="37926" y="1064"/>
                      <a:pt x="38124" y="1328"/>
                      <a:pt x="38405" y="1608"/>
                    </a:cubicBezTo>
                    <a:cubicBezTo>
                      <a:pt x="38685" y="1889"/>
                      <a:pt x="38817" y="2235"/>
                      <a:pt x="39097" y="2499"/>
                    </a:cubicBezTo>
                    <a:cubicBezTo>
                      <a:pt x="39163" y="2647"/>
                      <a:pt x="39295" y="2713"/>
                      <a:pt x="39509" y="2713"/>
                    </a:cubicBezTo>
                    <a:cubicBezTo>
                      <a:pt x="39509" y="3059"/>
                      <a:pt x="39773" y="3323"/>
                      <a:pt x="40119" y="3323"/>
                    </a:cubicBezTo>
                    <a:cubicBezTo>
                      <a:pt x="40119" y="3323"/>
                      <a:pt x="40119" y="3257"/>
                      <a:pt x="40185" y="3257"/>
                    </a:cubicBezTo>
                    <a:cubicBezTo>
                      <a:pt x="40268" y="3389"/>
                      <a:pt x="40334" y="3538"/>
                      <a:pt x="40466" y="3603"/>
                    </a:cubicBezTo>
                    <a:cubicBezTo>
                      <a:pt x="40598" y="3735"/>
                      <a:pt x="40680" y="3801"/>
                      <a:pt x="40812" y="3884"/>
                    </a:cubicBezTo>
                    <a:cubicBezTo>
                      <a:pt x="40680" y="4082"/>
                      <a:pt x="40598" y="4428"/>
                      <a:pt x="40812" y="4626"/>
                    </a:cubicBezTo>
                    <a:cubicBezTo>
                      <a:pt x="40598" y="4428"/>
                      <a:pt x="40334" y="4296"/>
                      <a:pt x="40119" y="4082"/>
                    </a:cubicBezTo>
                    <a:cubicBezTo>
                      <a:pt x="39974" y="3973"/>
                      <a:pt x="39824" y="3924"/>
                      <a:pt x="39683" y="3924"/>
                    </a:cubicBezTo>
                    <a:cubicBezTo>
                      <a:pt x="39567" y="3924"/>
                      <a:pt x="39457" y="3956"/>
                      <a:pt x="39361" y="4016"/>
                    </a:cubicBezTo>
                    <a:cubicBezTo>
                      <a:pt x="39443" y="3801"/>
                      <a:pt x="39361" y="3538"/>
                      <a:pt x="39097" y="3389"/>
                    </a:cubicBezTo>
                    <a:cubicBezTo>
                      <a:pt x="38751" y="3191"/>
                      <a:pt x="38471" y="2977"/>
                      <a:pt x="38273" y="2713"/>
                    </a:cubicBezTo>
                    <a:cubicBezTo>
                      <a:pt x="38207" y="2565"/>
                      <a:pt x="38058" y="2433"/>
                      <a:pt x="37860" y="2301"/>
                    </a:cubicBezTo>
                    <a:cubicBezTo>
                      <a:pt x="37794" y="2235"/>
                      <a:pt x="37712" y="2152"/>
                      <a:pt x="37580" y="2152"/>
                    </a:cubicBezTo>
                    <a:cubicBezTo>
                      <a:pt x="37580" y="2086"/>
                      <a:pt x="37514" y="2086"/>
                      <a:pt x="37514" y="2020"/>
                    </a:cubicBezTo>
                    <a:cubicBezTo>
                      <a:pt x="37448" y="1674"/>
                      <a:pt x="37168" y="1476"/>
                      <a:pt x="36888" y="1262"/>
                    </a:cubicBezTo>
                    <a:cubicBezTo>
                      <a:pt x="36690" y="1130"/>
                      <a:pt x="36558" y="916"/>
                      <a:pt x="36277" y="916"/>
                    </a:cubicBezTo>
                    <a:cubicBezTo>
                      <a:pt x="36063" y="916"/>
                      <a:pt x="35799" y="998"/>
                      <a:pt x="35519" y="998"/>
                    </a:cubicBezTo>
                    <a:cubicBezTo>
                      <a:pt x="35173" y="1064"/>
                      <a:pt x="34975" y="1262"/>
                      <a:pt x="34909" y="1542"/>
                    </a:cubicBezTo>
                    <a:cubicBezTo>
                      <a:pt x="34802" y="1509"/>
                      <a:pt x="34678" y="1493"/>
                      <a:pt x="34548" y="1493"/>
                    </a:cubicBezTo>
                    <a:cubicBezTo>
                      <a:pt x="34418" y="1493"/>
                      <a:pt x="34282" y="1509"/>
                      <a:pt x="34150" y="1542"/>
                    </a:cubicBezTo>
                    <a:cubicBezTo>
                      <a:pt x="34084" y="1542"/>
                      <a:pt x="34002" y="1608"/>
                      <a:pt x="33936" y="1674"/>
                    </a:cubicBezTo>
                    <a:cubicBezTo>
                      <a:pt x="33791" y="1591"/>
                      <a:pt x="33649" y="1555"/>
                      <a:pt x="33517" y="1555"/>
                    </a:cubicBezTo>
                    <a:cubicBezTo>
                      <a:pt x="33334" y="1555"/>
                      <a:pt x="33170" y="1625"/>
                      <a:pt x="33045" y="1740"/>
                    </a:cubicBezTo>
                    <a:cubicBezTo>
                      <a:pt x="32914" y="1674"/>
                      <a:pt x="32765" y="1542"/>
                      <a:pt x="32633" y="1410"/>
                    </a:cubicBezTo>
                    <a:cubicBezTo>
                      <a:pt x="32548" y="1346"/>
                      <a:pt x="32459" y="1322"/>
                      <a:pt x="32370" y="1322"/>
                    </a:cubicBezTo>
                    <a:cubicBezTo>
                      <a:pt x="32253" y="1322"/>
                      <a:pt x="32135" y="1364"/>
                      <a:pt x="32023" y="1410"/>
                    </a:cubicBezTo>
                    <a:cubicBezTo>
                      <a:pt x="31941" y="1410"/>
                      <a:pt x="31875" y="1328"/>
                      <a:pt x="31809" y="1262"/>
                    </a:cubicBezTo>
                    <a:cubicBezTo>
                      <a:pt x="31715" y="1215"/>
                      <a:pt x="31614" y="1169"/>
                      <a:pt x="31516" y="1169"/>
                    </a:cubicBezTo>
                    <a:cubicBezTo>
                      <a:pt x="31475" y="1169"/>
                      <a:pt x="31435" y="1177"/>
                      <a:pt x="31397" y="1196"/>
                    </a:cubicBezTo>
                    <a:cubicBezTo>
                      <a:pt x="31050" y="916"/>
                      <a:pt x="30704" y="718"/>
                      <a:pt x="30292" y="652"/>
                    </a:cubicBezTo>
                    <a:cubicBezTo>
                      <a:pt x="29879" y="652"/>
                      <a:pt x="29682" y="998"/>
                      <a:pt x="29682" y="1328"/>
                    </a:cubicBezTo>
                    <a:cubicBezTo>
                      <a:pt x="29467" y="1196"/>
                      <a:pt x="29269" y="1130"/>
                      <a:pt x="28989" y="1064"/>
                    </a:cubicBezTo>
                    <a:cubicBezTo>
                      <a:pt x="28917" y="1024"/>
                      <a:pt x="28844" y="1005"/>
                      <a:pt x="28773" y="1005"/>
                    </a:cubicBezTo>
                    <a:cubicBezTo>
                      <a:pt x="28583" y="1005"/>
                      <a:pt x="28409" y="1136"/>
                      <a:pt x="28313" y="1328"/>
                    </a:cubicBezTo>
                    <a:cubicBezTo>
                      <a:pt x="28033" y="1064"/>
                      <a:pt x="27686" y="850"/>
                      <a:pt x="27406" y="652"/>
                    </a:cubicBezTo>
                    <a:cubicBezTo>
                      <a:pt x="27292" y="593"/>
                      <a:pt x="27184" y="566"/>
                      <a:pt x="27085" y="566"/>
                    </a:cubicBezTo>
                    <a:cubicBezTo>
                      <a:pt x="26825" y="566"/>
                      <a:pt x="26623" y="748"/>
                      <a:pt x="26516" y="998"/>
                    </a:cubicBezTo>
                    <a:cubicBezTo>
                      <a:pt x="26103" y="1064"/>
                      <a:pt x="25840" y="1608"/>
                      <a:pt x="26103" y="1955"/>
                    </a:cubicBezTo>
                    <a:lnTo>
                      <a:pt x="26103" y="2020"/>
                    </a:lnTo>
                    <a:cubicBezTo>
                      <a:pt x="25757" y="1823"/>
                      <a:pt x="25345" y="1542"/>
                      <a:pt x="25015" y="1328"/>
                    </a:cubicBezTo>
                    <a:cubicBezTo>
                      <a:pt x="24923" y="1269"/>
                      <a:pt x="24828" y="1244"/>
                      <a:pt x="24734" y="1244"/>
                    </a:cubicBezTo>
                    <a:cubicBezTo>
                      <a:pt x="24404" y="1244"/>
                      <a:pt x="24093" y="1553"/>
                      <a:pt x="24042" y="1823"/>
                    </a:cubicBezTo>
                    <a:cubicBezTo>
                      <a:pt x="23564" y="1608"/>
                      <a:pt x="23086" y="1410"/>
                      <a:pt x="22459" y="1328"/>
                    </a:cubicBezTo>
                    <a:cubicBezTo>
                      <a:pt x="22327" y="1328"/>
                      <a:pt x="22195" y="1410"/>
                      <a:pt x="22047" y="1542"/>
                    </a:cubicBezTo>
                    <a:cubicBezTo>
                      <a:pt x="21981" y="1476"/>
                      <a:pt x="21915" y="1476"/>
                      <a:pt x="21915" y="1410"/>
                    </a:cubicBezTo>
                    <a:cubicBezTo>
                      <a:pt x="21808" y="1362"/>
                      <a:pt x="21704" y="1340"/>
                      <a:pt x="21607" y="1340"/>
                    </a:cubicBezTo>
                    <a:cubicBezTo>
                      <a:pt x="21010" y="1340"/>
                      <a:pt x="20642" y="2145"/>
                      <a:pt x="21222" y="2499"/>
                    </a:cubicBezTo>
                    <a:cubicBezTo>
                      <a:pt x="21371" y="2565"/>
                      <a:pt x="21437" y="2647"/>
                      <a:pt x="21503" y="2713"/>
                    </a:cubicBezTo>
                    <a:cubicBezTo>
                      <a:pt x="21503" y="2713"/>
                      <a:pt x="21437" y="2779"/>
                      <a:pt x="21371" y="2779"/>
                    </a:cubicBezTo>
                    <a:cubicBezTo>
                      <a:pt x="21255" y="2735"/>
                      <a:pt x="21147" y="2713"/>
                      <a:pt x="21047" y="2713"/>
                    </a:cubicBezTo>
                    <a:cubicBezTo>
                      <a:pt x="20847" y="2713"/>
                      <a:pt x="20678" y="2801"/>
                      <a:pt x="20546" y="2977"/>
                    </a:cubicBezTo>
                    <a:cubicBezTo>
                      <a:pt x="20546" y="2911"/>
                      <a:pt x="20480" y="2845"/>
                      <a:pt x="20480" y="2845"/>
                    </a:cubicBezTo>
                    <a:cubicBezTo>
                      <a:pt x="20266" y="2647"/>
                      <a:pt x="20134" y="2367"/>
                      <a:pt x="19854" y="2301"/>
                    </a:cubicBezTo>
                    <a:cubicBezTo>
                      <a:pt x="19755" y="2248"/>
                      <a:pt x="19650" y="2225"/>
                      <a:pt x="19546" y="2225"/>
                    </a:cubicBezTo>
                    <a:cubicBezTo>
                      <a:pt x="19355" y="2225"/>
                      <a:pt x="19168" y="2305"/>
                      <a:pt x="19029" y="2433"/>
                    </a:cubicBezTo>
                    <a:cubicBezTo>
                      <a:pt x="18963" y="2367"/>
                      <a:pt x="18831" y="2367"/>
                      <a:pt x="18749" y="2301"/>
                    </a:cubicBezTo>
                    <a:cubicBezTo>
                      <a:pt x="18617" y="2235"/>
                      <a:pt x="18551" y="2235"/>
                      <a:pt x="18419" y="2235"/>
                    </a:cubicBezTo>
                    <a:cubicBezTo>
                      <a:pt x="18485" y="2152"/>
                      <a:pt x="18485" y="2086"/>
                      <a:pt x="18419" y="2020"/>
                    </a:cubicBezTo>
                    <a:cubicBezTo>
                      <a:pt x="18485" y="1889"/>
                      <a:pt x="18419" y="1823"/>
                      <a:pt x="18271" y="1823"/>
                    </a:cubicBezTo>
                    <a:cubicBezTo>
                      <a:pt x="18139" y="1823"/>
                      <a:pt x="18073" y="1889"/>
                      <a:pt x="18073" y="1955"/>
                    </a:cubicBezTo>
                    <a:lnTo>
                      <a:pt x="18073" y="2020"/>
                    </a:lnTo>
                    <a:cubicBezTo>
                      <a:pt x="18007" y="2086"/>
                      <a:pt x="18007" y="2235"/>
                      <a:pt x="18073" y="2301"/>
                    </a:cubicBezTo>
                    <a:cubicBezTo>
                      <a:pt x="17863" y="2365"/>
                      <a:pt x="17732" y="2557"/>
                      <a:pt x="17665" y="2766"/>
                    </a:cubicBezTo>
                    <a:lnTo>
                      <a:pt x="17665" y="2766"/>
                    </a:lnTo>
                    <a:cubicBezTo>
                      <a:pt x="17648" y="2689"/>
                      <a:pt x="17026" y="2499"/>
                      <a:pt x="16902" y="2499"/>
                    </a:cubicBezTo>
                    <a:cubicBezTo>
                      <a:pt x="16839" y="2469"/>
                      <a:pt x="16773" y="2456"/>
                      <a:pt x="16707" y="2456"/>
                    </a:cubicBezTo>
                    <a:cubicBezTo>
                      <a:pt x="16478" y="2456"/>
                      <a:pt x="16246" y="2613"/>
                      <a:pt x="16144" y="2779"/>
                    </a:cubicBezTo>
                    <a:cubicBezTo>
                      <a:pt x="15797" y="2845"/>
                      <a:pt x="15665" y="3191"/>
                      <a:pt x="15731" y="3472"/>
                    </a:cubicBezTo>
                    <a:cubicBezTo>
                      <a:pt x="15451" y="3389"/>
                      <a:pt x="15253" y="3257"/>
                      <a:pt x="15039" y="3191"/>
                    </a:cubicBezTo>
                    <a:cubicBezTo>
                      <a:pt x="15121" y="3125"/>
                      <a:pt x="15121" y="3125"/>
                      <a:pt x="15187" y="3059"/>
                    </a:cubicBezTo>
                    <a:cubicBezTo>
                      <a:pt x="15253" y="2977"/>
                      <a:pt x="15253" y="2845"/>
                      <a:pt x="15187" y="2779"/>
                    </a:cubicBezTo>
                    <a:cubicBezTo>
                      <a:pt x="15121" y="2713"/>
                      <a:pt x="15039" y="2713"/>
                      <a:pt x="15039" y="2713"/>
                    </a:cubicBezTo>
                    <a:lnTo>
                      <a:pt x="14973" y="2713"/>
                    </a:lnTo>
                    <a:cubicBezTo>
                      <a:pt x="14841" y="2713"/>
                      <a:pt x="14775" y="2845"/>
                      <a:pt x="14775" y="2911"/>
                    </a:cubicBezTo>
                    <a:cubicBezTo>
                      <a:pt x="14775" y="2911"/>
                      <a:pt x="14775" y="2977"/>
                      <a:pt x="14709" y="2977"/>
                    </a:cubicBezTo>
                    <a:cubicBezTo>
                      <a:pt x="14775" y="2911"/>
                      <a:pt x="14709" y="2845"/>
                      <a:pt x="14709" y="2779"/>
                    </a:cubicBezTo>
                    <a:cubicBezTo>
                      <a:pt x="14627" y="2779"/>
                      <a:pt x="14627" y="2713"/>
                      <a:pt x="14561" y="2713"/>
                    </a:cubicBezTo>
                    <a:cubicBezTo>
                      <a:pt x="14775" y="2647"/>
                      <a:pt x="14775" y="2301"/>
                      <a:pt x="14561" y="2301"/>
                    </a:cubicBezTo>
                    <a:lnTo>
                      <a:pt x="14495" y="2301"/>
                    </a:lnTo>
                    <a:cubicBezTo>
                      <a:pt x="14495" y="2235"/>
                      <a:pt x="14429" y="2235"/>
                      <a:pt x="14363" y="2235"/>
                    </a:cubicBezTo>
                    <a:cubicBezTo>
                      <a:pt x="14297" y="2235"/>
                      <a:pt x="14297" y="2235"/>
                      <a:pt x="14214" y="2301"/>
                    </a:cubicBezTo>
                    <a:cubicBezTo>
                      <a:pt x="14214" y="2301"/>
                      <a:pt x="14148" y="2367"/>
                      <a:pt x="14148" y="2433"/>
                    </a:cubicBezTo>
                    <a:cubicBezTo>
                      <a:pt x="14148" y="2499"/>
                      <a:pt x="14214" y="2565"/>
                      <a:pt x="14297" y="2647"/>
                    </a:cubicBezTo>
                    <a:lnTo>
                      <a:pt x="14363" y="2647"/>
                    </a:lnTo>
                    <a:lnTo>
                      <a:pt x="14363" y="2713"/>
                    </a:lnTo>
                    <a:cubicBezTo>
                      <a:pt x="14214" y="2565"/>
                      <a:pt x="14082" y="2499"/>
                      <a:pt x="13951" y="2433"/>
                    </a:cubicBezTo>
                    <a:cubicBezTo>
                      <a:pt x="14017" y="2367"/>
                      <a:pt x="14082" y="2301"/>
                      <a:pt x="14082" y="2235"/>
                    </a:cubicBezTo>
                    <a:cubicBezTo>
                      <a:pt x="14082" y="2152"/>
                      <a:pt x="14017" y="2086"/>
                      <a:pt x="13885" y="2020"/>
                    </a:cubicBezTo>
                    <a:cubicBezTo>
                      <a:pt x="13885" y="2020"/>
                      <a:pt x="13802" y="1955"/>
                      <a:pt x="13736" y="1955"/>
                    </a:cubicBezTo>
                    <a:lnTo>
                      <a:pt x="13604" y="1955"/>
                    </a:lnTo>
                    <a:lnTo>
                      <a:pt x="13604" y="2020"/>
                    </a:lnTo>
                    <a:lnTo>
                      <a:pt x="13538" y="2020"/>
                    </a:lnTo>
                    <a:lnTo>
                      <a:pt x="13538" y="2152"/>
                    </a:lnTo>
                    <a:cubicBezTo>
                      <a:pt x="13272" y="2025"/>
                      <a:pt x="13033" y="1952"/>
                      <a:pt x="12787" y="1952"/>
                    </a:cubicBezTo>
                    <a:cubicBezTo>
                      <a:pt x="12651" y="1952"/>
                      <a:pt x="12514" y="1974"/>
                      <a:pt x="12368" y="2020"/>
                    </a:cubicBezTo>
                    <a:cubicBezTo>
                      <a:pt x="12087" y="2152"/>
                      <a:pt x="11955" y="2367"/>
                      <a:pt x="11889" y="2565"/>
                    </a:cubicBezTo>
                    <a:cubicBezTo>
                      <a:pt x="11543" y="2647"/>
                      <a:pt x="11197" y="2779"/>
                      <a:pt x="10785" y="2779"/>
                    </a:cubicBezTo>
                    <a:cubicBezTo>
                      <a:pt x="10653" y="2845"/>
                      <a:pt x="10504" y="2911"/>
                      <a:pt x="10438" y="3125"/>
                    </a:cubicBezTo>
                    <a:cubicBezTo>
                      <a:pt x="10372" y="2977"/>
                      <a:pt x="10306" y="2845"/>
                      <a:pt x="10240" y="2713"/>
                    </a:cubicBezTo>
                    <a:cubicBezTo>
                      <a:pt x="10785" y="2499"/>
                      <a:pt x="10719" y="1542"/>
                      <a:pt x="9960" y="1542"/>
                    </a:cubicBezTo>
                    <a:cubicBezTo>
                      <a:pt x="9350" y="1542"/>
                      <a:pt x="9202" y="2235"/>
                      <a:pt x="9548" y="2565"/>
                    </a:cubicBezTo>
                    <a:lnTo>
                      <a:pt x="9482" y="2647"/>
                    </a:lnTo>
                    <a:cubicBezTo>
                      <a:pt x="9342" y="2713"/>
                      <a:pt x="9185" y="2713"/>
                      <a:pt x="9022" y="2713"/>
                    </a:cubicBezTo>
                    <a:cubicBezTo>
                      <a:pt x="8859" y="2713"/>
                      <a:pt x="8690" y="2713"/>
                      <a:pt x="8525" y="2779"/>
                    </a:cubicBezTo>
                    <a:cubicBezTo>
                      <a:pt x="8443" y="2713"/>
                      <a:pt x="8377" y="2647"/>
                      <a:pt x="8311" y="2565"/>
                    </a:cubicBezTo>
                    <a:cubicBezTo>
                      <a:pt x="8130" y="2437"/>
                      <a:pt x="7928" y="2364"/>
                      <a:pt x="7715" y="2364"/>
                    </a:cubicBezTo>
                    <a:cubicBezTo>
                      <a:pt x="7598" y="2364"/>
                      <a:pt x="7477" y="2386"/>
                      <a:pt x="7355" y="2433"/>
                    </a:cubicBezTo>
                    <a:cubicBezTo>
                      <a:pt x="7355" y="2499"/>
                      <a:pt x="7289" y="2499"/>
                      <a:pt x="7206" y="2565"/>
                    </a:cubicBezTo>
                    <a:cubicBezTo>
                      <a:pt x="6971" y="2506"/>
                      <a:pt x="6776" y="2290"/>
                      <a:pt x="6445" y="2290"/>
                    </a:cubicBezTo>
                    <a:cubicBezTo>
                      <a:pt x="6404" y="2290"/>
                      <a:pt x="6361" y="2294"/>
                      <a:pt x="6316" y="2301"/>
                    </a:cubicBezTo>
                    <a:cubicBezTo>
                      <a:pt x="6184" y="2301"/>
                      <a:pt x="6052" y="2301"/>
                      <a:pt x="5970" y="2367"/>
                    </a:cubicBezTo>
                    <a:cubicBezTo>
                      <a:pt x="5624" y="2451"/>
                      <a:pt x="5219" y="2541"/>
                      <a:pt x="4847" y="2541"/>
                    </a:cubicBezTo>
                    <a:cubicBezTo>
                      <a:pt x="4633" y="2541"/>
                      <a:pt x="4429" y="2511"/>
                      <a:pt x="4255" y="2433"/>
                    </a:cubicBezTo>
                    <a:cubicBezTo>
                      <a:pt x="4173" y="2405"/>
                      <a:pt x="4088" y="2389"/>
                      <a:pt x="4003" y="2389"/>
                    </a:cubicBezTo>
                    <a:cubicBezTo>
                      <a:pt x="3882" y="2389"/>
                      <a:pt x="3760" y="2421"/>
                      <a:pt x="3645" y="2499"/>
                    </a:cubicBezTo>
                    <a:cubicBezTo>
                      <a:pt x="3430" y="2433"/>
                      <a:pt x="3232" y="2367"/>
                      <a:pt x="3018" y="2367"/>
                    </a:cubicBezTo>
                    <a:cubicBezTo>
                      <a:pt x="2754" y="2367"/>
                      <a:pt x="2474" y="2647"/>
                      <a:pt x="2408" y="2911"/>
                    </a:cubicBezTo>
                    <a:cubicBezTo>
                      <a:pt x="2368" y="2905"/>
                      <a:pt x="2328" y="2901"/>
                      <a:pt x="2290" y="2901"/>
                    </a:cubicBezTo>
                    <a:cubicBezTo>
                      <a:pt x="1932" y="2901"/>
                      <a:pt x="1656" y="3172"/>
                      <a:pt x="1715" y="3603"/>
                    </a:cubicBezTo>
                    <a:cubicBezTo>
                      <a:pt x="1649" y="3603"/>
                      <a:pt x="1517" y="3603"/>
                      <a:pt x="1435" y="3538"/>
                    </a:cubicBezTo>
                    <a:cubicBezTo>
                      <a:pt x="1296" y="3491"/>
                      <a:pt x="1190" y="3437"/>
                      <a:pt x="1088" y="3437"/>
                    </a:cubicBezTo>
                    <a:cubicBezTo>
                      <a:pt x="1044" y="3437"/>
                      <a:pt x="1001" y="3447"/>
                      <a:pt x="957" y="3472"/>
                    </a:cubicBezTo>
                    <a:lnTo>
                      <a:pt x="759" y="3472"/>
                    </a:lnTo>
                    <a:cubicBezTo>
                      <a:pt x="479" y="3472"/>
                      <a:pt x="198" y="3669"/>
                      <a:pt x="132" y="3950"/>
                    </a:cubicBezTo>
                    <a:cubicBezTo>
                      <a:pt x="0" y="4626"/>
                      <a:pt x="347" y="5121"/>
                      <a:pt x="957" y="5318"/>
                    </a:cubicBezTo>
                    <a:cubicBezTo>
                      <a:pt x="1781" y="5665"/>
                      <a:pt x="2754" y="5863"/>
                      <a:pt x="3645" y="6011"/>
                    </a:cubicBezTo>
                    <a:cubicBezTo>
                      <a:pt x="3711" y="6011"/>
                      <a:pt x="3842" y="6011"/>
                      <a:pt x="3908" y="5945"/>
                    </a:cubicBezTo>
                    <a:cubicBezTo>
                      <a:pt x="5145" y="6555"/>
                      <a:pt x="6464" y="6967"/>
                      <a:pt x="7767" y="7512"/>
                    </a:cubicBezTo>
                    <a:cubicBezTo>
                      <a:pt x="7840" y="7534"/>
                      <a:pt x="7909" y="7545"/>
                      <a:pt x="7973" y="7545"/>
                    </a:cubicBezTo>
                    <a:cubicBezTo>
                      <a:pt x="8138" y="7545"/>
                      <a:pt x="8263" y="7475"/>
                      <a:pt x="8311" y="7380"/>
                    </a:cubicBezTo>
                    <a:cubicBezTo>
                      <a:pt x="8443" y="7446"/>
                      <a:pt x="8591" y="7512"/>
                      <a:pt x="8723" y="7594"/>
                    </a:cubicBezTo>
                    <a:cubicBezTo>
                      <a:pt x="9004" y="7792"/>
                      <a:pt x="9416" y="8006"/>
                      <a:pt x="9762" y="8006"/>
                    </a:cubicBezTo>
                    <a:cubicBezTo>
                      <a:pt x="9762" y="8204"/>
                      <a:pt x="9894" y="8336"/>
                      <a:pt x="10092" y="8484"/>
                    </a:cubicBezTo>
                    <a:cubicBezTo>
                      <a:pt x="10851" y="8831"/>
                      <a:pt x="11675" y="8897"/>
                      <a:pt x="12499" y="8963"/>
                    </a:cubicBezTo>
                    <a:lnTo>
                      <a:pt x="12780" y="8963"/>
                    </a:lnTo>
                    <a:cubicBezTo>
                      <a:pt x="12780" y="9095"/>
                      <a:pt x="12912" y="9243"/>
                      <a:pt x="13060" y="9309"/>
                    </a:cubicBezTo>
                    <a:cubicBezTo>
                      <a:pt x="13802" y="9853"/>
                      <a:pt x="14709" y="10199"/>
                      <a:pt x="15600" y="10546"/>
                    </a:cubicBezTo>
                    <a:cubicBezTo>
                      <a:pt x="16276" y="10809"/>
                      <a:pt x="17034" y="11156"/>
                      <a:pt x="17793" y="11156"/>
                    </a:cubicBezTo>
                    <a:cubicBezTo>
                      <a:pt x="18419" y="11502"/>
                      <a:pt x="19095" y="11716"/>
                      <a:pt x="19788" y="11914"/>
                    </a:cubicBezTo>
                    <a:cubicBezTo>
                      <a:pt x="19854" y="11914"/>
                      <a:pt x="19854" y="11980"/>
                      <a:pt x="19920" y="11980"/>
                    </a:cubicBezTo>
                    <a:cubicBezTo>
                      <a:pt x="20398" y="12195"/>
                      <a:pt x="20959" y="12326"/>
                      <a:pt x="21437" y="12541"/>
                    </a:cubicBezTo>
                    <a:cubicBezTo>
                      <a:pt x="21849" y="12739"/>
                      <a:pt x="22261" y="12953"/>
                      <a:pt x="22739" y="13085"/>
                    </a:cubicBezTo>
                    <a:cubicBezTo>
                      <a:pt x="22802" y="13104"/>
                      <a:pt x="22858" y="13112"/>
                      <a:pt x="22909" y="13112"/>
                    </a:cubicBezTo>
                    <a:cubicBezTo>
                      <a:pt x="23031" y="13112"/>
                      <a:pt x="23124" y="13066"/>
                      <a:pt x="23218" y="13019"/>
                    </a:cubicBezTo>
                    <a:lnTo>
                      <a:pt x="23284" y="13085"/>
                    </a:lnTo>
                    <a:lnTo>
                      <a:pt x="23366" y="13085"/>
                    </a:lnTo>
                    <a:cubicBezTo>
                      <a:pt x="24108" y="13629"/>
                      <a:pt x="25015" y="13975"/>
                      <a:pt x="25840" y="14322"/>
                    </a:cubicBezTo>
                    <a:cubicBezTo>
                      <a:pt x="26450" y="14602"/>
                      <a:pt x="27076" y="14866"/>
                      <a:pt x="27686" y="15146"/>
                    </a:cubicBezTo>
                    <a:cubicBezTo>
                      <a:pt x="27752" y="15146"/>
                      <a:pt x="27818" y="15212"/>
                      <a:pt x="27901" y="15212"/>
                    </a:cubicBezTo>
                    <a:cubicBezTo>
                      <a:pt x="28033" y="15278"/>
                      <a:pt x="28231" y="15427"/>
                      <a:pt x="28445" y="15492"/>
                    </a:cubicBezTo>
                    <a:cubicBezTo>
                      <a:pt x="28492" y="15508"/>
                      <a:pt x="28540" y="15515"/>
                      <a:pt x="28587" y="15515"/>
                    </a:cubicBezTo>
                    <a:cubicBezTo>
                      <a:pt x="28946" y="15515"/>
                      <a:pt x="29262" y="15099"/>
                      <a:pt x="29203" y="14734"/>
                    </a:cubicBezTo>
                    <a:cubicBezTo>
                      <a:pt x="29335" y="14520"/>
                      <a:pt x="29335" y="14190"/>
                      <a:pt x="28989" y="13975"/>
                    </a:cubicBezTo>
                    <a:cubicBezTo>
                      <a:pt x="29137" y="13909"/>
                      <a:pt x="29203" y="13778"/>
                      <a:pt x="29269" y="13629"/>
                    </a:cubicBezTo>
                    <a:cubicBezTo>
                      <a:pt x="29616" y="13629"/>
                      <a:pt x="29962" y="13365"/>
                      <a:pt x="29962" y="12953"/>
                    </a:cubicBezTo>
                    <a:cubicBezTo>
                      <a:pt x="30094" y="12871"/>
                      <a:pt x="30226" y="12673"/>
                      <a:pt x="30226" y="12458"/>
                    </a:cubicBezTo>
                    <a:cubicBezTo>
                      <a:pt x="30292" y="12458"/>
                      <a:pt x="30374" y="12541"/>
                      <a:pt x="30440" y="12541"/>
                    </a:cubicBezTo>
                    <a:cubicBezTo>
                      <a:pt x="30984" y="12739"/>
                      <a:pt x="31462" y="13019"/>
                      <a:pt x="32089" y="13085"/>
                    </a:cubicBezTo>
                    <a:cubicBezTo>
                      <a:pt x="32089" y="13431"/>
                      <a:pt x="32155" y="13695"/>
                      <a:pt x="32287" y="13975"/>
                    </a:cubicBezTo>
                    <a:cubicBezTo>
                      <a:pt x="32233" y="13958"/>
                      <a:pt x="32180" y="13950"/>
                      <a:pt x="32129" y="13950"/>
                    </a:cubicBezTo>
                    <a:cubicBezTo>
                      <a:pt x="31790" y="13950"/>
                      <a:pt x="31528" y="14301"/>
                      <a:pt x="31528" y="14602"/>
                    </a:cubicBezTo>
                    <a:lnTo>
                      <a:pt x="31528" y="14734"/>
                    </a:lnTo>
                    <a:cubicBezTo>
                      <a:pt x="31397" y="14734"/>
                      <a:pt x="31265" y="14734"/>
                      <a:pt x="31199" y="14668"/>
                    </a:cubicBezTo>
                    <a:cubicBezTo>
                      <a:pt x="31084" y="14448"/>
                      <a:pt x="30894" y="14364"/>
                      <a:pt x="30699" y="14364"/>
                    </a:cubicBezTo>
                    <a:cubicBezTo>
                      <a:pt x="30530" y="14364"/>
                      <a:pt x="30356" y="14427"/>
                      <a:pt x="30226" y="14520"/>
                    </a:cubicBezTo>
                    <a:lnTo>
                      <a:pt x="30094" y="14520"/>
                    </a:lnTo>
                    <a:cubicBezTo>
                      <a:pt x="29550" y="14520"/>
                      <a:pt x="29203" y="15492"/>
                      <a:pt x="29814" y="15756"/>
                    </a:cubicBezTo>
                    <a:cubicBezTo>
                      <a:pt x="29879" y="15756"/>
                      <a:pt x="29962" y="15839"/>
                      <a:pt x="30028" y="15839"/>
                    </a:cubicBezTo>
                    <a:cubicBezTo>
                      <a:pt x="29962" y="16103"/>
                      <a:pt x="29962" y="16383"/>
                      <a:pt x="30292" y="16581"/>
                    </a:cubicBezTo>
                    <a:cubicBezTo>
                      <a:pt x="31050" y="16993"/>
                      <a:pt x="31875" y="17405"/>
                      <a:pt x="32699" y="17686"/>
                    </a:cubicBezTo>
                    <a:cubicBezTo>
                      <a:pt x="33260" y="17966"/>
                      <a:pt x="33870" y="18164"/>
                      <a:pt x="34497" y="18444"/>
                    </a:cubicBezTo>
                    <a:cubicBezTo>
                      <a:pt x="34595" y="18477"/>
                      <a:pt x="34678" y="18494"/>
                      <a:pt x="34746" y="18494"/>
                    </a:cubicBezTo>
                    <a:cubicBezTo>
                      <a:pt x="34814" y="18494"/>
                      <a:pt x="34868" y="18477"/>
                      <a:pt x="34909" y="18444"/>
                    </a:cubicBezTo>
                    <a:cubicBezTo>
                      <a:pt x="35107" y="18510"/>
                      <a:pt x="35321" y="18576"/>
                      <a:pt x="35585" y="18576"/>
                    </a:cubicBezTo>
                    <a:cubicBezTo>
                      <a:pt x="35865" y="18790"/>
                      <a:pt x="36146" y="18922"/>
                      <a:pt x="36409" y="19137"/>
                    </a:cubicBezTo>
                    <a:cubicBezTo>
                      <a:pt x="36533" y="19195"/>
                      <a:pt x="36640" y="19227"/>
                      <a:pt x="36740" y="19227"/>
                    </a:cubicBezTo>
                    <a:cubicBezTo>
                      <a:pt x="36867" y="19227"/>
                      <a:pt x="36982" y="19174"/>
                      <a:pt x="37102" y="19054"/>
                    </a:cubicBezTo>
                    <a:cubicBezTo>
                      <a:pt x="37510" y="19242"/>
                      <a:pt x="37925" y="19429"/>
                      <a:pt x="38338" y="19429"/>
                    </a:cubicBezTo>
                    <a:cubicBezTo>
                      <a:pt x="38543" y="19429"/>
                      <a:pt x="38747" y="19383"/>
                      <a:pt x="38949" y="19269"/>
                    </a:cubicBezTo>
                    <a:cubicBezTo>
                      <a:pt x="39097" y="19203"/>
                      <a:pt x="39163" y="19137"/>
                      <a:pt x="39229" y="19054"/>
                    </a:cubicBezTo>
                    <a:cubicBezTo>
                      <a:pt x="39295" y="19054"/>
                      <a:pt x="39361" y="19054"/>
                      <a:pt x="39443" y="19137"/>
                    </a:cubicBezTo>
                    <a:cubicBezTo>
                      <a:pt x="39478" y="19141"/>
                      <a:pt x="39512" y="19144"/>
                      <a:pt x="39544" y="19144"/>
                    </a:cubicBezTo>
                    <a:cubicBezTo>
                      <a:pt x="39969" y="19144"/>
                      <a:pt x="40262" y="18766"/>
                      <a:pt x="40185" y="18444"/>
                    </a:cubicBezTo>
                    <a:cubicBezTo>
                      <a:pt x="40185" y="18378"/>
                      <a:pt x="40185" y="18378"/>
                      <a:pt x="40268" y="18312"/>
                    </a:cubicBezTo>
                    <a:cubicBezTo>
                      <a:pt x="40334" y="18444"/>
                      <a:pt x="40466" y="18510"/>
                      <a:pt x="40598" y="18576"/>
                    </a:cubicBezTo>
                    <a:cubicBezTo>
                      <a:pt x="40680" y="18642"/>
                      <a:pt x="40746" y="18724"/>
                      <a:pt x="40878" y="18790"/>
                    </a:cubicBezTo>
                    <a:cubicBezTo>
                      <a:pt x="40944" y="18790"/>
                      <a:pt x="40944" y="18856"/>
                      <a:pt x="41010" y="18856"/>
                    </a:cubicBezTo>
                    <a:cubicBezTo>
                      <a:pt x="41010" y="18922"/>
                      <a:pt x="41092" y="18922"/>
                      <a:pt x="41092" y="18922"/>
                    </a:cubicBezTo>
                    <a:cubicBezTo>
                      <a:pt x="41092" y="18988"/>
                      <a:pt x="41092" y="19137"/>
                      <a:pt x="41224" y="19203"/>
                    </a:cubicBezTo>
                    <a:cubicBezTo>
                      <a:pt x="41290" y="19269"/>
                      <a:pt x="41290" y="19269"/>
                      <a:pt x="41356" y="19269"/>
                    </a:cubicBezTo>
                    <a:cubicBezTo>
                      <a:pt x="41422" y="19269"/>
                      <a:pt x="41505" y="19269"/>
                      <a:pt x="41505" y="19203"/>
                    </a:cubicBezTo>
                    <a:cubicBezTo>
                      <a:pt x="41571" y="19203"/>
                      <a:pt x="41571" y="19137"/>
                      <a:pt x="41571" y="19054"/>
                    </a:cubicBezTo>
                    <a:cubicBezTo>
                      <a:pt x="41571" y="18988"/>
                      <a:pt x="41571" y="18922"/>
                      <a:pt x="41505" y="18856"/>
                    </a:cubicBezTo>
                    <a:cubicBezTo>
                      <a:pt x="41422" y="18790"/>
                      <a:pt x="41356" y="18790"/>
                      <a:pt x="41290" y="18790"/>
                    </a:cubicBezTo>
                    <a:lnTo>
                      <a:pt x="41290" y="18724"/>
                    </a:lnTo>
                    <a:lnTo>
                      <a:pt x="41356" y="18642"/>
                    </a:lnTo>
                    <a:cubicBezTo>
                      <a:pt x="41571" y="18790"/>
                      <a:pt x="41834" y="18922"/>
                      <a:pt x="42049" y="19054"/>
                    </a:cubicBezTo>
                    <a:cubicBezTo>
                      <a:pt x="42137" y="19054"/>
                      <a:pt x="42195" y="19091"/>
                      <a:pt x="42269" y="19091"/>
                    </a:cubicBezTo>
                    <a:cubicBezTo>
                      <a:pt x="42305" y="19091"/>
                      <a:pt x="42346" y="19082"/>
                      <a:pt x="42395" y="19054"/>
                    </a:cubicBezTo>
                    <a:cubicBezTo>
                      <a:pt x="42425" y="19122"/>
                      <a:pt x="42499" y="19158"/>
                      <a:pt x="42571" y="19158"/>
                    </a:cubicBezTo>
                    <a:cubicBezTo>
                      <a:pt x="42658" y="19158"/>
                      <a:pt x="42741" y="19105"/>
                      <a:pt x="42741" y="18988"/>
                    </a:cubicBezTo>
                    <a:lnTo>
                      <a:pt x="43154" y="18988"/>
                    </a:lnTo>
                    <a:cubicBezTo>
                      <a:pt x="43220" y="18988"/>
                      <a:pt x="43285" y="18988"/>
                      <a:pt x="43351" y="18922"/>
                    </a:cubicBezTo>
                    <a:lnTo>
                      <a:pt x="43764" y="18922"/>
                    </a:lnTo>
                    <a:cubicBezTo>
                      <a:pt x="44044" y="18856"/>
                      <a:pt x="44308" y="18790"/>
                      <a:pt x="44654" y="18724"/>
                    </a:cubicBezTo>
                    <a:cubicBezTo>
                      <a:pt x="45000" y="18576"/>
                      <a:pt x="45479" y="18642"/>
                      <a:pt x="45825" y="18444"/>
                    </a:cubicBezTo>
                    <a:cubicBezTo>
                      <a:pt x="45891" y="18378"/>
                      <a:pt x="45957" y="18378"/>
                      <a:pt x="46039" y="18312"/>
                    </a:cubicBezTo>
                    <a:cubicBezTo>
                      <a:pt x="46101" y="18328"/>
                      <a:pt x="46163" y="18336"/>
                      <a:pt x="46224" y="18336"/>
                    </a:cubicBezTo>
                    <a:cubicBezTo>
                      <a:pt x="46426" y="18336"/>
                      <a:pt x="46614" y="18247"/>
                      <a:pt x="46715" y="18032"/>
                    </a:cubicBezTo>
                    <a:cubicBezTo>
                      <a:pt x="46864" y="17900"/>
                      <a:pt x="46930" y="17752"/>
                      <a:pt x="47062" y="17686"/>
                    </a:cubicBezTo>
                    <a:cubicBezTo>
                      <a:pt x="47062" y="17620"/>
                      <a:pt x="47062" y="17620"/>
                      <a:pt x="47128" y="17620"/>
                    </a:cubicBezTo>
                    <a:cubicBezTo>
                      <a:pt x="47202" y="17653"/>
                      <a:pt x="47288" y="17669"/>
                      <a:pt x="47383" y="17669"/>
                    </a:cubicBezTo>
                    <a:cubicBezTo>
                      <a:pt x="47478" y="17669"/>
                      <a:pt x="47581" y="17653"/>
                      <a:pt x="47688" y="17620"/>
                    </a:cubicBezTo>
                    <a:cubicBezTo>
                      <a:pt x="48100" y="17339"/>
                      <a:pt x="48430" y="17076"/>
                      <a:pt x="48711" y="16663"/>
                    </a:cubicBezTo>
                    <a:lnTo>
                      <a:pt x="48777" y="16663"/>
                    </a:lnTo>
                    <a:cubicBezTo>
                      <a:pt x="49057" y="16383"/>
                      <a:pt x="49403" y="16251"/>
                      <a:pt x="49667" y="15971"/>
                    </a:cubicBezTo>
                    <a:cubicBezTo>
                      <a:pt x="49815" y="15905"/>
                      <a:pt x="49881" y="15756"/>
                      <a:pt x="49881" y="15624"/>
                    </a:cubicBezTo>
                    <a:lnTo>
                      <a:pt x="49947" y="15624"/>
                    </a:lnTo>
                    <a:cubicBezTo>
                      <a:pt x="50162" y="15624"/>
                      <a:pt x="50162" y="15344"/>
                      <a:pt x="50013" y="15278"/>
                    </a:cubicBezTo>
                    <a:cubicBezTo>
                      <a:pt x="50162" y="15146"/>
                      <a:pt x="50228" y="15014"/>
                      <a:pt x="50228" y="14800"/>
                    </a:cubicBezTo>
                    <a:cubicBezTo>
                      <a:pt x="50294" y="14800"/>
                      <a:pt x="50360" y="14800"/>
                      <a:pt x="50360" y="14734"/>
                    </a:cubicBezTo>
                    <a:cubicBezTo>
                      <a:pt x="50425" y="14734"/>
                      <a:pt x="50425" y="14668"/>
                      <a:pt x="50491" y="14668"/>
                    </a:cubicBezTo>
                    <a:cubicBezTo>
                      <a:pt x="50574" y="14602"/>
                      <a:pt x="50574" y="14454"/>
                      <a:pt x="50491" y="14388"/>
                    </a:cubicBezTo>
                    <a:cubicBezTo>
                      <a:pt x="50458" y="14355"/>
                      <a:pt x="50409" y="14338"/>
                      <a:pt x="50360" y="14338"/>
                    </a:cubicBezTo>
                    <a:cubicBezTo>
                      <a:pt x="50310" y="14338"/>
                      <a:pt x="50261" y="14355"/>
                      <a:pt x="50228" y="14388"/>
                    </a:cubicBezTo>
                    <a:cubicBezTo>
                      <a:pt x="50162" y="14388"/>
                      <a:pt x="50162" y="14454"/>
                      <a:pt x="50162" y="14454"/>
                    </a:cubicBezTo>
                    <a:cubicBezTo>
                      <a:pt x="50079" y="14388"/>
                      <a:pt x="50079" y="14322"/>
                      <a:pt x="50013" y="14322"/>
                    </a:cubicBezTo>
                    <a:lnTo>
                      <a:pt x="50013" y="14107"/>
                    </a:lnTo>
                    <a:lnTo>
                      <a:pt x="50013" y="13778"/>
                    </a:lnTo>
                    <a:cubicBezTo>
                      <a:pt x="50079" y="13844"/>
                      <a:pt x="50079" y="13844"/>
                      <a:pt x="50162" y="13844"/>
                    </a:cubicBezTo>
                    <a:cubicBezTo>
                      <a:pt x="50425" y="13844"/>
                      <a:pt x="50425" y="13497"/>
                      <a:pt x="50162" y="13497"/>
                    </a:cubicBezTo>
                    <a:cubicBezTo>
                      <a:pt x="50079" y="13497"/>
                      <a:pt x="50079" y="13497"/>
                      <a:pt x="50013" y="13563"/>
                    </a:cubicBezTo>
                    <a:cubicBezTo>
                      <a:pt x="50013" y="13431"/>
                      <a:pt x="50013" y="13365"/>
                      <a:pt x="49947" y="13283"/>
                    </a:cubicBezTo>
                    <a:cubicBezTo>
                      <a:pt x="50013" y="13217"/>
                      <a:pt x="50079" y="13217"/>
                      <a:pt x="50162" y="13217"/>
                    </a:cubicBezTo>
                    <a:cubicBezTo>
                      <a:pt x="50162" y="13151"/>
                      <a:pt x="50228" y="13085"/>
                      <a:pt x="50228" y="13019"/>
                    </a:cubicBezTo>
                    <a:cubicBezTo>
                      <a:pt x="50228" y="12953"/>
                      <a:pt x="50162" y="12871"/>
                      <a:pt x="50162" y="12871"/>
                    </a:cubicBezTo>
                    <a:cubicBezTo>
                      <a:pt x="50079" y="12805"/>
                      <a:pt x="50079" y="12805"/>
                      <a:pt x="50013" y="12805"/>
                    </a:cubicBezTo>
                    <a:cubicBezTo>
                      <a:pt x="49947" y="12805"/>
                      <a:pt x="49881" y="12805"/>
                      <a:pt x="49881" y="12871"/>
                    </a:cubicBezTo>
                    <a:cubicBezTo>
                      <a:pt x="49881" y="12805"/>
                      <a:pt x="49815" y="12739"/>
                      <a:pt x="49815" y="12673"/>
                    </a:cubicBezTo>
                    <a:cubicBezTo>
                      <a:pt x="50013" y="12607"/>
                      <a:pt x="49947" y="12261"/>
                      <a:pt x="49749" y="12261"/>
                    </a:cubicBezTo>
                    <a:cubicBezTo>
                      <a:pt x="49667" y="12261"/>
                      <a:pt x="49667" y="12326"/>
                      <a:pt x="49667" y="12326"/>
                    </a:cubicBezTo>
                    <a:cubicBezTo>
                      <a:pt x="49535" y="12195"/>
                      <a:pt x="49469" y="11980"/>
                      <a:pt x="49403" y="11848"/>
                    </a:cubicBezTo>
                    <a:cubicBezTo>
                      <a:pt x="49337" y="11716"/>
                      <a:pt x="49255" y="11634"/>
                      <a:pt x="49189" y="11568"/>
                    </a:cubicBezTo>
                    <a:cubicBezTo>
                      <a:pt x="49189" y="11502"/>
                      <a:pt x="49123" y="11370"/>
                      <a:pt x="49057" y="11370"/>
                    </a:cubicBezTo>
                    <a:cubicBezTo>
                      <a:pt x="48645" y="10678"/>
                      <a:pt x="48166" y="10067"/>
                      <a:pt x="47688" y="9375"/>
                    </a:cubicBezTo>
                    <a:cubicBezTo>
                      <a:pt x="47606" y="9375"/>
                      <a:pt x="47540" y="9309"/>
                      <a:pt x="47474" y="9243"/>
                    </a:cubicBezTo>
                    <a:cubicBezTo>
                      <a:pt x="47276" y="8748"/>
                      <a:pt x="46864" y="8336"/>
                      <a:pt x="46517" y="7924"/>
                    </a:cubicBezTo>
                    <a:cubicBezTo>
                      <a:pt x="46583" y="7726"/>
                      <a:pt x="46583" y="7512"/>
                      <a:pt x="46517" y="7314"/>
                    </a:cubicBezTo>
                    <a:cubicBezTo>
                      <a:pt x="46451" y="7182"/>
                      <a:pt x="46303" y="7033"/>
                      <a:pt x="46237" y="6901"/>
                    </a:cubicBezTo>
                    <a:cubicBezTo>
                      <a:pt x="46149" y="6714"/>
                      <a:pt x="45934" y="6592"/>
                      <a:pt x="45699" y="6592"/>
                    </a:cubicBezTo>
                    <a:cubicBezTo>
                      <a:pt x="45582" y="6592"/>
                      <a:pt x="45461" y="6622"/>
                      <a:pt x="45347" y="6687"/>
                    </a:cubicBezTo>
                    <a:cubicBezTo>
                      <a:pt x="45281" y="6769"/>
                      <a:pt x="45132" y="6835"/>
                      <a:pt x="45132" y="6967"/>
                    </a:cubicBezTo>
                    <a:cubicBezTo>
                      <a:pt x="44965" y="6842"/>
                      <a:pt x="44765" y="6796"/>
                      <a:pt x="44586" y="6796"/>
                    </a:cubicBezTo>
                    <a:cubicBezTo>
                      <a:pt x="44482" y="6796"/>
                      <a:pt x="44386" y="6811"/>
                      <a:pt x="44308" y="6835"/>
                    </a:cubicBezTo>
                    <a:cubicBezTo>
                      <a:pt x="44176" y="6835"/>
                      <a:pt x="44044" y="6901"/>
                      <a:pt x="43978" y="6967"/>
                    </a:cubicBezTo>
                    <a:cubicBezTo>
                      <a:pt x="43978" y="6901"/>
                      <a:pt x="43896" y="6835"/>
                      <a:pt x="43896" y="6769"/>
                    </a:cubicBezTo>
                    <a:cubicBezTo>
                      <a:pt x="43978" y="6769"/>
                      <a:pt x="44044" y="6687"/>
                      <a:pt x="44110" y="6687"/>
                    </a:cubicBezTo>
                    <a:cubicBezTo>
                      <a:pt x="44242" y="6555"/>
                      <a:pt x="44308" y="6423"/>
                      <a:pt x="44308" y="6275"/>
                    </a:cubicBezTo>
                    <a:cubicBezTo>
                      <a:pt x="44522" y="6209"/>
                      <a:pt x="44720" y="6011"/>
                      <a:pt x="44720" y="5731"/>
                    </a:cubicBezTo>
                    <a:cubicBezTo>
                      <a:pt x="44720" y="5533"/>
                      <a:pt x="44654" y="5384"/>
                      <a:pt x="44654" y="5318"/>
                    </a:cubicBezTo>
                    <a:cubicBezTo>
                      <a:pt x="44868" y="5186"/>
                      <a:pt x="45066" y="4972"/>
                      <a:pt x="45066" y="4708"/>
                    </a:cubicBezTo>
                    <a:cubicBezTo>
                      <a:pt x="45066" y="4362"/>
                      <a:pt x="44803" y="4148"/>
                      <a:pt x="44522" y="4082"/>
                    </a:cubicBezTo>
                    <a:cubicBezTo>
                      <a:pt x="44382" y="3942"/>
                      <a:pt x="44225" y="3871"/>
                      <a:pt x="44071" y="3871"/>
                    </a:cubicBezTo>
                    <a:cubicBezTo>
                      <a:pt x="43916" y="3871"/>
                      <a:pt x="43764" y="3942"/>
                      <a:pt x="43632" y="4082"/>
                    </a:cubicBezTo>
                    <a:cubicBezTo>
                      <a:pt x="43632" y="4082"/>
                      <a:pt x="43566" y="4148"/>
                      <a:pt x="43566" y="4214"/>
                    </a:cubicBezTo>
                    <a:cubicBezTo>
                      <a:pt x="43417" y="4214"/>
                      <a:pt x="43351" y="4296"/>
                      <a:pt x="43285" y="4296"/>
                    </a:cubicBezTo>
                    <a:cubicBezTo>
                      <a:pt x="43220" y="4214"/>
                      <a:pt x="43071" y="4214"/>
                      <a:pt x="42939" y="4214"/>
                    </a:cubicBezTo>
                    <a:cubicBezTo>
                      <a:pt x="43154" y="4082"/>
                      <a:pt x="43285" y="3884"/>
                      <a:pt x="43285" y="3669"/>
                    </a:cubicBezTo>
                    <a:cubicBezTo>
                      <a:pt x="43285" y="3323"/>
                      <a:pt x="43005" y="3059"/>
                      <a:pt x="42659" y="3059"/>
                    </a:cubicBezTo>
                    <a:lnTo>
                      <a:pt x="42181" y="3059"/>
                    </a:lnTo>
                    <a:cubicBezTo>
                      <a:pt x="42049" y="2911"/>
                      <a:pt x="41834" y="2845"/>
                      <a:pt x="41637" y="2845"/>
                    </a:cubicBezTo>
                    <a:cubicBezTo>
                      <a:pt x="41571" y="2845"/>
                      <a:pt x="41422" y="2779"/>
                      <a:pt x="41356" y="2713"/>
                    </a:cubicBezTo>
                    <a:lnTo>
                      <a:pt x="41290" y="2647"/>
                    </a:lnTo>
                    <a:cubicBezTo>
                      <a:pt x="41224" y="2647"/>
                      <a:pt x="41158" y="2565"/>
                      <a:pt x="41092" y="2499"/>
                    </a:cubicBezTo>
                    <a:cubicBezTo>
                      <a:pt x="41010" y="2433"/>
                      <a:pt x="40878" y="2433"/>
                      <a:pt x="40746" y="2433"/>
                    </a:cubicBezTo>
                    <a:cubicBezTo>
                      <a:pt x="40680" y="2235"/>
                      <a:pt x="40532" y="2086"/>
                      <a:pt x="40400" y="2020"/>
                    </a:cubicBezTo>
                    <a:lnTo>
                      <a:pt x="40400" y="1889"/>
                    </a:lnTo>
                    <a:lnTo>
                      <a:pt x="40400" y="1740"/>
                    </a:lnTo>
                    <a:cubicBezTo>
                      <a:pt x="40400" y="1476"/>
                      <a:pt x="40268" y="1262"/>
                      <a:pt x="39988" y="1130"/>
                    </a:cubicBezTo>
                    <a:cubicBezTo>
                      <a:pt x="39922" y="998"/>
                      <a:pt x="39773" y="850"/>
                      <a:pt x="39641" y="718"/>
                    </a:cubicBezTo>
                    <a:cubicBezTo>
                      <a:pt x="39575" y="652"/>
                      <a:pt x="39443" y="503"/>
                      <a:pt x="39361" y="437"/>
                    </a:cubicBezTo>
                    <a:cubicBezTo>
                      <a:pt x="39295" y="306"/>
                      <a:pt x="39163" y="306"/>
                      <a:pt x="39031" y="240"/>
                    </a:cubicBezTo>
                    <a:lnTo>
                      <a:pt x="38949" y="240"/>
                    </a:lnTo>
                    <a:cubicBezTo>
                      <a:pt x="38849" y="78"/>
                      <a:pt x="38666" y="1"/>
                      <a:pt x="3849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34"/>
              <p:cNvSpPr/>
              <p:nvPr/>
            </p:nvSpPr>
            <p:spPr>
              <a:xfrm>
                <a:off x="5529876" y="1262575"/>
                <a:ext cx="3322662" cy="1982108"/>
              </a:xfrm>
              <a:custGeom>
                <a:avLst/>
                <a:gdLst/>
                <a:ahLst/>
                <a:cxnLst/>
                <a:rect l="l" t="t" r="r" b="b"/>
                <a:pathLst>
                  <a:path w="61771" h="36849" extrusionOk="0">
                    <a:moveTo>
                      <a:pt x="35733" y="1583"/>
                    </a:moveTo>
                    <a:cubicBezTo>
                      <a:pt x="35865" y="1649"/>
                      <a:pt x="35997" y="1649"/>
                      <a:pt x="36146" y="1649"/>
                    </a:cubicBezTo>
                    <a:cubicBezTo>
                      <a:pt x="36690" y="1715"/>
                      <a:pt x="37316" y="1781"/>
                      <a:pt x="37861" y="1929"/>
                    </a:cubicBezTo>
                    <a:cubicBezTo>
                      <a:pt x="38141" y="1995"/>
                      <a:pt x="38405" y="2061"/>
                      <a:pt x="38685" y="2127"/>
                    </a:cubicBezTo>
                    <a:lnTo>
                      <a:pt x="38883" y="2127"/>
                    </a:lnTo>
                    <a:cubicBezTo>
                      <a:pt x="39031" y="2127"/>
                      <a:pt x="39097" y="2193"/>
                      <a:pt x="39163" y="2193"/>
                    </a:cubicBezTo>
                    <a:cubicBezTo>
                      <a:pt x="39295" y="2193"/>
                      <a:pt x="39444" y="2193"/>
                      <a:pt x="39575" y="2259"/>
                    </a:cubicBezTo>
                    <a:cubicBezTo>
                      <a:pt x="39856" y="2259"/>
                      <a:pt x="40120" y="2259"/>
                      <a:pt x="40400" y="2342"/>
                    </a:cubicBezTo>
                    <a:lnTo>
                      <a:pt x="41158" y="2342"/>
                    </a:lnTo>
                    <a:cubicBezTo>
                      <a:pt x="41637" y="2408"/>
                      <a:pt x="42049" y="2408"/>
                      <a:pt x="42461" y="2408"/>
                    </a:cubicBezTo>
                    <a:cubicBezTo>
                      <a:pt x="42873" y="2474"/>
                      <a:pt x="43286" y="2540"/>
                      <a:pt x="43632" y="2540"/>
                    </a:cubicBezTo>
                    <a:cubicBezTo>
                      <a:pt x="43698" y="2605"/>
                      <a:pt x="43764" y="2605"/>
                      <a:pt x="43830" y="2605"/>
                    </a:cubicBezTo>
                    <a:cubicBezTo>
                      <a:pt x="43912" y="2671"/>
                      <a:pt x="43978" y="2671"/>
                      <a:pt x="44044" y="2754"/>
                    </a:cubicBezTo>
                    <a:cubicBezTo>
                      <a:pt x="44110" y="2754"/>
                      <a:pt x="44176" y="2754"/>
                      <a:pt x="44242" y="2820"/>
                    </a:cubicBezTo>
                    <a:cubicBezTo>
                      <a:pt x="44324" y="2820"/>
                      <a:pt x="44390" y="2886"/>
                      <a:pt x="44522" y="2886"/>
                    </a:cubicBezTo>
                    <a:cubicBezTo>
                      <a:pt x="44869" y="3018"/>
                      <a:pt x="45347" y="3298"/>
                      <a:pt x="45973" y="3496"/>
                    </a:cubicBezTo>
                    <a:cubicBezTo>
                      <a:pt x="46303" y="3644"/>
                      <a:pt x="46649" y="3842"/>
                      <a:pt x="46996" y="3991"/>
                    </a:cubicBezTo>
                    <a:cubicBezTo>
                      <a:pt x="47408" y="4123"/>
                      <a:pt x="47820" y="4320"/>
                      <a:pt x="48232" y="4469"/>
                    </a:cubicBezTo>
                    <a:cubicBezTo>
                      <a:pt x="49123" y="4815"/>
                      <a:pt x="50162" y="5145"/>
                      <a:pt x="51184" y="5640"/>
                    </a:cubicBezTo>
                    <a:cubicBezTo>
                      <a:pt x="52289" y="6118"/>
                      <a:pt x="53394" y="6728"/>
                      <a:pt x="54548" y="7552"/>
                    </a:cubicBezTo>
                    <a:cubicBezTo>
                      <a:pt x="55175" y="8113"/>
                      <a:pt x="55785" y="8657"/>
                      <a:pt x="56345" y="9201"/>
                    </a:cubicBezTo>
                    <a:cubicBezTo>
                      <a:pt x="56889" y="9828"/>
                      <a:pt x="57368" y="10504"/>
                      <a:pt x="57714" y="11263"/>
                    </a:cubicBezTo>
                    <a:cubicBezTo>
                      <a:pt x="57780" y="11477"/>
                      <a:pt x="57928" y="11609"/>
                      <a:pt x="57994" y="11823"/>
                    </a:cubicBezTo>
                    <a:cubicBezTo>
                      <a:pt x="58060" y="12021"/>
                      <a:pt x="58192" y="12235"/>
                      <a:pt x="58258" y="12433"/>
                    </a:cubicBezTo>
                    <a:cubicBezTo>
                      <a:pt x="58341" y="12648"/>
                      <a:pt x="58472" y="12846"/>
                      <a:pt x="58538" y="13060"/>
                    </a:cubicBezTo>
                    <a:lnTo>
                      <a:pt x="58670" y="13390"/>
                    </a:lnTo>
                    <a:lnTo>
                      <a:pt x="58819" y="13670"/>
                    </a:lnTo>
                    <a:cubicBezTo>
                      <a:pt x="58885" y="13884"/>
                      <a:pt x="58951" y="14082"/>
                      <a:pt x="59017" y="14297"/>
                    </a:cubicBezTo>
                    <a:lnTo>
                      <a:pt x="59297" y="14907"/>
                    </a:lnTo>
                    <a:lnTo>
                      <a:pt x="59363" y="15253"/>
                    </a:lnTo>
                    <a:lnTo>
                      <a:pt x="59429" y="15451"/>
                    </a:lnTo>
                    <a:lnTo>
                      <a:pt x="59495" y="16077"/>
                    </a:lnTo>
                    <a:cubicBezTo>
                      <a:pt x="59577" y="16556"/>
                      <a:pt x="59643" y="16968"/>
                      <a:pt x="59709" y="17446"/>
                    </a:cubicBezTo>
                    <a:cubicBezTo>
                      <a:pt x="59709" y="17660"/>
                      <a:pt x="59775" y="17858"/>
                      <a:pt x="59775" y="18139"/>
                    </a:cubicBezTo>
                    <a:lnTo>
                      <a:pt x="59841" y="18485"/>
                    </a:lnTo>
                    <a:lnTo>
                      <a:pt x="59841" y="18617"/>
                    </a:lnTo>
                    <a:lnTo>
                      <a:pt x="59841" y="18749"/>
                    </a:lnTo>
                    <a:cubicBezTo>
                      <a:pt x="59907" y="19656"/>
                      <a:pt x="59907" y="20546"/>
                      <a:pt x="59841" y="21305"/>
                    </a:cubicBezTo>
                    <a:cubicBezTo>
                      <a:pt x="59775" y="21503"/>
                      <a:pt x="59775" y="21717"/>
                      <a:pt x="59775" y="21915"/>
                    </a:cubicBezTo>
                    <a:lnTo>
                      <a:pt x="59709" y="22047"/>
                    </a:lnTo>
                    <a:lnTo>
                      <a:pt x="59709" y="22195"/>
                    </a:lnTo>
                    <a:lnTo>
                      <a:pt x="59709" y="22261"/>
                    </a:lnTo>
                    <a:lnTo>
                      <a:pt x="59643" y="22673"/>
                    </a:lnTo>
                    <a:lnTo>
                      <a:pt x="59643" y="22805"/>
                    </a:lnTo>
                    <a:lnTo>
                      <a:pt x="59577" y="23020"/>
                    </a:lnTo>
                    <a:lnTo>
                      <a:pt x="59577" y="23366"/>
                    </a:lnTo>
                    <a:lnTo>
                      <a:pt x="59495" y="23630"/>
                    </a:lnTo>
                    <a:lnTo>
                      <a:pt x="59495" y="23844"/>
                    </a:lnTo>
                    <a:lnTo>
                      <a:pt x="59495" y="23976"/>
                    </a:lnTo>
                    <a:cubicBezTo>
                      <a:pt x="59495" y="24190"/>
                      <a:pt x="59429" y="24322"/>
                      <a:pt x="59429" y="24520"/>
                    </a:cubicBezTo>
                    <a:lnTo>
                      <a:pt x="59363" y="24801"/>
                    </a:lnTo>
                    <a:lnTo>
                      <a:pt x="59297" y="25081"/>
                    </a:lnTo>
                    <a:cubicBezTo>
                      <a:pt x="59231" y="25213"/>
                      <a:pt x="59165" y="25427"/>
                      <a:pt x="59083" y="25559"/>
                    </a:cubicBezTo>
                    <a:cubicBezTo>
                      <a:pt x="59017" y="25625"/>
                      <a:pt x="58951" y="25691"/>
                      <a:pt x="58951" y="25839"/>
                    </a:cubicBezTo>
                    <a:lnTo>
                      <a:pt x="58819" y="26037"/>
                    </a:lnTo>
                    <a:lnTo>
                      <a:pt x="58753" y="26103"/>
                    </a:lnTo>
                    <a:cubicBezTo>
                      <a:pt x="58604" y="26449"/>
                      <a:pt x="58472" y="26796"/>
                      <a:pt x="58407" y="27076"/>
                    </a:cubicBezTo>
                    <a:cubicBezTo>
                      <a:pt x="58258" y="27340"/>
                      <a:pt x="58192" y="27554"/>
                      <a:pt x="58060" y="27752"/>
                    </a:cubicBezTo>
                    <a:cubicBezTo>
                      <a:pt x="58060" y="27901"/>
                      <a:pt x="57994" y="27967"/>
                      <a:pt x="57928" y="28032"/>
                    </a:cubicBezTo>
                    <a:lnTo>
                      <a:pt x="57928" y="28098"/>
                    </a:lnTo>
                    <a:lnTo>
                      <a:pt x="57846" y="28098"/>
                    </a:lnTo>
                    <a:lnTo>
                      <a:pt x="57846" y="28164"/>
                    </a:lnTo>
                    <a:lnTo>
                      <a:pt x="57714" y="28379"/>
                    </a:lnTo>
                    <a:cubicBezTo>
                      <a:pt x="57516" y="28577"/>
                      <a:pt x="57368" y="28791"/>
                      <a:pt x="57170" y="28989"/>
                    </a:cubicBezTo>
                    <a:cubicBezTo>
                      <a:pt x="56824" y="29401"/>
                      <a:pt x="56477" y="29813"/>
                      <a:pt x="56131" y="30160"/>
                    </a:cubicBezTo>
                    <a:cubicBezTo>
                      <a:pt x="56065" y="30160"/>
                      <a:pt x="56065" y="30226"/>
                      <a:pt x="55999" y="30226"/>
                    </a:cubicBezTo>
                    <a:lnTo>
                      <a:pt x="55867" y="30374"/>
                    </a:lnTo>
                    <a:cubicBezTo>
                      <a:pt x="55719" y="30440"/>
                      <a:pt x="55653" y="30572"/>
                      <a:pt x="55521" y="30638"/>
                    </a:cubicBezTo>
                    <a:cubicBezTo>
                      <a:pt x="55372" y="30786"/>
                      <a:pt x="55175" y="30984"/>
                      <a:pt x="54960" y="31116"/>
                    </a:cubicBezTo>
                    <a:cubicBezTo>
                      <a:pt x="54828" y="31198"/>
                      <a:pt x="54762" y="31264"/>
                      <a:pt x="54630" y="31396"/>
                    </a:cubicBezTo>
                    <a:lnTo>
                      <a:pt x="54482" y="31528"/>
                    </a:lnTo>
                    <a:lnTo>
                      <a:pt x="54416" y="31611"/>
                    </a:lnTo>
                    <a:cubicBezTo>
                      <a:pt x="54350" y="31611"/>
                      <a:pt x="54350" y="31611"/>
                      <a:pt x="54350" y="31677"/>
                    </a:cubicBezTo>
                    <a:lnTo>
                      <a:pt x="54284" y="31743"/>
                    </a:lnTo>
                    <a:cubicBezTo>
                      <a:pt x="54070" y="31875"/>
                      <a:pt x="53938" y="32089"/>
                      <a:pt x="53806" y="32287"/>
                    </a:cubicBezTo>
                    <a:cubicBezTo>
                      <a:pt x="53526" y="32633"/>
                      <a:pt x="53245" y="32979"/>
                      <a:pt x="52899" y="33260"/>
                    </a:cubicBezTo>
                    <a:cubicBezTo>
                      <a:pt x="52833" y="33326"/>
                      <a:pt x="52767" y="33392"/>
                      <a:pt x="52701" y="33458"/>
                    </a:cubicBezTo>
                    <a:cubicBezTo>
                      <a:pt x="52635" y="33524"/>
                      <a:pt x="52569" y="33589"/>
                      <a:pt x="52487" y="33672"/>
                    </a:cubicBezTo>
                    <a:cubicBezTo>
                      <a:pt x="52355" y="33804"/>
                      <a:pt x="52157" y="33870"/>
                      <a:pt x="52009" y="34002"/>
                    </a:cubicBezTo>
                    <a:cubicBezTo>
                      <a:pt x="51745" y="34282"/>
                      <a:pt x="51464" y="34496"/>
                      <a:pt x="51184" y="34694"/>
                    </a:cubicBezTo>
                    <a:cubicBezTo>
                      <a:pt x="51052" y="34760"/>
                      <a:pt x="50986" y="34826"/>
                      <a:pt x="50920" y="34909"/>
                    </a:cubicBezTo>
                    <a:cubicBezTo>
                      <a:pt x="50838" y="34909"/>
                      <a:pt x="50772" y="34975"/>
                      <a:pt x="50706" y="35041"/>
                    </a:cubicBezTo>
                    <a:cubicBezTo>
                      <a:pt x="50574" y="35107"/>
                      <a:pt x="50508" y="35107"/>
                      <a:pt x="50426" y="35172"/>
                    </a:cubicBezTo>
                    <a:lnTo>
                      <a:pt x="50360" y="35238"/>
                    </a:lnTo>
                    <a:cubicBezTo>
                      <a:pt x="50294" y="35238"/>
                      <a:pt x="50294" y="35238"/>
                      <a:pt x="50228" y="35321"/>
                    </a:cubicBezTo>
                    <a:cubicBezTo>
                      <a:pt x="49947" y="35453"/>
                      <a:pt x="49684" y="35519"/>
                      <a:pt x="49469" y="35651"/>
                    </a:cubicBezTo>
                    <a:cubicBezTo>
                      <a:pt x="48991" y="35799"/>
                      <a:pt x="48645" y="35865"/>
                      <a:pt x="48447" y="35931"/>
                    </a:cubicBezTo>
                    <a:cubicBezTo>
                      <a:pt x="48513" y="35865"/>
                      <a:pt x="48513" y="35799"/>
                      <a:pt x="48579" y="35733"/>
                    </a:cubicBezTo>
                    <a:cubicBezTo>
                      <a:pt x="48645" y="35453"/>
                      <a:pt x="48777" y="35041"/>
                      <a:pt x="48925" y="34496"/>
                    </a:cubicBezTo>
                    <a:cubicBezTo>
                      <a:pt x="48991" y="34216"/>
                      <a:pt x="49057" y="33870"/>
                      <a:pt x="49123" y="33524"/>
                    </a:cubicBezTo>
                    <a:cubicBezTo>
                      <a:pt x="49189" y="33326"/>
                      <a:pt x="49271" y="33177"/>
                      <a:pt x="49337" y="32979"/>
                    </a:cubicBezTo>
                    <a:cubicBezTo>
                      <a:pt x="49403" y="32765"/>
                      <a:pt x="49469" y="32567"/>
                      <a:pt x="49469" y="32353"/>
                    </a:cubicBezTo>
                    <a:cubicBezTo>
                      <a:pt x="49601" y="31875"/>
                      <a:pt x="49684" y="31396"/>
                      <a:pt x="49815" y="30918"/>
                    </a:cubicBezTo>
                    <a:cubicBezTo>
                      <a:pt x="49815" y="30704"/>
                      <a:pt x="49881" y="30440"/>
                      <a:pt x="49881" y="30226"/>
                    </a:cubicBezTo>
                    <a:cubicBezTo>
                      <a:pt x="49947" y="29962"/>
                      <a:pt x="49947" y="29681"/>
                      <a:pt x="49947" y="29467"/>
                    </a:cubicBezTo>
                    <a:cubicBezTo>
                      <a:pt x="50013" y="29203"/>
                      <a:pt x="50013" y="28989"/>
                      <a:pt x="50013" y="28725"/>
                    </a:cubicBezTo>
                    <a:lnTo>
                      <a:pt x="50013" y="27967"/>
                    </a:lnTo>
                    <a:lnTo>
                      <a:pt x="50013" y="27208"/>
                    </a:lnTo>
                    <a:lnTo>
                      <a:pt x="50013" y="26515"/>
                    </a:lnTo>
                    <a:lnTo>
                      <a:pt x="50013" y="26169"/>
                    </a:lnTo>
                    <a:cubicBezTo>
                      <a:pt x="50013" y="26037"/>
                      <a:pt x="50013" y="25905"/>
                      <a:pt x="49947" y="25757"/>
                    </a:cubicBezTo>
                    <a:lnTo>
                      <a:pt x="49947" y="25427"/>
                    </a:lnTo>
                    <a:cubicBezTo>
                      <a:pt x="49947" y="25345"/>
                      <a:pt x="49947" y="25213"/>
                      <a:pt x="49881" y="25081"/>
                    </a:cubicBezTo>
                    <a:lnTo>
                      <a:pt x="49881" y="24735"/>
                    </a:lnTo>
                    <a:lnTo>
                      <a:pt x="49881" y="24669"/>
                    </a:lnTo>
                    <a:lnTo>
                      <a:pt x="49881" y="24603"/>
                    </a:lnTo>
                    <a:lnTo>
                      <a:pt x="49815" y="24520"/>
                    </a:lnTo>
                    <a:cubicBezTo>
                      <a:pt x="49815" y="24454"/>
                      <a:pt x="49749" y="24388"/>
                      <a:pt x="49749" y="24322"/>
                    </a:cubicBezTo>
                    <a:cubicBezTo>
                      <a:pt x="49684" y="24190"/>
                      <a:pt x="49601" y="24042"/>
                      <a:pt x="49535" y="23910"/>
                    </a:cubicBezTo>
                    <a:cubicBezTo>
                      <a:pt x="49469" y="23844"/>
                      <a:pt x="49403" y="23696"/>
                      <a:pt x="49337" y="23630"/>
                    </a:cubicBezTo>
                    <a:cubicBezTo>
                      <a:pt x="49057" y="23217"/>
                      <a:pt x="48711" y="23020"/>
                      <a:pt x="48364" y="22739"/>
                    </a:cubicBezTo>
                    <a:cubicBezTo>
                      <a:pt x="48101" y="22541"/>
                      <a:pt x="47754" y="22393"/>
                      <a:pt x="47474" y="22327"/>
                    </a:cubicBezTo>
                    <a:cubicBezTo>
                      <a:pt x="47342" y="22261"/>
                      <a:pt x="47210" y="22261"/>
                      <a:pt x="47128" y="22195"/>
                    </a:cubicBezTo>
                    <a:cubicBezTo>
                      <a:pt x="46996" y="22195"/>
                      <a:pt x="46930" y="22129"/>
                      <a:pt x="46798" y="22129"/>
                    </a:cubicBezTo>
                    <a:lnTo>
                      <a:pt x="46452" y="22129"/>
                    </a:lnTo>
                    <a:cubicBezTo>
                      <a:pt x="46386" y="22129"/>
                      <a:pt x="46386" y="22195"/>
                      <a:pt x="46303" y="22195"/>
                    </a:cubicBezTo>
                    <a:cubicBezTo>
                      <a:pt x="46237" y="22129"/>
                      <a:pt x="46105" y="22129"/>
                      <a:pt x="45973" y="22129"/>
                    </a:cubicBezTo>
                    <a:cubicBezTo>
                      <a:pt x="45479" y="22129"/>
                      <a:pt x="45066" y="22047"/>
                      <a:pt x="44522" y="22047"/>
                    </a:cubicBezTo>
                    <a:cubicBezTo>
                      <a:pt x="44044" y="21981"/>
                      <a:pt x="43500" y="21915"/>
                      <a:pt x="42939" y="21849"/>
                    </a:cubicBezTo>
                    <a:cubicBezTo>
                      <a:pt x="42807" y="21849"/>
                      <a:pt x="42675" y="21783"/>
                      <a:pt x="42527" y="21783"/>
                    </a:cubicBezTo>
                    <a:cubicBezTo>
                      <a:pt x="42395" y="21717"/>
                      <a:pt x="42263" y="21717"/>
                      <a:pt x="42115" y="21634"/>
                    </a:cubicBezTo>
                    <a:cubicBezTo>
                      <a:pt x="41851" y="21569"/>
                      <a:pt x="41505" y="21503"/>
                      <a:pt x="41224" y="21437"/>
                    </a:cubicBezTo>
                    <a:cubicBezTo>
                      <a:pt x="40944" y="21305"/>
                      <a:pt x="40614" y="21222"/>
                      <a:pt x="40268" y="21156"/>
                    </a:cubicBezTo>
                    <a:cubicBezTo>
                      <a:pt x="40120" y="21090"/>
                      <a:pt x="39988" y="21024"/>
                      <a:pt x="39856" y="20958"/>
                    </a:cubicBezTo>
                    <a:cubicBezTo>
                      <a:pt x="39641" y="20892"/>
                      <a:pt x="39509" y="20810"/>
                      <a:pt x="39378" y="20744"/>
                    </a:cubicBezTo>
                    <a:cubicBezTo>
                      <a:pt x="39229" y="20678"/>
                      <a:pt x="39031" y="20612"/>
                      <a:pt x="38883" y="20546"/>
                    </a:cubicBezTo>
                    <a:cubicBezTo>
                      <a:pt x="38817" y="20480"/>
                      <a:pt x="38751" y="20480"/>
                      <a:pt x="38619" y="20398"/>
                    </a:cubicBezTo>
                    <a:lnTo>
                      <a:pt x="38553" y="20398"/>
                    </a:lnTo>
                    <a:cubicBezTo>
                      <a:pt x="38553" y="20332"/>
                      <a:pt x="38553" y="20332"/>
                      <a:pt x="38471" y="20332"/>
                    </a:cubicBezTo>
                    <a:cubicBezTo>
                      <a:pt x="38339" y="20200"/>
                      <a:pt x="38207" y="20068"/>
                      <a:pt x="38058" y="19986"/>
                    </a:cubicBezTo>
                    <a:cubicBezTo>
                      <a:pt x="37861" y="19854"/>
                      <a:pt x="37646" y="19722"/>
                      <a:pt x="37448" y="19573"/>
                    </a:cubicBezTo>
                    <a:cubicBezTo>
                      <a:pt x="37382" y="19573"/>
                      <a:pt x="37234" y="19507"/>
                      <a:pt x="37102" y="19441"/>
                    </a:cubicBezTo>
                    <a:lnTo>
                      <a:pt x="36970" y="19441"/>
                    </a:lnTo>
                    <a:lnTo>
                      <a:pt x="36904" y="19375"/>
                    </a:lnTo>
                    <a:cubicBezTo>
                      <a:pt x="36822" y="19375"/>
                      <a:pt x="36690" y="19309"/>
                      <a:pt x="36624" y="19244"/>
                    </a:cubicBezTo>
                    <a:cubicBezTo>
                      <a:pt x="36492" y="19244"/>
                      <a:pt x="36409" y="19161"/>
                      <a:pt x="36278" y="19161"/>
                    </a:cubicBezTo>
                    <a:lnTo>
                      <a:pt x="36146" y="19095"/>
                    </a:lnTo>
                    <a:lnTo>
                      <a:pt x="35997" y="19029"/>
                    </a:lnTo>
                    <a:lnTo>
                      <a:pt x="35667" y="18963"/>
                    </a:lnTo>
                    <a:lnTo>
                      <a:pt x="35387" y="18897"/>
                    </a:lnTo>
                    <a:lnTo>
                      <a:pt x="35255" y="18897"/>
                    </a:lnTo>
                    <a:lnTo>
                      <a:pt x="35173" y="18831"/>
                    </a:lnTo>
                    <a:cubicBezTo>
                      <a:pt x="34497" y="18617"/>
                      <a:pt x="33804" y="18139"/>
                      <a:pt x="33112" y="17726"/>
                    </a:cubicBezTo>
                    <a:cubicBezTo>
                      <a:pt x="32782" y="17446"/>
                      <a:pt x="32435" y="17248"/>
                      <a:pt x="32089" y="17034"/>
                    </a:cubicBezTo>
                    <a:cubicBezTo>
                      <a:pt x="31875" y="16902"/>
                      <a:pt x="31677" y="16836"/>
                      <a:pt x="31463" y="16688"/>
                    </a:cubicBezTo>
                    <a:cubicBezTo>
                      <a:pt x="31331" y="16622"/>
                      <a:pt x="31265" y="16622"/>
                      <a:pt x="31133" y="16556"/>
                    </a:cubicBezTo>
                    <a:cubicBezTo>
                      <a:pt x="31050" y="16556"/>
                      <a:pt x="30918" y="16490"/>
                      <a:pt x="30786" y="16490"/>
                    </a:cubicBezTo>
                    <a:cubicBezTo>
                      <a:pt x="30440" y="16275"/>
                      <a:pt x="30028" y="16143"/>
                      <a:pt x="29682" y="16012"/>
                    </a:cubicBezTo>
                    <a:cubicBezTo>
                      <a:pt x="29269" y="15863"/>
                      <a:pt x="28923" y="15665"/>
                      <a:pt x="28511" y="15533"/>
                    </a:cubicBezTo>
                    <a:cubicBezTo>
                      <a:pt x="28165" y="15319"/>
                      <a:pt x="27752" y="15187"/>
                      <a:pt x="27340" y="14973"/>
                    </a:cubicBezTo>
                    <a:lnTo>
                      <a:pt x="26796" y="14709"/>
                    </a:lnTo>
                    <a:cubicBezTo>
                      <a:pt x="26598" y="14626"/>
                      <a:pt x="26384" y="14560"/>
                      <a:pt x="26186" y="14429"/>
                    </a:cubicBezTo>
                    <a:lnTo>
                      <a:pt x="25559" y="14214"/>
                    </a:lnTo>
                    <a:lnTo>
                      <a:pt x="24949" y="14016"/>
                    </a:lnTo>
                    <a:lnTo>
                      <a:pt x="24323" y="13802"/>
                    </a:lnTo>
                    <a:cubicBezTo>
                      <a:pt x="24125" y="13736"/>
                      <a:pt x="23910" y="13670"/>
                      <a:pt x="23712" y="13670"/>
                    </a:cubicBezTo>
                    <a:cubicBezTo>
                      <a:pt x="23498" y="13604"/>
                      <a:pt x="23300" y="13538"/>
                      <a:pt x="23086" y="13472"/>
                    </a:cubicBezTo>
                    <a:cubicBezTo>
                      <a:pt x="22888" y="13390"/>
                      <a:pt x="22674" y="13324"/>
                      <a:pt x="22542" y="13258"/>
                    </a:cubicBezTo>
                    <a:lnTo>
                      <a:pt x="22195" y="13192"/>
                    </a:lnTo>
                    <a:lnTo>
                      <a:pt x="22064" y="13126"/>
                    </a:lnTo>
                    <a:lnTo>
                      <a:pt x="21981" y="13126"/>
                    </a:lnTo>
                    <a:lnTo>
                      <a:pt x="21915" y="13060"/>
                    </a:lnTo>
                    <a:cubicBezTo>
                      <a:pt x="21783" y="13060"/>
                      <a:pt x="21569" y="12977"/>
                      <a:pt x="21437" y="12846"/>
                    </a:cubicBezTo>
                    <a:cubicBezTo>
                      <a:pt x="21091" y="12714"/>
                      <a:pt x="20678" y="12499"/>
                      <a:pt x="20200" y="12367"/>
                    </a:cubicBezTo>
                    <a:cubicBezTo>
                      <a:pt x="20068" y="12301"/>
                      <a:pt x="19920" y="12235"/>
                      <a:pt x="19854" y="12235"/>
                    </a:cubicBezTo>
                    <a:lnTo>
                      <a:pt x="19656" y="12235"/>
                    </a:lnTo>
                    <a:lnTo>
                      <a:pt x="19656" y="12153"/>
                    </a:lnTo>
                    <a:cubicBezTo>
                      <a:pt x="19442" y="12087"/>
                      <a:pt x="19244" y="12021"/>
                      <a:pt x="19029" y="11955"/>
                    </a:cubicBezTo>
                    <a:cubicBezTo>
                      <a:pt x="18683" y="11823"/>
                      <a:pt x="18271" y="11675"/>
                      <a:pt x="17941" y="11543"/>
                    </a:cubicBezTo>
                    <a:cubicBezTo>
                      <a:pt x="17727" y="11477"/>
                      <a:pt x="17529" y="11411"/>
                      <a:pt x="17380" y="11328"/>
                    </a:cubicBezTo>
                    <a:cubicBezTo>
                      <a:pt x="17183" y="11263"/>
                      <a:pt x="17034" y="11197"/>
                      <a:pt x="16836" y="11131"/>
                    </a:cubicBezTo>
                    <a:cubicBezTo>
                      <a:pt x="16622" y="11065"/>
                      <a:pt x="16490" y="10916"/>
                      <a:pt x="16292" y="10850"/>
                    </a:cubicBezTo>
                    <a:cubicBezTo>
                      <a:pt x="16078" y="10784"/>
                      <a:pt x="15880" y="10718"/>
                      <a:pt x="15666" y="10652"/>
                    </a:cubicBezTo>
                    <a:cubicBezTo>
                      <a:pt x="15319" y="10504"/>
                      <a:pt x="14907" y="10372"/>
                      <a:pt x="14561" y="10306"/>
                    </a:cubicBezTo>
                    <a:cubicBezTo>
                      <a:pt x="14231" y="10174"/>
                      <a:pt x="13951" y="10026"/>
                      <a:pt x="13670" y="9894"/>
                    </a:cubicBezTo>
                    <a:lnTo>
                      <a:pt x="13604" y="9894"/>
                    </a:lnTo>
                    <a:lnTo>
                      <a:pt x="13538" y="9828"/>
                    </a:lnTo>
                    <a:lnTo>
                      <a:pt x="13406" y="9828"/>
                    </a:lnTo>
                    <a:lnTo>
                      <a:pt x="13258" y="9762"/>
                    </a:lnTo>
                    <a:cubicBezTo>
                      <a:pt x="13192" y="9762"/>
                      <a:pt x="13126" y="9680"/>
                      <a:pt x="13060" y="9680"/>
                    </a:cubicBezTo>
                    <a:cubicBezTo>
                      <a:pt x="12912" y="9614"/>
                      <a:pt x="12714" y="9548"/>
                      <a:pt x="12582" y="9482"/>
                    </a:cubicBezTo>
                    <a:cubicBezTo>
                      <a:pt x="12434" y="9416"/>
                      <a:pt x="12236" y="9267"/>
                      <a:pt x="12087" y="9201"/>
                    </a:cubicBezTo>
                    <a:cubicBezTo>
                      <a:pt x="11889" y="9135"/>
                      <a:pt x="11758" y="9069"/>
                      <a:pt x="11543" y="9003"/>
                    </a:cubicBezTo>
                    <a:cubicBezTo>
                      <a:pt x="11477" y="8937"/>
                      <a:pt x="11411" y="8937"/>
                      <a:pt x="11263" y="8937"/>
                    </a:cubicBezTo>
                    <a:cubicBezTo>
                      <a:pt x="11197" y="8855"/>
                      <a:pt x="11131" y="8855"/>
                      <a:pt x="10999" y="8789"/>
                    </a:cubicBezTo>
                    <a:cubicBezTo>
                      <a:pt x="10851" y="8723"/>
                      <a:pt x="10653" y="8723"/>
                      <a:pt x="10438" y="8657"/>
                    </a:cubicBezTo>
                    <a:cubicBezTo>
                      <a:pt x="10109" y="8591"/>
                      <a:pt x="9762" y="8525"/>
                      <a:pt x="9482" y="8443"/>
                    </a:cubicBezTo>
                    <a:lnTo>
                      <a:pt x="9284" y="8443"/>
                    </a:lnTo>
                    <a:cubicBezTo>
                      <a:pt x="9202" y="8377"/>
                      <a:pt x="9070" y="8377"/>
                      <a:pt x="9004" y="8377"/>
                    </a:cubicBezTo>
                    <a:cubicBezTo>
                      <a:pt x="8938" y="8311"/>
                      <a:pt x="8872" y="8311"/>
                      <a:pt x="8789" y="8311"/>
                    </a:cubicBezTo>
                    <a:cubicBezTo>
                      <a:pt x="8657" y="8245"/>
                      <a:pt x="8592" y="8245"/>
                      <a:pt x="8526" y="8245"/>
                    </a:cubicBezTo>
                    <a:cubicBezTo>
                      <a:pt x="8377" y="8179"/>
                      <a:pt x="8245" y="8179"/>
                      <a:pt x="8047" y="8113"/>
                    </a:cubicBezTo>
                    <a:cubicBezTo>
                      <a:pt x="7899" y="8113"/>
                      <a:pt x="7767" y="8031"/>
                      <a:pt x="7635" y="8031"/>
                    </a:cubicBezTo>
                    <a:cubicBezTo>
                      <a:pt x="7487" y="7965"/>
                      <a:pt x="7355" y="7899"/>
                      <a:pt x="7223" y="7899"/>
                    </a:cubicBezTo>
                    <a:cubicBezTo>
                      <a:pt x="7140" y="7833"/>
                      <a:pt x="7074" y="7833"/>
                      <a:pt x="7074" y="7833"/>
                    </a:cubicBezTo>
                    <a:cubicBezTo>
                      <a:pt x="7009" y="7767"/>
                      <a:pt x="6943" y="7767"/>
                      <a:pt x="6877" y="7767"/>
                    </a:cubicBezTo>
                    <a:cubicBezTo>
                      <a:pt x="6398" y="7486"/>
                      <a:pt x="5904" y="7206"/>
                      <a:pt x="5491" y="6942"/>
                    </a:cubicBezTo>
                    <a:cubicBezTo>
                      <a:pt x="5079" y="6596"/>
                      <a:pt x="4667" y="6316"/>
                      <a:pt x="4255" y="6052"/>
                    </a:cubicBezTo>
                    <a:cubicBezTo>
                      <a:pt x="4057" y="5903"/>
                      <a:pt x="3843" y="5706"/>
                      <a:pt x="3645" y="5557"/>
                    </a:cubicBezTo>
                    <a:cubicBezTo>
                      <a:pt x="3513" y="5491"/>
                      <a:pt x="3430" y="5425"/>
                      <a:pt x="3298" y="5359"/>
                    </a:cubicBezTo>
                    <a:lnTo>
                      <a:pt x="3232" y="5359"/>
                    </a:lnTo>
                    <a:cubicBezTo>
                      <a:pt x="3232" y="5293"/>
                      <a:pt x="3166" y="5293"/>
                      <a:pt x="3101" y="5227"/>
                    </a:cubicBezTo>
                    <a:lnTo>
                      <a:pt x="3018" y="5227"/>
                    </a:lnTo>
                    <a:cubicBezTo>
                      <a:pt x="2952" y="5145"/>
                      <a:pt x="2886" y="5145"/>
                      <a:pt x="2886" y="5145"/>
                    </a:cubicBezTo>
                    <a:cubicBezTo>
                      <a:pt x="2820" y="5145"/>
                      <a:pt x="2754" y="5145"/>
                      <a:pt x="2754" y="5079"/>
                    </a:cubicBezTo>
                    <a:lnTo>
                      <a:pt x="2606" y="5079"/>
                    </a:lnTo>
                    <a:cubicBezTo>
                      <a:pt x="2540" y="5079"/>
                      <a:pt x="2474" y="5013"/>
                      <a:pt x="2474" y="5013"/>
                    </a:cubicBezTo>
                    <a:lnTo>
                      <a:pt x="2342" y="5013"/>
                    </a:lnTo>
                    <a:cubicBezTo>
                      <a:pt x="2194" y="4947"/>
                      <a:pt x="2062" y="4881"/>
                      <a:pt x="1930" y="4815"/>
                    </a:cubicBezTo>
                    <a:lnTo>
                      <a:pt x="1864" y="4815"/>
                    </a:lnTo>
                    <a:cubicBezTo>
                      <a:pt x="1715" y="4733"/>
                      <a:pt x="1649" y="4667"/>
                      <a:pt x="1518" y="4601"/>
                    </a:cubicBezTo>
                    <a:cubicBezTo>
                      <a:pt x="1583" y="4535"/>
                      <a:pt x="1715" y="4535"/>
                      <a:pt x="1781" y="4469"/>
                    </a:cubicBezTo>
                    <a:cubicBezTo>
                      <a:pt x="2128" y="4320"/>
                      <a:pt x="2540" y="4254"/>
                      <a:pt x="2952" y="4123"/>
                    </a:cubicBezTo>
                    <a:cubicBezTo>
                      <a:pt x="3232" y="4057"/>
                      <a:pt x="3430" y="4057"/>
                      <a:pt x="3645" y="3991"/>
                    </a:cubicBezTo>
                    <a:cubicBezTo>
                      <a:pt x="3777" y="3991"/>
                      <a:pt x="3925" y="3908"/>
                      <a:pt x="4057" y="3908"/>
                    </a:cubicBezTo>
                    <a:cubicBezTo>
                      <a:pt x="4123" y="3842"/>
                      <a:pt x="4189" y="3842"/>
                      <a:pt x="4255" y="3842"/>
                    </a:cubicBezTo>
                    <a:cubicBezTo>
                      <a:pt x="4337" y="3842"/>
                      <a:pt x="4403" y="3776"/>
                      <a:pt x="4469" y="3776"/>
                    </a:cubicBezTo>
                    <a:cubicBezTo>
                      <a:pt x="4947" y="3644"/>
                      <a:pt x="5491" y="3496"/>
                      <a:pt x="6052" y="3364"/>
                    </a:cubicBezTo>
                    <a:cubicBezTo>
                      <a:pt x="7140" y="3166"/>
                      <a:pt x="8377" y="3018"/>
                      <a:pt x="9828" y="2952"/>
                    </a:cubicBezTo>
                    <a:cubicBezTo>
                      <a:pt x="10521" y="2886"/>
                      <a:pt x="11263" y="2886"/>
                      <a:pt x="12021" y="2820"/>
                    </a:cubicBezTo>
                    <a:cubicBezTo>
                      <a:pt x="12368" y="2820"/>
                      <a:pt x="12780" y="2754"/>
                      <a:pt x="13126" y="2754"/>
                    </a:cubicBezTo>
                    <a:cubicBezTo>
                      <a:pt x="13538" y="2754"/>
                      <a:pt x="13885" y="2671"/>
                      <a:pt x="14231" y="2671"/>
                    </a:cubicBezTo>
                    <a:cubicBezTo>
                      <a:pt x="14643" y="2605"/>
                      <a:pt x="14973" y="2605"/>
                      <a:pt x="15385" y="2540"/>
                    </a:cubicBezTo>
                    <a:cubicBezTo>
                      <a:pt x="15732" y="2540"/>
                      <a:pt x="16144" y="2474"/>
                      <a:pt x="16490" y="2474"/>
                    </a:cubicBezTo>
                    <a:lnTo>
                      <a:pt x="17595" y="2474"/>
                    </a:lnTo>
                    <a:lnTo>
                      <a:pt x="18205" y="2408"/>
                    </a:lnTo>
                    <a:lnTo>
                      <a:pt x="18832" y="2408"/>
                    </a:lnTo>
                    <a:cubicBezTo>
                      <a:pt x="19656" y="2342"/>
                      <a:pt x="20415" y="2259"/>
                      <a:pt x="21157" y="2193"/>
                    </a:cubicBezTo>
                    <a:cubicBezTo>
                      <a:pt x="21305" y="2127"/>
                      <a:pt x="21503" y="2127"/>
                      <a:pt x="21717" y="2127"/>
                    </a:cubicBezTo>
                    <a:lnTo>
                      <a:pt x="23432" y="2127"/>
                    </a:lnTo>
                    <a:cubicBezTo>
                      <a:pt x="23778" y="2127"/>
                      <a:pt x="24191" y="2061"/>
                      <a:pt x="24603" y="2061"/>
                    </a:cubicBezTo>
                    <a:cubicBezTo>
                      <a:pt x="24801" y="2061"/>
                      <a:pt x="25015" y="1995"/>
                      <a:pt x="25147" y="1995"/>
                    </a:cubicBezTo>
                    <a:cubicBezTo>
                      <a:pt x="25361" y="1995"/>
                      <a:pt x="25559" y="1995"/>
                      <a:pt x="25774" y="1929"/>
                    </a:cubicBezTo>
                    <a:lnTo>
                      <a:pt x="26037" y="1929"/>
                    </a:lnTo>
                    <a:lnTo>
                      <a:pt x="26384" y="1847"/>
                    </a:lnTo>
                    <a:cubicBezTo>
                      <a:pt x="26516" y="1847"/>
                      <a:pt x="26730" y="1847"/>
                      <a:pt x="26928" y="1781"/>
                    </a:cubicBezTo>
                    <a:cubicBezTo>
                      <a:pt x="27142" y="1781"/>
                      <a:pt x="27274" y="1715"/>
                      <a:pt x="27489" y="1715"/>
                    </a:cubicBezTo>
                    <a:cubicBezTo>
                      <a:pt x="27620" y="1715"/>
                      <a:pt x="27835" y="1649"/>
                      <a:pt x="27967" y="1649"/>
                    </a:cubicBezTo>
                    <a:cubicBezTo>
                      <a:pt x="28659" y="1583"/>
                      <a:pt x="29401" y="1583"/>
                      <a:pt x="30094" y="1583"/>
                    </a:cubicBezTo>
                    <a:cubicBezTo>
                      <a:pt x="30440" y="1649"/>
                      <a:pt x="30852" y="1649"/>
                      <a:pt x="31199" y="1649"/>
                    </a:cubicBezTo>
                    <a:lnTo>
                      <a:pt x="32221" y="1649"/>
                    </a:lnTo>
                    <a:cubicBezTo>
                      <a:pt x="32980" y="1649"/>
                      <a:pt x="33672" y="1583"/>
                      <a:pt x="34282" y="1583"/>
                    </a:cubicBezTo>
                    <a:close/>
                    <a:moveTo>
                      <a:pt x="1303" y="4733"/>
                    </a:moveTo>
                    <a:cubicBezTo>
                      <a:pt x="1303" y="4733"/>
                      <a:pt x="1303" y="4815"/>
                      <a:pt x="1369" y="4815"/>
                    </a:cubicBezTo>
                    <a:cubicBezTo>
                      <a:pt x="1452" y="4881"/>
                      <a:pt x="1583" y="5013"/>
                      <a:pt x="1715" y="5079"/>
                    </a:cubicBezTo>
                    <a:cubicBezTo>
                      <a:pt x="1864" y="5145"/>
                      <a:pt x="1930" y="5227"/>
                      <a:pt x="2062" y="5293"/>
                    </a:cubicBezTo>
                    <a:cubicBezTo>
                      <a:pt x="2128" y="5359"/>
                      <a:pt x="2276" y="5425"/>
                      <a:pt x="2408" y="5491"/>
                    </a:cubicBezTo>
                    <a:cubicBezTo>
                      <a:pt x="2474" y="5557"/>
                      <a:pt x="2540" y="5557"/>
                      <a:pt x="2606" y="5557"/>
                    </a:cubicBezTo>
                    <a:cubicBezTo>
                      <a:pt x="2688" y="5640"/>
                      <a:pt x="2754" y="5640"/>
                      <a:pt x="2820" y="5706"/>
                    </a:cubicBezTo>
                    <a:cubicBezTo>
                      <a:pt x="2952" y="5771"/>
                      <a:pt x="3101" y="5903"/>
                      <a:pt x="3232" y="5969"/>
                    </a:cubicBezTo>
                    <a:cubicBezTo>
                      <a:pt x="3513" y="6250"/>
                      <a:pt x="3777" y="6464"/>
                      <a:pt x="4123" y="6728"/>
                    </a:cubicBezTo>
                    <a:cubicBezTo>
                      <a:pt x="4337" y="6876"/>
                      <a:pt x="4469" y="7008"/>
                      <a:pt x="4667" y="7140"/>
                    </a:cubicBezTo>
                    <a:cubicBezTo>
                      <a:pt x="4815" y="7289"/>
                      <a:pt x="5013" y="7486"/>
                      <a:pt x="5228" y="7618"/>
                    </a:cubicBezTo>
                    <a:cubicBezTo>
                      <a:pt x="5640" y="7965"/>
                      <a:pt x="6052" y="8245"/>
                      <a:pt x="6596" y="8525"/>
                    </a:cubicBezTo>
                    <a:cubicBezTo>
                      <a:pt x="6728" y="8591"/>
                      <a:pt x="6877" y="8657"/>
                      <a:pt x="7009" y="8723"/>
                    </a:cubicBezTo>
                    <a:cubicBezTo>
                      <a:pt x="7074" y="8723"/>
                      <a:pt x="7140" y="8789"/>
                      <a:pt x="7223" y="8789"/>
                    </a:cubicBezTo>
                    <a:cubicBezTo>
                      <a:pt x="7289" y="8789"/>
                      <a:pt x="7355" y="8855"/>
                      <a:pt x="7421" y="8855"/>
                    </a:cubicBezTo>
                    <a:cubicBezTo>
                      <a:pt x="7553" y="8937"/>
                      <a:pt x="7767" y="8937"/>
                      <a:pt x="7899" y="9003"/>
                    </a:cubicBezTo>
                    <a:cubicBezTo>
                      <a:pt x="8047" y="9069"/>
                      <a:pt x="8179" y="9069"/>
                      <a:pt x="8311" y="9135"/>
                    </a:cubicBezTo>
                    <a:cubicBezTo>
                      <a:pt x="8377" y="9135"/>
                      <a:pt x="8460" y="9201"/>
                      <a:pt x="8526" y="9201"/>
                    </a:cubicBezTo>
                    <a:cubicBezTo>
                      <a:pt x="8657" y="9201"/>
                      <a:pt x="8723" y="9267"/>
                      <a:pt x="8789" y="9267"/>
                    </a:cubicBezTo>
                    <a:cubicBezTo>
                      <a:pt x="8872" y="9267"/>
                      <a:pt x="8938" y="9350"/>
                      <a:pt x="9004" y="9350"/>
                    </a:cubicBezTo>
                    <a:cubicBezTo>
                      <a:pt x="9070" y="9350"/>
                      <a:pt x="9070" y="9350"/>
                      <a:pt x="9136" y="9416"/>
                    </a:cubicBezTo>
                    <a:lnTo>
                      <a:pt x="9284" y="9416"/>
                    </a:lnTo>
                    <a:cubicBezTo>
                      <a:pt x="9614" y="9482"/>
                      <a:pt x="9894" y="9548"/>
                      <a:pt x="10240" y="9614"/>
                    </a:cubicBezTo>
                    <a:cubicBezTo>
                      <a:pt x="10372" y="9680"/>
                      <a:pt x="10587" y="9762"/>
                      <a:pt x="10719" y="9762"/>
                    </a:cubicBezTo>
                    <a:cubicBezTo>
                      <a:pt x="10785" y="9828"/>
                      <a:pt x="10851" y="9828"/>
                      <a:pt x="10933" y="9894"/>
                    </a:cubicBezTo>
                    <a:cubicBezTo>
                      <a:pt x="11065" y="9894"/>
                      <a:pt x="11131" y="9894"/>
                      <a:pt x="11197" y="9960"/>
                    </a:cubicBezTo>
                    <a:cubicBezTo>
                      <a:pt x="11345" y="10026"/>
                      <a:pt x="11477" y="10092"/>
                      <a:pt x="11675" y="10174"/>
                    </a:cubicBezTo>
                    <a:cubicBezTo>
                      <a:pt x="11823" y="10240"/>
                      <a:pt x="11955" y="10372"/>
                      <a:pt x="12170" y="10438"/>
                    </a:cubicBezTo>
                    <a:cubicBezTo>
                      <a:pt x="12368" y="10504"/>
                      <a:pt x="12500" y="10652"/>
                      <a:pt x="12714" y="10718"/>
                    </a:cubicBezTo>
                    <a:lnTo>
                      <a:pt x="12994" y="10784"/>
                    </a:lnTo>
                    <a:lnTo>
                      <a:pt x="13060" y="10850"/>
                    </a:lnTo>
                    <a:lnTo>
                      <a:pt x="13192" y="10916"/>
                    </a:lnTo>
                    <a:cubicBezTo>
                      <a:pt x="13604" y="11131"/>
                      <a:pt x="14017" y="11263"/>
                      <a:pt x="14429" y="11411"/>
                    </a:cubicBezTo>
                    <a:cubicBezTo>
                      <a:pt x="14775" y="11543"/>
                      <a:pt x="15187" y="11675"/>
                      <a:pt x="15534" y="11823"/>
                    </a:cubicBezTo>
                    <a:cubicBezTo>
                      <a:pt x="15666" y="11889"/>
                      <a:pt x="15880" y="11955"/>
                      <a:pt x="16078" y="12021"/>
                    </a:cubicBezTo>
                    <a:cubicBezTo>
                      <a:pt x="16292" y="12153"/>
                      <a:pt x="16424" y="12235"/>
                      <a:pt x="16622" y="12301"/>
                    </a:cubicBezTo>
                    <a:cubicBezTo>
                      <a:pt x="16836" y="12367"/>
                      <a:pt x="17034" y="12433"/>
                      <a:pt x="17249" y="12565"/>
                    </a:cubicBezTo>
                    <a:cubicBezTo>
                      <a:pt x="17446" y="12648"/>
                      <a:pt x="17595" y="12714"/>
                      <a:pt x="17793" y="12780"/>
                    </a:cubicBezTo>
                    <a:cubicBezTo>
                      <a:pt x="18205" y="12911"/>
                      <a:pt x="18617" y="13060"/>
                      <a:pt x="18963" y="13258"/>
                    </a:cubicBezTo>
                    <a:lnTo>
                      <a:pt x="19310" y="13324"/>
                    </a:lnTo>
                    <a:cubicBezTo>
                      <a:pt x="19310" y="13390"/>
                      <a:pt x="19376" y="13390"/>
                      <a:pt x="19442" y="13390"/>
                    </a:cubicBezTo>
                    <a:lnTo>
                      <a:pt x="19508" y="13390"/>
                    </a:lnTo>
                    <a:lnTo>
                      <a:pt x="19656" y="13472"/>
                    </a:lnTo>
                    <a:cubicBezTo>
                      <a:pt x="19722" y="13472"/>
                      <a:pt x="19788" y="13472"/>
                      <a:pt x="19920" y="13538"/>
                    </a:cubicBezTo>
                    <a:cubicBezTo>
                      <a:pt x="20002" y="13538"/>
                      <a:pt x="20068" y="13604"/>
                      <a:pt x="20134" y="13604"/>
                    </a:cubicBezTo>
                    <a:cubicBezTo>
                      <a:pt x="20481" y="13736"/>
                      <a:pt x="20893" y="14016"/>
                      <a:pt x="21305" y="14148"/>
                    </a:cubicBezTo>
                    <a:cubicBezTo>
                      <a:pt x="21437" y="14214"/>
                      <a:pt x="21569" y="14297"/>
                      <a:pt x="21651" y="14297"/>
                    </a:cubicBezTo>
                    <a:lnTo>
                      <a:pt x="21981" y="14429"/>
                    </a:lnTo>
                    <a:lnTo>
                      <a:pt x="22542" y="14560"/>
                    </a:lnTo>
                    <a:cubicBezTo>
                      <a:pt x="22954" y="14709"/>
                      <a:pt x="23366" y="14841"/>
                      <a:pt x="23778" y="14973"/>
                    </a:cubicBezTo>
                    <a:cubicBezTo>
                      <a:pt x="24191" y="15121"/>
                      <a:pt x="24603" y="15253"/>
                      <a:pt x="25015" y="15319"/>
                    </a:cubicBezTo>
                    <a:cubicBezTo>
                      <a:pt x="25081" y="15385"/>
                      <a:pt x="25147" y="15385"/>
                      <a:pt x="25279" y="15451"/>
                    </a:cubicBezTo>
                    <a:lnTo>
                      <a:pt x="25559" y="15599"/>
                    </a:lnTo>
                    <a:lnTo>
                      <a:pt x="26103" y="15797"/>
                    </a:lnTo>
                    <a:cubicBezTo>
                      <a:pt x="26516" y="15946"/>
                      <a:pt x="26862" y="16143"/>
                      <a:pt x="27274" y="16275"/>
                    </a:cubicBezTo>
                    <a:cubicBezTo>
                      <a:pt x="27620" y="16490"/>
                      <a:pt x="28033" y="16688"/>
                      <a:pt x="28379" y="16836"/>
                    </a:cubicBezTo>
                    <a:cubicBezTo>
                      <a:pt x="28577" y="16902"/>
                      <a:pt x="28791" y="17034"/>
                      <a:pt x="28989" y="17100"/>
                    </a:cubicBezTo>
                    <a:lnTo>
                      <a:pt x="29269" y="17248"/>
                    </a:lnTo>
                    <a:lnTo>
                      <a:pt x="29550" y="17380"/>
                    </a:lnTo>
                    <a:cubicBezTo>
                      <a:pt x="29748" y="17446"/>
                      <a:pt x="29962" y="17512"/>
                      <a:pt x="30160" y="17595"/>
                    </a:cubicBezTo>
                    <a:lnTo>
                      <a:pt x="30308" y="17660"/>
                    </a:lnTo>
                    <a:lnTo>
                      <a:pt x="30440" y="17726"/>
                    </a:lnTo>
                    <a:cubicBezTo>
                      <a:pt x="30506" y="17726"/>
                      <a:pt x="30638" y="17792"/>
                      <a:pt x="30721" y="17792"/>
                    </a:cubicBezTo>
                    <a:cubicBezTo>
                      <a:pt x="31331" y="18073"/>
                      <a:pt x="32023" y="18551"/>
                      <a:pt x="32633" y="18963"/>
                    </a:cubicBezTo>
                    <a:cubicBezTo>
                      <a:pt x="32980" y="19161"/>
                      <a:pt x="33326" y="19441"/>
                      <a:pt x="33738" y="19656"/>
                    </a:cubicBezTo>
                    <a:cubicBezTo>
                      <a:pt x="33936" y="19722"/>
                      <a:pt x="34084" y="19788"/>
                      <a:pt x="34282" y="19920"/>
                    </a:cubicBezTo>
                    <a:cubicBezTo>
                      <a:pt x="34431" y="19920"/>
                      <a:pt x="34497" y="19986"/>
                      <a:pt x="34629" y="19986"/>
                    </a:cubicBezTo>
                    <a:lnTo>
                      <a:pt x="34760" y="20068"/>
                    </a:lnTo>
                    <a:lnTo>
                      <a:pt x="34843" y="20134"/>
                    </a:lnTo>
                    <a:lnTo>
                      <a:pt x="34975" y="20134"/>
                    </a:lnTo>
                    <a:cubicBezTo>
                      <a:pt x="35041" y="20134"/>
                      <a:pt x="35173" y="20200"/>
                      <a:pt x="35255" y="20200"/>
                    </a:cubicBezTo>
                    <a:cubicBezTo>
                      <a:pt x="35321" y="20200"/>
                      <a:pt x="35453" y="20266"/>
                      <a:pt x="35519" y="20266"/>
                    </a:cubicBezTo>
                    <a:cubicBezTo>
                      <a:pt x="35585" y="20266"/>
                      <a:pt x="35667" y="20332"/>
                      <a:pt x="35799" y="20332"/>
                    </a:cubicBezTo>
                    <a:cubicBezTo>
                      <a:pt x="35865" y="20332"/>
                      <a:pt x="35931" y="20398"/>
                      <a:pt x="35997" y="20398"/>
                    </a:cubicBezTo>
                    <a:cubicBezTo>
                      <a:pt x="36080" y="20398"/>
                      <a:pt x="36146" y="20480"/>
                      <a:pt x="36212" y="20480"/>
                    </a:cubicBezTo>
                    <a:cubicBezTo>
                      <a:pt x="36278" y="20546"/>
                      <a:pt x="36409" y="20546"/>
                      <a:pt x="36492" y="20612"/>
                    </a:cubicBezTo>
                    <a:cubicBezTo>
                      <a:pt x="36558" y="20612"/>
                      <a:pt x="36624" y="20678"/>
                      <a:pt x="36624" y="20678"/>
                    </a:cubicBezTo>
                    <a:lnTo>
                      <a:pt x="36756" y="20678"/>
                    </a:lnTo>
                    <a:cubicBezTo>
                      <a:pt x="36822" y="20744"/>
                      <a:pt x="36904" y="20744"/>
                      <a:pt x="36970" y="20744"/>
                    </a:cubicBezTo>
                    <a:cubicBezTo>
                      <a:pt x="37168" y="20892"/>
                      <a:pt x="37382" y="21090"/>
                      <a:pt x="37729" y="21305"/>
                    </a:cubicBezTo>
                    <a:lnTo>
                      <a:pt x="37861" y="21437"/>
                    </a:lnTo>
                    <a:cubicBezTo>
                      <a:pt x="37926" y="21437"/>
                      <a:pt x="37926" y="21437"/>
                      <a:pt x="37992" y="21503"/>
                    </a:cubicBezTo>
                    <a:lnTo>
                      <a:pt x="38058" y="21503"/>
                    </a:lnTo>
                    <a:cubicBezTo>
                      <a:pt x="38141" y="21569"/>
                      <a:pt x="38207" y="21569"/>
                      <a:pt x="38339" y="21634"/>
                    </a:cubicBezTo>
                    <a:cubicBezTo>
                      <a:pt x="38471" y="21717"/>
                      <a:pt x="38619" y="21783"/>
                      <a:pt x="38817" y="21849"/>
                    </a:cubicBezTo>
                    <a:cubicBezTo>
                      <a:pt x="38965" y="21915"/>
                      <a:pt x="39163" y="21981"/>
                      <a:pt x="39295" y="22047"/>
                    </a:cubicBezTo>
                    <a:cubicBezTo>
                      <a:pt x="39509" y="22129"/>
                      <a:pt x="39641" y="22195"/>
                      <a:pt x="39856" y="22261"/>
                    </a:cubicBezTo>
                    <a:cubicBezTo>
                      <a:pt x="39988" y="22327"/>
                      <a:pt x="40120" y="22327"/>
                      <a:pt x="40334" y="22393"/>
                    </a:cubicBezTo>
                    <a:cubicBezTo>
                      <a:pt x="40466" y="22393"/>
                      <a:pt x="40680" y="22459"/>
                      <a:pt x="40812" y="22541"/>
                    </a:cubicBezTo>
                    <a:cubicBezTo>
                      <a:pt x="40878" y="22541"/>
                      <a:pt x="40944" y="22541"/>
                      <a:pt x="41092" y="22607"/>
                    </a:cubicBezTo>
                    <a:lnTo>
                      <a:pt x="41290" y="22607"/>
                    </a:lnTo>
                    <a:cubicBezTo>
                      <a:pt x="41439" y="22673"/>
                      <a:pt x="41637" y="22673"/>
                      <a:pt x="41769" y="22739"/>
                    </a:cubicBezTo>
                    <a:cubicBezTo>
                      <a:pt x="42049" y="22739"/>
                      <a:pt x="42395" y="22805"/>
                      <a:pt x="42675" y="22871"/>
                    </a:cubicBezTo>
                    <a:cubicBezTo>
                      <a:pt x="43352" y="22954"/>
                      <a:pt x="43912" y="22954"/>
                      <a:pt x="44456" y="22954"/>
                    </a:cubicBezTo>
                    <a:lnTo>
                      <a:pt x="46518" y="22954"/>
                    </a:lnTo>
                    <a:cubicBezTo>
                      <a:pt x="46715" y="23020"/>
                      <a:pt x="46864" y="23020"/>
                      <a:pt x="47062" y="23086"/>
                    </a:cubicBezTo>
                    <a:cubicBezTo>
                      <a:pt x="47342" y="23152"/>
                      <a:pt x="47540" y="23217"/>
                      <a:pt x="47754" y="23366"/>
                    </a:cubicBezTo>
                    <a:cubicBezTo>
                      <a:pt x="47886" y="23432"/>
                      <a:pt x="48035" y="23630"/>
                      <a:pt x="48166" y="23778"/>
                    </a:cubicBezTo>
                    <a:cubicBezTo>
                      <a:pt x="48447" y="24042"/>
                      <a:pt x="48645" y="24388"/>
                      <a:pt x="48711" y="24669"/>
                    </a:cubicBezTo>
                    <a:lnTo>
                      <a:pt x="48711" y="24801"/>
                    </a:lnTo>
                    <a:lnTo>
                      <a:pt x="48711" y="24866"/>
                    </a:lnTo>
                    <a:lnTo>
                      <a:pt x="48711" y="24932"/>
                    </a:lnTo>
                    <a:lnTo>
                      <a:pt x="48711" y="25279"/>
                    </a:lnTo>
                    <a:lnTo>
                      <a:pt x="48711" y="25559"/>
                    </a:lnTo>
                    <a:lnTo>
                      <a:pt x="48711" y="25971"/>
                    </a:lnTo>
                    <a:lnTo>
                      <a:pt x="48711" y="26664"/>
                    </a:lnTo>
                    <a:lnTo>
                      <a:pt x="48711" y="27340"/>
                    </a:lnTo>
                    <a:cubicBezTo>
                      <a:pt x="48645" y="27818"/>
                      <a:pt x="48645" y="28313"/>
                      <a:pt x="48645" y="28791"/>
                    </a:cubicBezTo>
                    <a:cubicBezTo>
                      <a:pt x="48579" y="28923"/>
                      <a:pt x="48579" y="29055"/>
                      <a:pt x="48579" y="29137"/>
                    </a:cubicBezTo>
                    <a:lnTo>
                      <a:pt x="48579" y="29467"/>
                    </a:lnTo>
                    <a:cubicBezTo>
                      <a:pt x="48579" y="29747"/>
                      <a:pt x="48513" y="29962"/>
                      <a:pt x="48513" y="30226"/>
                    </a:cubicBezTo>
                    <a:cubicBezTo>
                      <a:pt x="48513" y="30440"/>
                      <a:pt x="48513" y="30638"/>
                      <a:pt x="48447" y="30852"/>
                    </a:cubicBezTo>
                    <a:cubicBezTo>
                      <a:pt x="48447" y="31116"/>
                      <a:pt x="48447" y="31330"/>
                      <a:pt x="48364" y="31528"/>
                    </a:cubicBezTo>
                    <a:cubicBezTo>
                      <a:pt x="48298" y="31941"/>
                      <a:pt x="48298" y="32353"/>
                      <a:pt x="48232" y="32765"/>
                    </a:cubicBezTo>
                    <a:cubicBezTo>
                      <a:pt x="48232" y="32979"/>
                      <a:pt x="48166" y="33111"/>
                      <a:pt x="48166" y="33326"/>
                    </a:cubicBezTo>
                    <a:cubicBezTo>
                      <a:pt x="48166" y="33524"/>
                      <a:pt x="48166" y="33738"/>
                      <a:pt x="48101" y="33870"/>
                    </a:cubicBezTo>
                    <a:lnTo>
                      <a:pt x="48101" y="34150"/>
                    </a:lnTo>
                    <a:lnTo>
                      <a:pt x="48101" y="34414"/>
                    </a:lnTo>
                    <a:lnTo>
                      <a:pt x="48101" y="34826"/>
                    </a:lnTo>
                    <a:cubicBezTo>
                      <a:pt x="48101" y="34975"/>
                      <a:pt x="48166" y="35107"/>
                      <a:pt x="48166" y="35238"/>
                    </a:cubicBezTo>
                    <a:cubicBezTo>
                      <a:pt x="48166" y="35321"/>
                      <a:pt x="48166" y="35453"/>
                      <a:pt x="48232" y="35519"/>
                    </a:cubicBezTo>
                    <a:cubicBezTo>
                      <a:pt x="48232" y="35651"/>
                      <a:pt x="48298" y="35799"/>
                      <a:pt x="48298" y="35865"/>
                    </a:cubicBezTo>
                    <a:lnTo>
                      <a:pt x="48364" y="35931"/>
                    </a:lnTo>
                    <a:cubicBezTo>
                      <a:pt x="48245" y="35990"/>
                      <a:pt x="48180" y="35996"/>
                      <a:pt x="48217" y="35997"/>
                    </a:cubicBezTo>
                    <a:lnTo>
                      <a:pt x="48217" y="35997"/>
                    </a:lnTo>
                    <a:cubicBezTo>
                      <a:pt x="47808" y="35994"/>
                      <a:pt x="47336" y="35863"/>
                      <a:pt x="46864" y="35733"/>
                    </a:cubicBezTo>
                    <a:cubicBezTo>
                      <a:pt x="46798" y="35733"/>
                      <a:pt x="46715" y="35733"/>
                      <a:pt x="46649" y="35651"/>
                    </a:cubicBezTo>
                    <a:cubicBezTo>
                      <a:pt x="46583" y="35651"/>
                      <a:pt x="46518" y="35651"/>
                      <a:pt x="46386" y="35585"/>
                    </a:cubicBezTo>
                    <a:cubicBezTo>
                      <a:pt x="46237" y="35585"/>
                      <a:pt x="46039" y="35519"/>
                      <a:pt x="45891" y="35453"/>
                    </a:cubicBezTo>
                    <a:cubicBezTo>
                      <a:pt x="45759" y="35453"/>
                      <a:pt x="45693" y="35453"/>
                      <a:pt x="45627" y="35387"/>
                    </a:cubicBezTo>
                    <a:cubicBezTo>
                      <a:pt x="45479" y="35387"/>
                      <a:pt x="45413" y="35321"/>
                      <a:pt x="45347" y="35321"/>
                    </a:cubicBezTo>
                    <a:cubicBezTo>
                      <a:pt x="45149" y="35238"/>
                      <a:pt x="45000" y="35172"/>
                      <a:pt x="44803" y="35041"/>
                    </a:cubicBezTo>
                    <a:cubicBezTo>
                      <a:pt x="44588" y="34975"/>
                      <a:pt x="44390" y="34909"/>
                      <a:pt x="44242" y="34760"/>
                    </a:cubicBezTo>
                    <a:cubicBezTo>
                      <a:pt x="44044" y="34628"/>
                      <a:pt x="43764" y="34496"/>
                      <a:pt x="43566" y="34414"/>
                    </a:cubicBezTo>
                    <a:cubicBezTo>
                      <a:pt x="43500" y="34348"/>
                      <a:pt x="43417" y="34348"/>
                      <a:pt x="43352" y="34282"/>
                    </a:cubicBezTo>
                    <a:lnTo>
                      <a:pt x="43220" y="34282"/>
                    </a:lnTo>
                    <a:lnTo>
                      <a:pt x="43154" y="34216"/>
                    </a:lnTo>
                    <a:lnTo>
                      <a:pt x="43005" y="34216"/>
                    </a:lnTo>
                    <a:cubicBezTo>
                      <a:pt x="42939" y="34150"/>
                      <a:pt x="42873" y="34150"/>
                      <a:pt x="42807" y="34150"/>
                    </a:cubicBezTo>
                    <a:cubicBezTo>
                      <a:pt x="42527" y="34002"/>
                      <a:pt x="42329" y="33936"/>
                      <a:pt x="42049" y="33804"/>
                    </a:cubicBezTo>
                    <a:cubicBezTo>
                      <a:pt x="41505" y="33672"/>
                      <a:pt x="40944" y="33458"/>
                      <a:pt x="40400" y="33260"/>
                    </a:cubicBezTo>
                    <a:cubicBezTo>
                      <a:pt x="40120" y="33177"/>
                      <a:pt x="39856" y="33045"/>
                      <a:pt x="39641" y="32913"/>
                    </a:cubicBezTo>
                    <a:cubicBezTo>
                      <a:pt x="39509" y="32847"/>
                      <a:pt x="39378" y="32765"/>
                      <a:pt x="39229" y="32699"/>
                    </a:cubicBezTo>
                    <a:cubicBezTo>
                      <a:pt x="39097" y="32633"/>
                      <a:pt x="38883" y="32567"/>
                      <a:pt x="38751" y="32501"/>
                    </a:cubicBezTo>
                    <a:cubicBezTo>
                      <a:pt x="38339" y="32353"/>
                      <a:pt x="37926" y="32221"/>
                      <a:pt x="37514" y="32155"/>
                    </a:cubicBezTo>
                    <a:lnTo>
                      <a:pt x="37382" y="32089"/>
                    </a:lnTo>
                    <a:lnTo>
                      <a:pt x="37234" y="32089"/>
                    </a:lnTo>
                    <a:lnTo>
                      <a:pt x="36970" y="32023"/>
                    </a:lnTo>
                    <a:cubicBezTo>
                      <a:pt x="36822" y="32023"/>
                      <a:pt x="36756" y="31941"/>
                      <a:pt x="36690" y="31941"/>
                    </a:cubicBezTo>
                    <a:cubicBezTo>
                      <a:pt x="36624" y="31941"/>
                      <a:pt x="36558" y="31941"/>
                      <a:pt x="36492" y="31875"/>
                    </a:cubicBezTo>
                    <a:lnTo>
                      <a:pt x="36343" y="31875"/>
                    </a:lnTo>
                    <a:lnTo>
                      <a:pt x="36278" y="31809"/>
                    </a:lnTo>
                    <a:cubicBezTo>
                      <a:pt x="36212" y="31743"/>
                      <a:pt x="36146" y="31743"/>
                      <a:pt x="36080" y="31677"/>
                    </a:cubicBezTo>
                    <a:cubicBezTo>
                      <a:pt x="35997" y="31677"/>
                      <a:pt x="35931" y="31611"/>
                      <a:pt x="35799" y="31528"/>
                    </a:cubicBezTo>
                    <a:lnTo>
                      <a:pt x="35585" y="31396"/>
                    </a:lnTo>
                    <a:cubicBezTo>
                      <a:pt x="35453" y="31330"/>
                      <a:pt x="35387" y="31264"/>
                      <a:pt x="35321" y="31264"/>
                    </a:cubicBezTo>
                    <a:lnTo>
                      <a:pt x="35173" y="31116"/>
                    </a:lnTo>
                    <a:lnTo>
                      <a:pt x="35107" y="31116"/>
                    </a:lnTo>
                    <a:lnTo>
                      <a:pt x="35041" y="31050"/>
                    </a:lnTo>
                    <a:cubicBezTo>
                      <a:pt x="34975" y="30984"/>
                      <a:pt x="34909" y="30918"/>
                      <a:pt x="34843" y="30918"/>
                    </a:cubicBezTo>
                    <a:cubicBezTo>
                      <a:pt x="34760" y="30852"/>
                      <a:pt x="34629" y="30786"/>
                      <a:pt x="34497" y="30704"/>
                    </a:cubicBezTo>
                    <a:cubicBezTo>
                      <a:pt x="34084" y="30506"/>
                      <a:pt x="33672" y="30374"/>
                      <a:pt x="33260" y="30226"/>
                    </a:cubicBezTo>
                    <a:cubicBezTo>
                      <a:pt x="33194" y="30226"/>
                      <a:pt x="33112" y="30226"/>
                      <a:pt x="33046" y="30160"/>
                    </a:cubicBezTo>
                    <a:cubicBezTo>
                      <a:pt x="32980" y="30160"/>
                      <a:pt x="32848" y="30094"/>
                      <a:pt x="32782" y="30028"/>
                    </a:cubicBezTo>
                    <a:lnTo>
                      <a:pt x="32567" y="29962"/>
                    </a:lnTo>
                    <a:lnTo>
                      <a:pt x="32287" y="29813"/>
                    </a:lnTo>
                    <a:cubicBezTo>
                      <a:pt x="32089" y="29681"/>
                      <a:pt x="31875" y="29615"/>
                      <a:pt x="31743" y="29550"/>
                    </a:cubicBezTo>
                    <a:cubicBezTo>
                      <a:pt x="31611" y="29467"/>
                      <a:pt x="31545" y="29401"/>
                      <a:pt x="31397" y="29401"/>
                    </a:cubicBezTo>
                    <a:lnTo>
                      <a:pt x="31133" y="29269"/>
                    </a:lnTo>
                    <a:cubicBezTo>
                      <a:pt x="30721" y="29055"/>
                      <a:pt x="30374" y="28923"/>
                      <a:pt x="30028" y="28791"/>
                    </a:cubicBezTo>
                    <a:cubicBezTo>
                      <a:pt x="29616" y="28577"/>
                      <a:pt x="29269" y="28445"/>
                      <a:pt x="28923" y="28230"/>
                    </a:cubicBezTo>
                    <a:cubicBezTo>
                      <a:pt x="28511" y="28032"/>
                      <a:pt x="28165" y="27901"/>
                      <a:pt x="27835" y="27686"/>
                    </a:cubicBezTo>
                    <a:lnTo>
                      <a:pt x="27208" y="27406"/>
                    </a:lnTo>
                    <a:lnTo>
                      <a:pt x="26928" y="27274"/>
                    </a:lnTo>
                    <a:lnTo>
                      <a:pt x="26664" y="27142"/>
                    </a:lnTo>
                    <a:cubicBezTo>
                      <a:pt x="26318" y="26994"/>
                      <a:pt x="25906" y="26796"/>
                      <a:pt x="25559" y="26664"/>
                    </a:cubicBezTo>
                    <a:cubicBezTo>
                      <a:pt x="24801" y="26318"/>
                      <a:pt x="24125" y="25971"/>
                      <a:pt x="23366" y="25625"/>
                    </a:cubicBezTo>
                    <a:cubicBezTo>
                      <a:pt x="22608" y="25213"/>
                      <a:pt x="21915" y="24866"/>
                      <a:pt x="21157" y="24520"/>
                    </a:cubicBezTo>
                    <a:cubicBezTo>
                      <a:pt x="20481" y="24190"/>
                      <a:pt x="19722" y="23910"/>
                      <a:pt x="19029" y="23564"/>
                    </a:cubicBezTo>
                    <a:cubicBezTo>
                      <a:pt x="18683" y="23432"/>
                      <a:pt x="18353" y="23217"/>
                      <a:pt x="17941" y="23086"/>
                    </a:cubicBezTo>
                    <a:cubicBezTo>
                      <a:pt x="17595" y="22954"/>
                      <a:pt x="17183" y="22805"/>
                      <a:pt x="16902" y="22673"/>
                    </a:cubicBezTo>
                    <a:cubicBezTo>
                      <a:pt x="16770" y="22673"/>
                      <a:pt x="16556" y="22607"/>
                      <a:pt x="16424" y="22541"/>
                    </a:cubicBezTo>
                    <a:cubicBezTo>
                      <a:pt x="16358" y="22459"/>
                      <a:pt x="16292" y="22459"/>
                      <a:pt x="16292" y="22393"/>
                    </a:cubicBezTo>
                    <a:lnTo>
                      <a:pt x="16144" y="22327"/>
                    </a:lnTo>
                    <a:lnTo>
                      <a:pt x="16078" y="22327"/>
                    </a:lnTo>
                    <a:cubicBezTo>
                      <a:pt x="15732" y="22047"/>
                      <a:pt x="15385" y="21849"/>
                      <a:pt x="14973" y="21634"/>
                    </a:cubicBezTo>
                    <a:cubicBezTo>
                      <a:pt x="14643" y="21503"/>
                      <a:pt x="14297" y="21371"/>
                      <a:pt x="13951" y="21305"/>
                    </a:cubicBezTo>
                    <a:lnTo>
                      <a:pt x="13819" y="21222"/>
                    </a:lnTo>
                    <a:lnTo>
                      <a:pt x="13736" y="21222"/>
                    </a:lnTo>
                    <a:cubicBezTo>
                      <a:pt x="13670" y="21222"/>
                      <a:pt x="13604" y="21156"/>
                      <a:pt x="13472" y="21156"/>
                    </a:cubicBezTo>
                    <a:cubicBezTo>
                      <a:pt x="13324" y="21090"/>
                      <a:pt x="13192" y="21024"/>
                      <a:pt x="13060" y="20958"/>
                    </a:cubicBezTo>
                    <a:cubicBezTo>
                      <a:pt x="12994" y="20958"/>
                      <a:pt x="12912" y="20892"/>
                      <a:pt x="12846" y="20892"/>
                    </a:cubicBezTo>
                    <a:cubicBezTo>
                      <a:pt x="12780" y="20810"/>
                      <a:pt x="12714" y="20810"/>
                      <a:pt x="12648" y="20744"/>
                    </a:cubicBezTo>
                    <a:cubicBezTo>
                      <a:pt x="12434" y="20678"/>
                      <a:pt x="12302" y="20612"/>
                      <a:pt x="12170" y="20546"/>
                    </a:cubicBezTo>
                    <a:cubicBezTo>
                      <a:pt x="12021" y="20480"/>
                      <a:pt x="11889" y="20480"/>
                      <a:pt x="11758" y="20398"/>
                    </a:cubicBezTo>
                    <a:cubicBezTo>
                      <a:pt x="11609" y="20266"/>
                      <a:pt x="11477" y="20200"/>
                      <a:pt x="11345" y="20134"/>
                    </a:cubicBezTo>
                    <a:cubicBezTo>
                      <a:pt x="11065" y="19986"/>
                      <a:pt x="10785" y="19854"/>
                      <a:pt x="10521" y="19722"/>
                    </a:cubicBezTo>
                    <a:cubicBezTo>
                      <a:pt x="10372" y="19656"/>
                      <a:pt x="10240" y="19573"/>
                      <a:pt x="10175" y="19507"/>
                    </a:cubicBezTo>
                    <a:cubicBezTo>
                      <a:pt x="10109" y="19507"/>
                      <a:pt x="10026" y="19507"/>
                      <a:pt x="9960" y="19441"/>
                    </a:cubicBezTo>
                    <a:lnTo>
                      <a:pt x="9828" y="19375"/>
                    </a:lnTo>
                    <a:cubicBezTo>
                      <a:pt x="9828" y="19375"/>
                      <a:pt x="9762" y="19375"/>
                      <a:pt x="9696" y="19309"/>
                    </a:cubicBezTo>
                    <a:cubicBezTo>
                      <a:pt x="9548" y="19309"/>
                      <a:pt x="9416" y="19244"/>
                      <a:pt x="9284" y="19161"/>
                    </a:cubicBezTo>
                    <a:cubicBezTo>
                      <a:pt x="9136" y="19095"/>
                      <a:pt x="9004" y="19095"/>
                      <a:pt x="8872" y="19029"/>
                    </a:cubicBezTo>
                    <a:cubicBezTo>
                      <a:pt x="8592" y="18963"/>
                      <a:pt x="8311" y="18897"/>
                      <a:pt x="8047" y="18831"/>
                    </a:cubicBezTo>
                    <a:cubicBezTo>
                      <a:pt x="7553" y="18683"/>
                      <a:pt x="7074" y="18617"/>
                      <a:pt x="6662" y="18485"/>
                    </a:cubicBezTo>
                    <a:cubicBezTo>
                      <a:pt x="6464" y="18419"/>
                      <a:pt x="6250" y="18337"/>
                      <a:pt x="6052" y="18337"/>
                    </a:cubicBezTo>
                    <a:cubicBezTo>
                      <a:pt x="5838" y="18271"/>
                      <a:pt x="5640" y="18271"/>
                      <a:pt x="5426" y="18205"/>
                    </a:cubicBezTo>
                    <a:cubicBezTo>
                      <a:pt x="5294" y="18139"/>
                      <a:pt x="5079" y="18139"/>
                      <a:pt x="4947" y="18073"/>
                    </a:cubicBezTo>
                    <a:cubicBezTo>
                      <a:pt x="4815" y="18073"/>
                      <a:pt x="4667" y="18007"/>
                      <a:pt x="4535" y="18007"/>
                    </a:cubicBezTo>
                    <a:cubicBezTo>
                      <a:pt x="4255" y="17924"/>
                      <a:pt x="4057" y="17858"/>
                      <a:pt x="3843" y="17858"/>
                    </a:cubicBezTo>
                    <a:cubicBezTo>
                      <a:pt x="3711" y="17792"/>
                      <a:pt x="3579" y="17726"/>
                      <a:pt x="3430" y="17726"/>
                    </a:cubicBezTo>
                    <a:lnTo>
                      <a:pt x="3430" y="17660"/>
                    </a:lnTo>
                    <a:lnTo>
                      <a:pt x="3430" y="17595"/>
                    </a:lnTo>
                    <a:cubicBezTo>
                      <a:pt x="3430" y="17512"/>
                      <a:pt x="3364" y="17380"/>
                      <a:pt x="3232" y="17248"/>
                    </a:cubicBezTo>
                    <a:cubicBezTo>
                      <a:pt x="3232" y="17182"/>
                      <a:pt x="3166" y="17182"/>
                      <a:pt x="3166" y="17100"/>
                    </a:cubicBezTo>
                    <a:cubicBezTo>
                      <a:pt x="3101" y="17034"/>
                      <a:pt x="3101" y="17034"/>
                      <a:pt x="3101" y="16968"/>
                    </a:cubicBezTo>
                    <a:cubicBezTo>
                      <a:pt x="3018" y="16836"/>
                      <a:pt x="3018" y="16688"/>
                      <a:pt x="3018" y="16556"/>
                    </a:cubicBezTo>
                    <a:lnTo>
                      <a:pt x="2952" y="16490"/>
                    </a:lnTo>
                    <a:lnTo>
                      <a:pt x="2952" y="16424"/>
                    </a:lnTo>
                    <a:cubicBezTo>
                      <a:pt x="2952" y="16358"/>
                      <a:pt x="2952" y="16358"/>
                      <a:pt x="2886" y="16358"/>
                    </a:cubicBezTo>
                    <a:lnTo>
                      <a:pt x="2886" y="16275"/>
                    </a:lnTo>
                    <a:cubicBezTo>
                      <a:pt x="2886" y="16209"/>
                      <a:pt x="2820" y="16143"/>
                      <a:pt x="2820" y="16077"/>
                    </a:cubicBezTo>
                    <a:cubicBezTo>
                      <a:pt x="2754" y="15946"/>
                      <a:pt x="2688" y="15797"/>
                      <a:pt x="2688" y="15665"/>
                    </a:cubicBezTo>
                    <a:cubicBezTo>
                      <a:pt x="2606" y="15533"/>
                      <a:pt x="2540" y="15385"/>
                      <a:pt x="2474" y="15187"/>
                    </a:cubicBezTo>
                    <a:cubicBezTo>
                      <a:pt x="2408" y="15039"/>
                      <a:pt x="2342" y="14841"/>
                      <a:pt x="2342" y="14709"/>
                    </a:cubicBezTo>
                    <a:cubicBezTo>
                      <a:pt x="2276" y="14494"/>
                      <a:pt x="2194" y="14363"/>
                      <a:pt x="2128" y="14148"/>
                    </a:cubicBezTo>
                    <a:cubicBezTo>
                      <a:pt x="2062" y="14016"/>
                      <a:pt x="1996" y="13802"/>
                      <a:pt x="1930" y="13604"/>
                    </a:cubicBezTo>
                    <a:cubicBezTo>
                      <a:pt x="1864" y="13390"/>
                      <a:pt x="1781" y="13258"/>
                      <a:pt x="1781" y="13060"/>
                    </a:cubicBezTo>
                    <a:cubicBezTo>
                      <a:pt x="1715" y="12977"/>
                      <a:pt x="1715" y="12911"/>
                      <a:pt x="1649" y="12780"/>
                    </a:cubicBezTo>
                    <a:lnTo>
                      <a:pt x="1583" y="12499"/>
                    </a:lnTo>
                    <a:cubicBezTo>
                      <a:pt x="1452" y="11823"/>
                      <a:pt x="1369" y="11065"/>
                      <a:pt x="1303" y="10306"/>
                    </a:cubicBezTo>
                    <a:lnTo>
                      <a:pt x="1303" y="9762"/>
                    </a:lnTo>
                    <a:cubicBezTo>
                      <a:pt x="1303" y="9548"/>
                      <a:pt x="1303" y="9350"/>
                      <a:pt x="1237" y="9201"/>
                    </a:cubicBezTo>
                    <a:lnTo>
                      <a:pt x="1237" y="8113"/>
                    </a:lnTo>
                    <a:cubicBezTo>
                      <a:pt x="1237" y="7833"/>
                      <a:pt x="1171" y="7486"/>
                      <a:pt x="1171" y="7206"/>
                    </a:cubicBezTo>
                    <a:lnTo>
                      <a:pt x="1171" y="7008"/>
                    </a:lnTo>
                    <a:cubicBezTo>
                      <a:pt x="1171" y="6942"/>
                      <a:pt x="1105" y="6942"/>
                      <a:pt x="1105" y="6876"/>
                    </a:cubicBezTo>
                    <a:lnTo>
                      <a:pt x="1105" y="6794"/>
                    </a:lnTo>
                    <a:cubicBezTo>
                      <a:pt x="1105" y="6662"/>
                      <a:pt x="1039" y="6530"/>
                      <a:pt x="1039" y="6464"/>
                    </a:cubicBezTo>
                    <a:cubicBezTo>
                      <a:pt x="957" y="6052"/>
                      <a:pt x="891" y="5837"/>
                      <a:pt x="891" y="5771"/>
                    </a:cubicBezTo>
                    <a:cubicBezTo>
                      <a:pt x="891" y="5706"/>
                      <a:pt x="825" y="5706"/>
                      <a:pt x="825" y="5640"/>
                    </a:cubicBezTo>
                    <a:cubicBezTo>
                      <a:pt x="759" y="5640"/>
                      <a:pt x="759" y="5706"/>
                      <a:pt x="693" y="5706"/>
                    </a:cubicBezTo>
                    <a:lnTo>
                      <a:pt x="693" y="5359"/>
                    </a:lnTo>
                    <a:cubicBezTo>
                      <a:pt x="759" y="5227"/>
                      <a:pt x="825" y="5079"/>
                      <a:pt x="957" y="5013"/>
                    </a:cubicBezTo>
                    <a:cubicBezTo>
                      <a:pt x="1039" y="4881"/>
                      <a:pt x="1171" y="4815"/>
                      <a:pt x="1303" y="4733"/>
                    </a:cubicBezTo>
                    <a:close/>
                    <a:moveTo>
                      <a:pt x="29896" y="0"/>
                    </a:moveTo>
                    <a:cubicBezTo>
                      <a:pt x="29072" y="0"/>
                      <a:pt x="28313" y="0"/>
                      <a:pt x="27489" y="66"/>
                    </a:cubicBezTo>
                    <a:cubicBezTo>
                      <a:pt x="27076" y="132"/>
                      <a:pt x="26730" y="132"/>
                      <a:pt x="26318" y="198"/>
                    </a:cubicBezTo>
                    <a:cubicBezTo>
                      <a:pt x="26103" y="198"/>
                      <a:pt x="25972" y="280"/>
                      <a:pt x="25774" y="280"/>
                    </a:cubicBezTo>
                    <a:lnTo>
                      <a:pt x="25213" y="346"/>
                    </a:lnTo>
                    <a:lnTo>
                      <a:pt x="24669" y="346"/>
                    </a:lnTo>
                    <a:lnTo>
                      <a:pt x="24042" y="412"/>
                    </a:lnTo>
                    <a:lnTo>
                      <a:pt x="21783" y="412"/>
                    </a:lnTo>
                    <a:cubicBezTo>
                      <a:pt x="21569" y="412"/>
                      <a:pt x="21371" y="478"/>
                      <a:pt x="21157" y="478"/>
                    </a:cubicBezTo>
                    <a:cubicBezTo>
                      <a:pt x="20959" y="478"/>
                      <a:pt x="20744" y="478"/>
                      <a:pt x="20546" y="544"/>
                    </a:cubicBezTo>
                    <a:cubicBezTo>
                      <a:pt x="19788" y="610"/>
                      <a:pt x="19029" y="693"/>
                      <a:pt x="18271" y="759"/>
                    </a:cubicBezTo>
                    <a:cubicBezTo>
                      <a:pt x="17941" y="759"/>
                      <a:pt x="17661" y="759"/>
                      <a:pt x="17183" y="825"/>
                    </a:cubicBezTo>
                    <a:lnTo>
                      <a:pt x="16012" y="825"/>
                    </a:lnTo>
                    <a:cubicBezTo>
                      <a:pt x="15253" y="891"/>
                      <a:pt x="14561" y="1022"/>
                      <a:pt x="13819" y="1105"/>
                    </a:cubicBezTo>
                    <a:cubicBezTo>
                      <a:pt x="13472" y="1105"/>
                      <a:pt x="13126" y="1171"/>
                      <a:pt x="12714" y="1237"/>
                    </a:cubicBezTo>
                    <a:lnTo>
                      <a:pt x="12236" y="1237"/>
                    </a:lnTo>
                    <a:cubicBezTo>
                      <a:pt x="12021" y="1303"/>
                      <a:pt x="11889" y="1303"/>
                      <a:pt x="11675" y="1303"/>
                    </a:cubicBezTo>
                    <a:cubicBezTo>
                      <a:pt x="10372" y="1435"/>
                      <a:pt x="9004" y="1517"/>
                      <a:pt x="7701" y="1715"/>
                    </a:cubicBezTo>
                    <a:cubicBezTo>
                      <a:pt x="7074" y="1847"/>
                      <a:pt x="6464" y="1929"/>
                      <a:pt x="5838" y="2127"/>
                    </a:cubicBezTo>
                    <a:cubicBezTo>
                      <a:pt x="5706" y="2127"/>
                      <a:pt x="5574" y="2193"/>
                      <a:pt x="5426" y="2259"/>
                    </a:cubicBezTo>
                    <a:cubicBezTo>
                      <a:pt x="5228" y="2259"/>
                      <a:pt x="5079" y="2342"/>
                      <a:pt x="4947" y="2408"/>
                    </a:cubicBezTo>
                    <a:cubicBezTo>
                      <a:pt x="4815" y="2408"/>
                      <a:pt x="4667" y="2474"/>
                      <a:pt x="4535" y="2540"/>
                    </a:cubicBezTo>
                    <a:cubicBezTo>
                      <a:pt x="4403" y="2605"/>
                      <a:pt x="4255" y="2605"/>
                      <a:pt x="4189" y="2671"/>
                    </a:cubicBezTo>
                    <a:lnTo>
                      <a:pt x="4057" y="2754"/>
                    </a:lnTo>
                    <a:lnTo>
                      <a:pt x="3991" y="2754"/>
                    </a:lnTo>
                    <a:cubicBezTo>
                      <a:pt x="3925" y="2754"/>
                      <a:pt x="3843" y="2820"/>
                      <a:pt x="3843" y="2820"/>
                    </a:cubicBezTo>
                    <a:cubicBezTo>
                      <a:pt x="3711" y="2886"/>
                      <a:pt x="3579" y="2886"/>
                      <a:pt x="3513" y="2952"/>
                    </a:cubicBezTo>
                    <a:cubicBezTo>
                      <a:pt x="3232" y="3018"/>
                      <a:pt x="2952" y="3084"/>
                      <a:pt x="2754" y="3166"/>
                    </a:cubicBezTo>
                    <a:cubicBezTo>
                      <a:pt x="2276" y="3298"/>
                      <a:pt x="1781" y="3496"/>
                      <a:pt x="1369" y="3710"/>
                    </a:cubicBezTo>
                    <a:cubicBezTo>
                      <a:pt x="1171" y="3842"/>
                      <a:pt x="957" y="3991"/>
                      <a:pt x="825" y="4123"/>
                    </a:cubicBezTo>
                    <a:cubicBezTo>
                      <a:pt x="627" y="4254"/>
                      <a:pt x="413" y="4469"/>
                      <a:pt x="347" y="4667"/>
                    </a:cubicBezTo>
                    <a:cubicBezTo>
                      <a:pt x="215" y="4881"/>
                      <a:pt x="132" y="5079"/>
                      <a:pt x="66" y="5359"/>
                    </a:cubicBezTo>
                    <a:lnTo>
                      <a:pt x="66" y="5557"/>
                    </a:lnTo>
                    <a:lnTo>
                      <a:pt x="66" y="5640"/>
                    </a:lnTo>
                    <a:lnTo>
                      <a:pt x="132" y="5706"/>
                    </a:lnTo>
                    <a:lnTo>
                      <a:pt x="132" y="5903"/>
                    </a:lnTo>
                    <a:cubicBezTo>
                      <a:pt x="281" y="6382"/>
                      <a:pt x="281" y="6662"/>
                      <a:pt x="347" y="6794"/>
                    </a:cubicBezTo>
                    <a:lnTo>
                      <a:pt x="347" y="6876"/>
                    </a:lnTo>
                    <a:lnTo>
                      <a:pt x="347" y="6942"/>
                    </a:lnTo>
                    <a:cubicBezTo>
                      <a:pt x="281" y="6942"/>
                      <a:pt x="281" y="6942"/>
                      <a:pt x="281" y="7008"/>
                    </a:cubicBezTo>
                    <a:lnTo>
                      <a:pt x="281" y="7206"/>
                    </a:lnTo>
                    <a:cubicBezTo>
                      <a:pt x="281" y="7354"/>
                      <a:pt x="215" y="7486"/>
                      <a:pt x="215" y="7618"/>
                    </a:cubicBezTo>
                    <a:cubicBezTo>
                      <a:pt x="215" y="7899"/>
                      <a:pt x="132" y="8245"/>
                      <a:pt x="66" y="8657"/>
                    </a:cubicBezTo>
                    <a:lnTo>
                      <a:pt x="66" y="9201"/>
                    </a:lnTo>
                    <a:cubicBezTo>
                      <a:pt x="66" y="9350"/>
                      <a:pt x="0" y="9548"/>
                      <a:pt x="0" y="9762"/>
                    </a:cubicBezTo>
                    <a:lnTo>
                      <a:pt x="0" y="10372"/>
                    </a:lnTo>
                    <a:lnTo>
                      <a:pt x="0" y="10916"/>
                    </a:lnTo>
                    <a:cubicBezTo>
                      <a:pt x="66" y="11741"/>
                      <a:pt x="215" y="12565"/>
                      <a:pt x="413" y="13324"/>
                    </a:cubicBezTo>
                    <a:cubicBezTo>
                      <a:pt x="479" y="13538"/>
                      <a:pt x="627" y="13736"/>
                      <a:pt x="693" y="13884"/>
                    </a:cubicBezTo>
                    <a:cubicBezTo>
                      <a:pt x="759" y="14082"/>
                      <a:pt x="825" y="14214"/>
                      <a:pt x="891" y="14429"/>
                    </a:cubicBezTo>
                    <a:cubicBezTo>
                      <a:pt x="1039" y="14709"/>
                      <a:pt x="1171" y="15039"/>
                      <a:pt x="1303" y="15319"/>
                    </a:cubicBezTo>
                    <a:cubicBezTo>
                      <a:pt x="1452" y="15665"/>
                      <a:pt x="1649" y="15946"/>
                      <a:pt x="1781" y="16143"/>
                    </a:cubicBezTo>
                    <a:cubicBezTo>
                      <a:pt x="1864" y="16275"/>
                      <a:pt x="1930" y="16424"/>
                      <a:pt x="1996" y="16556"/>
                    </a:cubicBezTo>
                    <a:cubicBezTo>
                      <a:pt x="2062" y="16556"/>
                      <a:pt x="2062" y="16622"/>
                      <a:pt x="2128" y="16688"/>
                    </a:cubicBezTo>
                    <a:lnTo>
                      <a:pt x="2128" y="16770"/>
                    </a:lnTo>
                    <a:lnTo>
                      <a:pt x="2128" y="16836"/>
                    </a:lnTo>
                    <a:lnTo>
                      <a:pt x="2194" y="16836"/>
                    </a:lnTo>
                    <a:cubicBezTo>
                      <a:pt x="2194" y="16902"/>
                      <a:pt x="2276" y="16902"/>
                      <a:pt x="2276" y="16968"/>
                    </a:cubicBezTo>
                    <a:lnTo>
                      <a:pt x="2276" y="17034"/>
                    </a:lnTo>
                    <a:lnTo>
                      <a:pt x="2342" y="17100"/>
                    </a:lnTo>
                    <a:cubicBezTo>
                      <a:pt x="2408" y="17182"/>
                      <a:pt x="2408" y="17314"/>
                      <a:pt x="2540" y="17380"/>
                    </a:cubicBezTo>
                    <a:cubicBezTo>
                      <a:pt x="2540" y="17446"/>
                      <a:pt x="2606" y="17446"/>
                      <a:pt x="2606" y="17512"/>
                    </a:cubicBezTo>
                    <a:cubicBezTo>
                      <a:pt x="2688" y="17512"/>
                      <a:pt x="2754" y="17595"/>
                      <a:pt x="2754" y="17595"/>
                    </a:cubicBezTo>
                    <a:cubicBezTo>
                      <a:pt x="2886" y="17660"/>
                      <a:pt x="2952" y="17660"/>
                      <a:pt x="3018" y="17726"/>
                    </a:cubicBezTo>
                    <a:lnTo>
                      <a:pt x="3232" y="17726"/>
                    </a:lnTo>
                    <a:cubicBezTo>
                      <a:pt x="3298" y="17792"/>
                      <a:pt x="3364" y="17792"/>
                      <a:pt x="3430" y="17858"/>
                    </a:cubicBezTo>
                    <a:cubicBezTo>
                      <a:pt x="3430" y="17924"/>
                      <a:pt x="3513" y="17924"/>
                      <a:pt x="3579" y="18007"/>
                    </a:cubicBezTo>
                    <a:cubicBezTo>
                      <a:pt x="3645" y="18073"/>
                      <a:pt x="3711" y="18073"/>
                      <a:pt x="3843" y="18139"/>
                    </a:cubicBezTo>
                    <a:cubicBezTo>
                      <a:pt x="4189" y="18337"/>
                      <a:pt x="4749" y="18551"/>
                      <a:pt x="5360" y="18749"/>
                    </a:cubicBezTo>
                    <a:cubicBezTo>
                      <a:pt x="5574" y="18831"/>
                      <a:pt x="5706" y="18897"/>
                      <a:pt x="5904" y="18963"/>
                    </a:cubicBezTo>
                    <a:cubicBezTo>
                      <a:pt x="6052" y="19029"/>
                      <a:pt x="6250" y="19095"/>
                      <a:pt x="6464" y="19161"/>
                    </a:cubicBezTo>
                    <a:cubicBezTo>
                      <a:pt x="6877" y="19309"/>
                      <a:pt x="7289" y="19441"/>
                      <a:pt x="7767" y="19656"/>
                    </a:cubicBezTo>
                    <a:cubicBezTo>
                      <a:pt x="8245" y="19788"/>
                      <a:pt x="8723" y="19986"/>
                      <a:pt x="9202" y="20200"/>
                    </a:cubicBezTo>
                    <a:lnTo>
                      <a:pt x="9284" y="20266"/>
                    </a:lnTo>
                    <a:lnTo>
                      <a:pt x="9350" y="20266"/>
                    </a:lnTo>
                    <a:cubicBezTo>
                      <a:pt x="9416" y="20332"/>
                      <a:pt x="9482" y="20332"/>
                      <a:pt x="9548" y="20398"/>
                    </a:cubicBezTo>
                    <a:cubicBezTo>
                      <a:pt x="9696" y="20480"/>
                      <a:pt x="9762" y="20546"/>
                      <a:pt x="9894" y="20612"/>
                    </a:cubicBezTo>
                    <a:cubicBezTo>
                      <a:pt x="10175" y="20744"/>
                      <a:pt x="10438" y="20958"/>
                      <a:pt x="10719" y="21090"/>
                    </a:cubicBezTo>
                    <a:cubicBezTo>
                      <a:pt x="10999" y="21222"/>
                      <a:pt x="11263" y="21437"/>
                      <a:pt x="11543" y="21569"/>
                    </a:cubicBezTo>
                    <a:cubicBezTo>
                      <a:pt x="11675" y="21634"/>
                      <a:pt x="11889" y="21783"/>
                      <a:pt x="12021" y="21849"/>
                    </a:cubicBezTo>
                    <a:cubicBezTo>
                      <a:pt x="12170" y="21915"/>
                      <a:pt x="12302" y="21981"/>
                      <a:pt x="12500" y="22047"/>
                    </a:cubicBezTo>
                    <a:cubicBezTo>
                      <a:pt x="12648" y="22129"/>
                      <a:pt x="12846" y="22195"/>
                      <a:pt x="12994" y="22327"/>
                    </a:cubicBezTo>
                    <a:cubicBezTo>
                      <a:pt x="13060" y="22327"/>
                      <a:pt x="13126" y="22393"/>
                      <a:pt x="13258" y="22393"/>
                    </a:cubicBezTo>
                    <a:cubicBezTo>
                      <a:pt x="13258" y="22393"/>
                      <a:pt x="13324" y="22459"/>
                      <a:pt x="13406" y="22459"/>
                    </a:cubicBezTo>
                    <a:lnTo>
                      <a:pt x="13538" y="22541"/>
                    </a:lnTo>
                    <a:cubicBezTo>
                      <a:pt x="13885" y="22607"/>
                      <a:pt x="14149" y="22739"/>
                      <a:pt x="14495" y="22871"/>
                    </a:cubicBezTo>
                    <a:cubicBezTo>
                      <a:pt x="14775" y="23020"/>
                      <a:pt x="15055" y="23217"/>
                      <a:pt x="15253" y="23366"/>
                    </a:cubicBezTo>
                    <a:lnTo>
                      <a:pt x="15319" y="23432"/>
                    </a:lnTo>
                    <a:lnTo>
                      <a:pt x="15319" y="23498"/>
                    </a:lnTo>
                    <a:lnTo>
                      <a:pt x="15385" y="23498"/>
                    </a:lnTo>
                    <a:lnTo>
                      <a:pt x="15534" y="23564"/>
                    </a:lnTo>
                    <a:cubicBezTo>
                      <a:pt x="15600" y="23630"/>
                      <a:pt x="15666" y="23696"/>
                      <a:pt x="15797" y="23696"/>
                    </a:cubicBezTo>
                    <a:cubicBezTo>
                      <a:pt x="15880" y="23778"/>
                      <a:pt x="15946" y="23844"/>
                      <a:pt x="16012" y="23844"/>
                    </a:cubicBezTo>
                    <a:lnTo>
                      <a:pt x="16292" y="23976"/>
                    </a:lnTo>
                    <a:cubicBezTo>
                      <a:pt x="16622" y="24108"/>
                      <a:pt x="16968" y="24256"/>
                      <a:pt x="17315" y="24388"/>
                    </a:cubicBezTo>
                    <a:cubicBezTo>
                      <a:pt x="17446" y="24454"/>
                      <a:pt x="17595" y="24520"/>
                      <a:pt x="17727" y="24603"/>
                    </a:cubicBezTo>
                    <a:cubicBezTo>
                      <a:pt x="17941" y="24735"/>
                      <a:pt x="18073" y="24801"/>
                      <a:pt x="18205" y="24866"/>
                    </a:cubicBezTo>
                    <a:cubicBezTo>
                      <a:pt x="19508" y="25493"/>
                      <a:pt x="20827" y="26169"/>
                      <a:pt x="22129" y="26796"/>
                    </a:cubicBezTo>
                    <a:cubicBezTo>
                      <a:pt x="22806" y="27142"/>
                      <a:pt x="23498" y="27488"/>
                      <a:pt x="24191" y="27818"/>
                    </a:cubicBezTo>
                    <a:cubicBezTo>
                      <a:pt x="24867" y="28164"/>
                      <a:pt x="25493" y="28445"/>
                      <a:pt x="26186" y="28791"/>
                    </a:cubicBezTo>
                    <a:cubicBezTo>
                      <a:pt x="26516" y="28923"/>
                      <a:pt x="26862" y="29137"/>
                      <a:pt x="27208" y="29269"/>
                    </a:cubicBezTo>
                    <a:cubicBezTo>
                      <a:pt x="27489" y="29401"/>
                      <a:pt x="27835" y="29615"/>
                      <a:pt x="28165" y="29747"/>
                    </a:cubicBezTo>
                    <a:cubicBezTo>
                      <a:pt x="28511" y="29962"/>
                      <a:pt x="28857" y="30094"/>
                      <a:pt x="29203" y="30226"/>
                    </a:cubicBezTo>
                    <a:cubicBezTo>
                      <a:pt x="29335" y="30292"/>
                      <a:pt x="29550" y="30374"/>
                      <a:pt x="29748" y="30440"/>
                    </a:cubicBezTo>
                    <a:cubicBezTo>
                      <a:pt x="29896" y="30506"/>
                      <a:pt x="30094" y="30638"/>
                      <a:pt x="30226" y="30704"/>
                    </a:cubicBezTo>
                    <a:lnTo>
                      <a:pt x="30506" y="30786"/>
                    </a:lnTo>
                    <a:lnTo>
                      <a:pt x="30721" y="30918"/>
                    </a:lnTo>
                    <a:cubicBezTo>
                      <a:pt x="30786" y="30918"/>
                      <a:pt x="30852" y="30918"/>
                      <a:pt x="30918" y="30984"/>
                    </a:cubicBezTo>
                    <a:lnTo>
                      <a:pt x="31199" y="31116"/>
                    </a:lnTo>
                    <a:cubicBezTo>
                      <a:pt x="31331" y="31198"/>
                      <a:pt x="31463" y="31264"/>
                      <a:pt x="31677" y="31330"/>
                    </a:cubicBezTo>
                    <a:cubicBezTo>
                      <a:pt x="31743" y="31396"/>
                      <a:pt x="31809" y="31396"/>
                      <a:pt x="31875" y="31462"/>
                    </a:cubicBezTo>
                    <a:lnTo>
                      <a:pt x="32155" y="31611"/>
                    </a:lnTo>
                    <a:cubicBezTo>
                      <a:pt x="32369" y="31677"/>
                      <a:pt x="32567" y="31743"/>
                      <a:pt x="32782" y="31809"/>
                    </a:cubicBezTo>
                    <a:cubicBezTo>
                      <a:pt x="32914" y="31875"/>
                      <a:pt x="33112" y="31875"/>
                      <a:pt x="33260" y="31941"/>
                    </a:cubicBezTo>
                    <a:cubicBezTo>
                      <a:pt x="33606" y="32089"/>
                      <a:pt x="33870" y="32155"/>
                      <a:pt x="34018" y="32287"/>
                    </a:cubicBezTo>
                    <a:lnTo>
                      <a:pt x="34084" y="32287"/>
                    </a:lnTo>
                    <a:lnTo>
                      <a:pt x="34084" y="32353"/>
                    </a:lnTo>
                    <a:lnTo>
                      <a:pt x="34150" y="32435"/>
                    </a:lnTo>
                    <a:cubicBezTo>
                      <a:pt x="34216" y="32435"/>
                      <a:pt x="34216" y="32435"/>
                      <a:pt x="34216" y="32501"/>
                    </a:cubicBezTo>
                    <a:lnTo>
                      <a:pt x="34348" y="32567"/>
                    </a:lnTo>
                    <a:lnTo>
                      <a:pt x="34497" y="32633"/>
                    </a:lnTo>
                    <a:cubicBezTo>
                      <a:pt x="34563" y="32633"/>
                      <a:pt x="34629" y="32699"/>
                      <a:pt x="34695" y="32699"/>
                    </a:cubicBezTo>
                    <a:lnTo>
                      <a:pt x="34909" y="32847"/>
                    </a:lnTo>
                    <a:lnTo>
                      <a:pt x="35173" y="32979"/>
                    </a:lnTo>
                    <a:lnTo>
                      <a:pt x="35255" y="33045"/>
                    </a:lnTo>
                    <a:lnTo>
                      <a:pt x="35387" y="33111"/>
                    </a:lnTo>
                    <a:cubicBezTo>
                      <a:pt x="35453" y="33111"/>
                      <a:pt x="35519" y="33177"/>
                      <a:pt x="35519" y="33177"/>
                    </a:cubicBezTo>
                    <a:lnTo>
                      <a:pt x="35733" y="33260"/>
                    </a:lnTo>
                    <a:cubicBezTo>
                      <a:pt x="35799" y="33326"/>
                      <a:pt x="35931" y="33326"/>
                      <a:pt x="35997" y="33392"/>
                    </a:cubicBezTo>
                    <a:cubicBezTo>
                      <a:pt x="36146" y="33392"/>
                      <a:pt x="36212" y="33458"/>
                      <a:pt x="36343" y="33458"/>
                    </a:cubicBezTo>
                    <a:lnTo>
                      <a:pt x="36492" y="33458"/>
                    </a:lnTo>
                    <a:lnTo>
                      <a:pt x="36624" y="33524"/>
                    </a:lnTo>
                    <a:cubicBezTo>
                      <a:pt x="36756" y="33524"/>
                      <a:pt x="36970" y="33524"/>
                      <a:pt x="37102" y="33589"/>
                    </a:cubicBezTo>
                    <a:cubicBezTo>
                      <a:pt x="37234" y="33589"/>
                      <a:pt x="37382" y="33672"/>
                      <a:pt x="37514" y="33672"/>
                    </a:cubicBezTo>
                    <a:cubicBezTo>
                      <a:pt x="37580" y="33672"/>
                      <a:pt x="37646" y="33738"/>
                      <a:pt x="37729" y="33738"/>
                    </a:cubicBezTo>
                    <a:lnTo>
                      <a:pt x="37926" y="33804"/>
                    </a:lnTo>
                    <a:cubicBezTo>
                      <a:pt x="38058" y="33804"/>
                      <a:pt x="38207" y="33870"/>
                      <a:pt x="38339" y="33936"/>
                    </a:cubicBezTo>
                    <a:lnTo>
                      <a:pt x="38471" y="34002"/>
                    </a:lnTo>
                    <a:lnTo>
                      <a:pt x="38553" y="34002"/>
                    </a:lnTo>
                    <a:lnTo>
                      <a:pt x="38619" y="34084"/>
                    </a:lnTo>
                    <a:lnTo>
                      <a:pt x="38751" y="34084"/>
                    </a:lnTo>
                    <a:cubicBezTo>
                      <a:pt x="39031" y="34282"/>
                      <a:pt x="39378" y="34348"/>
                      <a:pt x="39641" y="34496"/>
                    </a:cubicBezTo>
                    <a:cubicBezTo>
                      <a:pt x="40268" y="34694"/>
                      <a:pt x="40878" y="34826"/>
                      <a:pt x="41439" y="35041"/>
                    </a:cubicBezTo>
                    <a:cubicBezTo>
                      <a:pt x="41703" y="35107"/>
                      <a:pt x="41917" y="35172"/>
                      <a:pt x="42181" y="35238"/>
                    </a:cubicBezTo>
                    <a:cubicBezTo>
                      <a:pt x="42329" y="35321"/>
                      <a:pt x="42461" y="35387"/>
                      <a:pt x="42593" y="35453"/>
                    </a:cubicBezTo>
                    <a:lnTo>
                      <a:pt x="42807" y="35453"/>
                    </a:lnTo>
                    <a:cubicBezTo>
                      <a:pt x="42873" y="35519"/>
                      <a:pt x="42939" y="35519"/>
                      <a:pt x="42939" y="35519"/>
                    </a:cubicBezTo>
                    <a:cubicBezTo>
                      <a:pt x="43154" y="35585"/>
                      <a:pt x="43352" y="35651"/>
                      <a:pt x="43632" y="35799"/>
                    </a:cubicBezTo>
                    <a:cubicBezTo>
                      <a:pt x="43830" y="35931"/>
                      <a:pt x="44110" y="35997"/>
                      <a:pt x="44390" y="36145"/>
                    </a:cubicBezTo>
                    <a:lnTo>
                      <a:pt x="44324" y="36145"/>
                    </a:lnTo>
                    <a:cubicBezTo>
                      <a:pt x="44522" y="36211"/>
                      <a:pt x="44803" y="36343"/>
                      <a:pt x="45000" y="36343"/>
                    </a:cubicBezTo>
                    <a:cubicBezTo>
                      <a:pt x="45149" y="36409"/>
                      <a:pt x="45215" y="36409"/>
                      <a:pt x="45347" y="36475"/>
                    </a:cubicBezTo>
                    <a:cubicBezTo>
                      <a:pt x="45479" y="36475"/>
                      <a:pt x="45561" y="36475"/>
                      <a:pt x="45693" y="36558"/>
                    </a:cubicBezTo>
                    <a:lnTo>
                      <a:pt x="45973" y="36558"/>
                    </a:lnTo>
                    <a:cubicBezTo>
                      <a:pt x="46039" y="36624"/>
                      <a:pt x="46171" y="36624"/>
                      <a:pt x="46237" y="36624"/>
                    </a:cubicBezTo>
                    <a:lnTo>
                      <a:pt x="46386" y="36624"/>
                    </a:lnTo>
                    <a:cubicBezTo>
                      <a:pt x="46386" y="36690"/>
                      <a:pt x="46452" y="36690"/>
                      <a:pt x="46518" y="36690"/>
                    </a:cubicBezTo>
                    <a:cubicBezTo>
                      <a:pt x="46583" y="36690"/>
                      <a:pt x="46715" y="36690"/>
                      <a:pt x="46798" y="36755"/>
                    </a:cubicBezTo>
                    <a:cubicBezTo>
                      <a:pt x="47323" y="36802"/>
                      <a:pt x="47790" y="36849"/>
                      <a:pt x="48234" y="36849"/>
                    </a:cubicBezTo>
                    <a:cubicBezTo>
                      <a:pt x="48418" y="36849"/>
                      <a:pt x="48598" y="36841"/>
                      <a:pt x="48777" y="36821"/>
                    </a:cubicBezTo>
                    <a:cubicBezTo>
                      <a:pt x="49337" y="36690"/>
                      <a:pt x="49815" y="36558"/>
                      <a:pt x="50096" y="36277"/>
                    </a:cubicBezTo>
                    <a:cubicBezTo>
                      <a:pt x="50162" y="36211"/>
                      <a:pt x="50228" y="36145"/>
                      <a:pt x="50294" y="36063"/>
                    </a:cubicBezTo>
                    <a:cubicBezTo>
                      <a:pt x="50294" y="35997"/>
                      <a:pt x="50360" y="35997"/>
                      <a:pt x="50360" y="35931"/>
                    </a:cubicBezTo>
                    <a:cubicBezTo>
                      <a:pt x="50426" y="35931"/>
                      <a:pt x="50508" y="35931"/>
                      <a:pt x="50574" y="35865"/>
                    </a:cubicBezTo>
                    <a:cubicBezTo>
                      <a:pt x="51184" y="35651"/>
                      <a:pt x="51943" y="35321"/>
                      <a:pt x="52767" y="34760"/>
                    </a:cubicBezTo>
                    <a:cubicBezTo>
                      <a:pt x="52981" y="34694"/>
                      <a:pt x="53179" y="34562"/>
                      <a:pt x="53460" y="34414"/>
                    </a:cubicBezTo>
                    <a:cubicBezTo>
                      <a:pt x="53526" y="34282"/>
                      <a:pt x="53658" y="34216"/>
                      <a:pt x="53723" y="34150"/>
                    </a:cubicBezTo>
                    <a:cubicBezTo>
                      <a:pt x="53872" y="34084"/>
                      <a:pt x="53938" y="33936"/>
                      <a:pt x="54070" y="33870"/>
                    </a:cubicBezTo>
                    <a:lnTo>
                      <a:pt x="54696" y="33260"/>
                    </a:lnTo>
                    <a:cubicBezTo>
                      <a:pt x="54828" y="33177"/>
                      <a:pt x="54894" y="33045"/>
                      <a:pt x="55043" y="32979"/>
                    </a:cubicBezTo>
                    <a:cubicBezTo>
                      <a:pt x="55043" y="32913"/>
                      <a:pt x="55109" y="32847"/>
                      <a:pt x="55175" y="32765"/>
                    </a:cubicBezTo>
                    <a:lnTo>
                      <a:pt x="55241" y="32699"/>
                    </a:lnTo>
                    <a:lnTo>
                      <a:pt x="55241" y="32633"/>
                    </a:lnTo>
                    <a:lnTo>
                      <a:pt x="55306" y="32633"/>
                    </a:lnTo>
                    <a:cubicBezTo>
                      <a:pt x="55372" y="32567"/>
                      <a:pt x="55521" y="32501"/>
                      <a:pt x="55587" y="32435"/>
                    </a:cubicBezTo>
                    <a:cubicBezTo>
                      <a:pt x="55719" y="32287"/>
                      <a:pt x="55867" y="32221"/>
                      <a:pt x="55999" y="32155"/>
                    </a:cubicBezTo>
                    <a:cubicBezTo>
                      <a:pt x="56131" y="32023"/>
                      <a:pt x="56197" y="31941"/>
                      <a:pt x="56345" y="31875"/>
                    </a:cubicBezTo>
                    <a:cubicBezTo>
                      <a:pt x="56477" y="31743"/>
                      <a:pt x="56609" y="31677"/>
                      <a:pt x="56758" y="31528"/>
                    </a:cubicBezTo>
                    <a:cubicBezTo>
                      <a:pt x="56824" y="31528"/>
                      <a:pt x="56889" y="31462"/>
                      <a:pt x="56955" y="31396"/>
                    </a:cubicBezTo>
                    <a:cubicBezTo>
                      <a:pt x="57021" y="31330"/>
                      <a:pt x="57104" y="31264"/>
                      <a:pt x="57170" y="31198"/>
                    </a:cubicBezTo>
                    <a:cubicBezTo>
                      <a:pt x="57302" y="31116"/>
                      <a:pt x="57516" y="30984"/>
                      <a:pt x="57582" y="30852"/>
                    </a:cubicBezTo>
                    <a:cubicBezTo>
                      <a:pt x="57714" y="30704"/>
                      <a:pt x="57846" y="30572"/>
                      <a:pt x="57994" y="30440"/>
                    </a:cubicBezTo>
                    <a:cubicBezTo>
                      <a:pt x="58126" y="30292"/>
                      <a:pt x="58258" y="30160"/>
                      <a:pt x="58407" y="30028"/>
                    </a:cubicBezTo>
                    <a:cubicBezTo>
                      <a:pt x="58604" y="29813"/>
                      <a:pt x="58753" y="29615"/>
                      <a:pt x="58951" y="29335"/>
                    </a:cubicBezTo>
                    <a:cubicBezTo>
                      <a:pt x="59165" y="29203"/>
                      <a:pt x="59429" y="28857"/>
                      <a:pt x="59577" y="28511"/>
                    </a:cubicBezTo>
                    <a:cubicBezTo>
                      <a:pt x="59709" y="28230"/>
                      <a:pt x="59841" y="27901"/>
                      <a:pt x="59990" y="27620"/>
                    </a:cubicBezTo>
                    <a:cubicBezTo>
                      <a:pt x="60055" y="27340"/>
                      <a:pt x="60187" y="27142"/>
                      <a:pt x="60319" y="26928"/>
                    </a:cubicBezTo>
                    <a:cubicBezTo>
                      <a:pt x="60402" y="26730"/>
                      <a:pt x="60468" y="26581"/>
                      <a:pt x="60600" y="26449"/>
                    </a:cubicBezTo>
                    <a:cubicBezTo>
                      <a:pt x="60666" y="26252"/>
                      <a:pt x="60732" y="26103"/>
                      <a:pt x="60814" y="25905"/>
                    </a:cubicBezTo>
                    <a:cubicBezTo>
                      <a:pt x="60880" y="25691"/>
                      <a:pt x="60946" y="25493"/>
                      <a:pt x="61012" y="25345"/>
                    </a:cubicBezTo>
                    <a:cubicBezTo>
                      <a:pt x="61078" y="25147"/>
                      <a:pt x="61144" y="24932"/>
                      <a:pt x="61144" y="24735"/>
                    </a:cubicBezTo>
                    <a:cubicBezTo>
                      <a:pt x="61226" y="24603"/>
                      <a:pt x="61226" y="24388"/>
                      <a:pt x="61292" y="24190"/>
                    </a:cubicBezTo>
                    <a:cubicBezTo>
                      <a:pt x="61292" y="23976"/>
                      <a:pt x="61358" y="23844"/>
                      <a:pt x="61358" y="23630"/>
                    </a:cubicBezTo>
                    <a:cubicBezTo>
                      <a:pt x="61358" y="23432"/>
                      <a:pt x="61358" y="23283"/>
                      <a:pt x="61424" y="23086"/>
                    </a:cubicBezTo>
                    <a:lnTo>
                      <a:pt x="61424" y="23020"/>
                    </a:lnTo>
                    <a:lnTo>
                      <a:pt x="61424" y="22871"/>
                    </a:lnTo>
                    <a:lnTo>
                      <a:pt x="61490" y="22673"/>
                    </a:lnTo>
                    <a:lnTo>
                      <a:pt x="61490" y="22541"/>
                    </a:lnTo>
                    <a:lnTo>
                      <a:pt x="61490" y="22393"/>
                    </a:lnTo>
                    <a:lnTo>
                      <a:pt x="61556" y="22129"/>
                    </a:lnTo>
                    <a:cubicBezTo>
                      <a:pt x="61638" y="21915"/>
                      <a:pt x="61638" y="21717"/>
                      <a:pt x="61638" y="21569"/>
                    </a:cubicBezTo>
                    <a:cubicBezTo>
                      <a:pt x="61704" y="21371"/>
                      <a:pt x="61704" y="21156"/>
                      <a:pt x="61704" y="20958"/>
                    </a:cubicBezTo>
                    <a:cubicBezTo>
                      <a:pt x="61704" y="20744"/>
                      <a:pt x="61770" y="20612"/>
                      <a:pt x="61770" y="20398"/>
                    </a:cubicBezTo>
                    <a:lnTo>
                      <a:pt x="61770" y="19244"/>
                    </a:lnTo>
                    <a:cubicBezTo>
                      <a:pt x="61704" y="19095"/>
                      <a:pt x="61704" y="18897"/>
                      <a:pt x="61704" y="18683"/>
                    </a:cubicBezTo>
                    <a:lnTo>
                      <a:pt x="61704" y="18419"/>
                    </a:lnTo>
                    <a:lnTo>
                      <a:pt x="61638" y="18139"/>
                    </a:lnTo>
                    <a:cubicBezTo>
                      <a:pt x="61556" y="17446"/>
                      <a:pt x="61490" y="16688"/>
                      <a:pt x="61424" y="16012"/>
                    </a:cubicBezTo>
                    <a:cubicBezTo>
                      <a:pt x="61358" y="15599"/>
                      <a:pt x="61292" y="15253"/>
                      <a:pt x="61226" y="14907"/>
                    </a:cubicBezTo>
                    <a:lnTo>
                      <a:pt x="61226" y="14775"/>
                    </a:lnTo>
                    <a:cubicBezTo>
                      <a:pt x="61226" y="14775"/>
                      <a:pt x="61226" y="14709"/>
                      <a:pt x="61144" y="14709"/>
                    </a:cubicBezTo>
                    <a:lnTo>
                      <a:pt x="61078" y="14494"/>
                    </a:lnTo>
                    <a:lnTo>
                      <a:pt x="61012" y="14214"/>
                    </a:lnTo>
                    <a:cubicBezTo>
                      <a:pt x="60946" y="14082"/>
                      <a:pt x="60880" y="13950"/>
                      <a:pt x="60814" y="13736"/>
                    </a:cubicBezTo>
                    <a:cubicBezTo>
                      <a:pt x="60666" y="13390"/>
                      <a:pt x="60534" y="13060"/>
                      <a:pt x="60402" y="12780"/>
                    </a:cubicBezTo>
                    <a:cubicBezTo>
                      <a:pt x="60253" y="12433"/>
                      <a:pt x="60121" y="12087"/>
                      <a:pt x="59990" y="11741"/>
                    </a:cubicBezTo>
                    <a:cubicBezTo>
                      <a:pt x="59841" y="11477"/>
                      <a:pt x="59709" y="11131"/>
                      <a:pt x="59577" y="10850"/>
                    </a:cubicBezTo>
                    <a:cubicBezTo>
                      <a:pt x="59429" y="10652"/>
                      <a:pt x="59363" y="10504"/>
                      <a:pt x="59297" y="10372"/>
                    </a:cubicBezTo>
                    <a:cubicBezTo>
                      <a:pt x="59231" y="10174"/>
                      <a:pt x="59165" y="10026"/>
                      <a:pt x="59017" y="9828"/>
                    </a:cubicBezTo>
                    <a:cubicBezTo>
                      <a:pt x="58670" y="9201"/>
                      <a:pt x="58192" y="8657"/>
                      <a:pt x="57714" y="8113"/>
                    </a:cubicBezTo>
                    <a:cubicBezTo>
                      <a:pt x="57236" y="7618"/>
                      <a:pt x="56692" y="7140"/>
                      <a:pt x="56197" y="6728"/>
                    </a:cubicBezTo>
                    <a:cubicBezTo>
                      <a:pt x="55109" y="5903"/>
                      <a:pt x="54004" y="5293"/>
                      <a:pt x="52981" y="4733"/>
                    </a:cubicBezTo>
                    <a:cubicBezTo>
                      <a:pt x="52833" y="4733"/>
                      <a:pt x="52701" y="4667"/>
                      <a:pt x="52569" y="4601"/>
                    </a:cubicBezTo>
                    <a:cubicBezTo>
                      <a:pt x="52421" y="4535"/>
                      <a:pt x="52289" y="4469"/>
                      <a:pt x="52157" y="4403"/>
                    </a:cubicBezTo>
                    <a:cubicBezTo>
                      <a:pt x="52009" y="4403"/>
                      <a:pt x="51877" y="4320"/>
                      <a:pt x="51745" y="4254"/>
                    </a:cubicBezTo>
                    <a:cubicBezTo>
                      <a:pt x="51596" y="4254"/>
                      <a:pt x="51464" y="4188"/>
                      <a:pt x="51332" y="4123"/>
                    </a:cubicBezTo>
                    <a:cubicBezTo>
                      <a:pt x="51184" y="4123"/>
                      <a:pt x="51118" y="4057"/>
                      <a:pt x="50986" y="3991"/>
                    </a:cubicBezTo>
                    <a:cubicBezTo>
                      <a:pt x="50838" y="3991"/>
                      <a:pt x="50706" y="3908"/>
                      <a:pt x="50574" y="3908"/>
                    </a:cubicBezTo>
                    <a:cubicBezTo>
                      <a:pt x="50360" y="3842"/>
                      <a:pt x="50096" y="3710"/>
                      <a:pt x="49881" y="3644"/>
                    </a:cubicBezTo>
                    <a:cubicBezTo>
                      <a:pt x="49469" y="3578"/>
                      <a:pt x="49057" y="3430"/>
                      <a:pt x="48645" y="3364"/>
                    </a:cubicBezTo>
                    <a:cubicBezTo>
                      <a:pt x="48645" y="3298"/>
                      <a:pt x="48645" y="3232"/>
                      <a:pt x="48513" y="3166"/>
                    </a:cubicBezTo>
                    <a:cubicBezTo>
                      <a:pt x="48364" y="2952"/>
                      <a:pt x="48035" y="2820"/>
                      <a:pt x="47622" y="2540"/>
                    </a:cubicBezTo>
                    <a:cubicBezTo>
                      <a:pt x="47128" y="2342"/>
                      <a:pt x="46583" y="2061"/>
                      <a:pt x="45891" y="1781"/>
                    </a:cubicBezTo>
                    <a:cubicBezTo>
                      <a:pt x="45561" y="1649"/>
                      <a:pt x="45215" y="1517"/>
                      <a:pt x="44803" y="1369"/>
                    </a:cubicBezTo>
                    <a:cubicBezTo>
                      <a:pt x="44588" y="1303"/>
                      <a:pt x="44456" y="1237"/>
                      <a:pt x="44242" y="1171"/>
                    </a:cubicBezTo>
                    <a:cubicBezTo>
                      <a:pt x="44044" y="1105"/>
                      <a:pt x="43830" y="1022"/>
                      <a:pt x="43632" y="957"/>
                    </a:cubicBezTo>
                    <a:cubicBezTo>
                      <a:pt x="43220" y="825"/>
                      <a:pt x="42807" y="759"/>
                      <a:pt x="42461" y="610"/>
                    </a:cubicBezTo>
                    <a:cubicBezTo>
                      <a:pt x="42049" y="544"/>
                      <a:pt x="41637" y="478"/>
                      <a:pt x="41290" y="346"/>
                    </a:cubicBezTo>
                    <a:cubicBezTo>
                      <a:pt x="40466" y="198"/>
                      <a:pt x="39707" y="66"/>
                      <a:pt x="39031" y="66"/>
                    </a:cubicBezTo>
                    <a:cubicBezTo>
                      <a:pt x="38817" y="66"/>
                      <a:pt x="38619" y="66"/>
                      <a:pt x="38471" y="132"/>
                    </a:cubicBezTo>
                    <a:lnTo>
                      <a:pt x="37992" y="132"/>
                    </a:lnTo>
                    <a:cubicBezTo>
                      <a:pt x="37729" y="198"/>
                      <a:pt x="37448" y="280"/>
                      <a:pt x="37234" y="280"/>
                    </a:cubicBezTo>
                    <a:cubicBezTo>
                      <a:pt x="37036" y="346"/>
                      <a:pt x="36904" y="346"/>
                      <a:pt x="36756" y="346"/>
                    </a:cubicBezTo>
                    <a:cubicBezTo>
                      <a:pt x="36624" y="346"/>
                      <a:pt x="36492" y="346"/>
                      <a:pt x="36409" y="280"/>
                    </a:cubicBezTo>
                    <a:cubicBezTo>
                      <a:pt x="36212" y="280"/>
                      <a:pt x="35997" y="280"/>
                      <a:pt x="35865" y="198"/>
                    </a:cubicBezTo>
                    <a:lnTo>
                      <a:pt x="35321" y="198"/>
                    </a:lnTo>
                    <a:cubicBezTo>
                      <a:pt x="34975" y="132"/>
                      <a:pt x="34629" y="132"/>
                      <a:pt x="34282" y="132"/>
                    </a:cubicBezTo>
                    <a:cubicBezTo>
                      <a:pt x="33524" y="132"/>
                      <a:pt x="32848" y="132"/>
                      <a:pt x="32089" y="66"/>
                    </a:cubicBezTo>
                    <a:lnTo>
                      <a:pt x="30984" y="66"/>
                    </a:lnTo>
                    <a:cubicBezTo>
                      <a:pt x="30638" y="66"/>
                      <a:pt x="30226" y="0"/>
                      <a:pt x="298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88" name="Google Shape;1488;p34"/>
              <p:cNvGrpSpPr/>
              <p:nvPr/>
            </p:nvGrpSpPr>
            <p:grpSpPr>
              <a:xfrm>
                <a:off x="5674463" y="1355808"/>
                <a:ext cx="3052093" cy="1596639"/>
                <a:chOff x="5674463" y="1355808"/>
                <a:chExt cx="3052093" cy="1596639"/>
              </a:xfrm>
            </p:grpSpPr>
            <p:sp>
              <p:nvSpPr>
                <p:cNvPr id="1489" name="Google Shape;1489;p34"/>
                <p:cNvSpPr/>
                <p:nvPr/>
              </p:nvSpPr>
              <p:spPr>
                <a:xfrm>
                  <a:off x="8272408" y="1862292"/>
                  <a:ext cx="368999" cy="561514"/>
                </a:xfrm>
                <a:custGeom>
                  <a:avLst/>
                  <a:gdLst/>
                  <a:ahLst/>
                  <a:cxnLst/>
                  <a:rect l="l" t="t" r="r" b="b"/>
                  <a:pathLst>
                    <a:path w="6860" h="10439" extrusionOk="0">
                      <a:moveTo>
                        <a:pt x="6596" y="0"/>
                      </a:moveTo>
                      <a:lnTo>
                        <a:pt x="6596" y="132"/>
                      </a:lnTo>
                      <a:cubicBezTo>
                        <a:pt x="6596" y="215"/>
                        <a:pt x="6662" y="347"/>
                        <a:pt x="6662" y="544"/>
                      </a:cubicBezTo>
                      <a:lnTo>
                        <a:pt x="6662" y="825"/>
                      </a:lnTo>
                      <a:lnTo>
                        <a:pt x="6662" y="1105"/>
                      </a:lnTo>
                      <a:cubicBezTo>
                        <a:pt x="6596" y="1237"/>
                        <a:pt x="6596" y="1369"/>
                        <a:pt x="6596" y="1517"/>
                      </a:cubicBezTo>
                      <a:cubicBezTo>
                        <a:pt x="6596" y="1649"/>
                        <a:pt x="6596" y="1781"/>
                        <a:pt x="6530" y="1930"/>
                      </a:cubicBezTo>
                      <a:cubicBezTo>
                        <a:pt x="6530" y="2193"/>
                        <a:pt x="6382" y="2540"/>
                        <a:pt x="6316" y="2886"/>
                      </a:cubicBezTo>
                      <a:cubicBezTo>
                        <a:pt x="6316" y="3018"/>
                        <a:pt x="6250" y="3232"/>
                        <a:pt x="6184" y="3364"/>
                      </a:cubicBezTo>
                      <a:cubicBezTo>
                        <a:pt x="6184" y="3579"/>
                        <a:pt x="6118" y="3710"/>
                        <a:pt x="6035" y="3842"/>
                      </a:cubicBezTo>
                      <a:cubicBezTo>
                        <a:pt x="5903" y="4189"/>
                        <a:pt x="5706" y="4535"/>
                        <a:pt x="5491" y="4881"/>
                      </a:cubicBezTo>
                      <a:cubicBezTo>
                        <a:pt x="5211" y="5227"/>
                        <a:pt x="4947" y="5574"/>
                        <a:pt x="4667" y="5904"/>
                      </a:cubicBezTo>
                      <a:cubicBezTo>
                        <a:pt x="4601" y="5986"/>
                        <a:pt x="4535" y="6118"/>
                        <a:pt x="4469" y="6184"/>
                      </a:cubicBezTo>
                      <a:cubicBezTo>
                        <a:pt x="4386" y="6250"/>
                        <a:pt x="4320" y="6398"/>
                        <a:pt x="4255" y="6464"/>
                      </a:cubicBezTo>
                      <a:cubicBezTo>
                        <a:pt x="4189" y="6530"/>
                        <a:pt x="4123" y="6596"/>
                        <a:pt x="4057" y="6728"/>
                      </a:cubicBezTo>
                      <a:cubicBezTo>
                        <a:pt x="3974" y="6811"/>
                        <a:pt x="3908" y="6876"/>
                        <a:pt x="3842" y="6942"/>
                      </a:cubicBezTo>
                      <a:cubicBezTo>
                        <a:pt x="3562" y="7289"/>
                        <a:pt x="3298" y="7553"/>
                        <a:pt x="3018" y="7833"/>
                      </a:cubicBezTo>
                      <a:cubicBezTo>
                        <a:pt x="2737" y="8113"/>
                        <a:pt x="2540" y="8377"/>
                        <a:pt x="2259" y="8591"/>
                      </a:cubicBezTo>
                      <a:cubicBezTo>
                        <a:pt x="1995" y="8872"/>
                        <a:pt x="1781" y="9070"/>
                        <a:pt x="1583" y="9201"/>
                      </a:cubicBezTo>
                      <a:cubicBezTo>
                        <a:pt x="1303" y="9416"/>
                        <a:pt x="1089" y="9548"/>
                        <a:pt x="891" y="9696"/>
                      </a:cubicBezTo>
                      <a:cubicBezTo>
                        <a:pt x="676" y="9828"/>
                        <a:pt x="544" y="9960"/>
                        <a:pt x="412" y="10108"/>
                      </a:cubicBezTo>
                      <a:cubicBezTo>
                        <a:pt x="346" y="10108"/>
                        <a:pt x="264" y="10174"/>
                        <a:pt x="198" y="10240"/>
                      </a:cubicBezTo>
                      <a:lnTo>
                        <a:pt x="132" y="10306"/>
                      </a:lnTo>
                      <a:lnTo>
                        <a:pt x="0" y="10438"/>
                      </a:lnTo>
                      <a:cubicBezTo>
                        <a:pt x="0" y="10438"/>
                        <a:pt x="66" y="10372"/>
                        <a:pt x="132" y="10372"/>
                      </a:cubicBezTo>
                      <a:cubicBezTo>
                        <a:pt x="132" y="10306"/>
                        <a:pt x="198" y="10306"/>
                        <a:pt x="264" y="10240"/>
                      </a:cubicBezTo>
                      <a:cubicBezTo>
                        <a:pt x="346" y="10240"/>
                        <a:pt x="412" y="10240"/>
                        <a:pt x="478" y="10174"/>
                      </a:cubicBezTo>
                      <a:cubicBezTo>
                        <a:pt x="610" y="10108"/>
                        <a:pt x="825" y="10026"/>
                        <a:pt x="1023" y="9894"/>
                      </a:cubicBezTo>
                      <a:cubicBezTo>
                        <a:pt x="1237" y="9828"/>
                        <a:pt x="1435" y="9696"/>
                        <a:pt x="1715" y="9548"/>
                      </a:cubicBezTo>
                      <a:cubicBezTo>
                        <a:pt x="1995" y="9416"/>
                        <a:pt x="2325" y="9201"/>
                        <a:pt x="2606" y="9004"/>
                      </a:cubicBezTo>
                      <a:cubicBezTo>
                        <a:pt x="2886" y="8789"/>
                        <a:pt x="3150" y="8525"/>
                        <a:pt x="3430" y="8311"/>
                      </a:cubicBezTo>
                      <a:cubicBezTo>
                        <a:pt x="3776" y="8047"/>
                        <a:pt x="4057" y="7767"/>
                        <a:pt x="4386" y="7421"/>
                      </a:cubicBezTo>
                      <a:cubicBezTo>
                        <a:pt x="4469" y="7355"/>
                        <a:pt x="4535" y="7223"/>
                        <a:pt x="4601" y="7140"/>
                      </a:cubicBezTo>
                      <a:cubicBezTo>
                        <a:pt x="4667" y="7074"/>
                        <a:pt x="4733" y="6942"/>
                        <a:pt x="4799" y="6876"/>
                      </a:cubicBezTo>
                      <a:cubicBezTo>
                        <a:pt x="4947" y="6728"/>
                        <a:pt x="5079" y="6530"/>
                        <a:pt x="5211" y="6398"/>
                      </a:cubicBezTo>
                      <a:cubicBezTo>
                        <a:pt x="5491" y="5986"/>
                        <a:pt x="5772" y="5640"/>
                        <a:pt x="6035" y="5293"/>
                      </a:cubicBezTo>
                      <a:cubicBezTo>
                        <a:pt x="6250" y="4881"/>
                        <a:pt x="6448" y="4469"/>
                        <a:pt x="6596" y="4123"/>
                      </a:cubicBezTo>
                      <a:cubicBezTo>
                        <a:pt x="6662" y="3925"/>
                        <a:pt x="6728" y="3710"/>
                        <a:pt x="6728" y="3513"/>
                      </a:cubicBezTo>
                      <a:cubicBezTo>
                        <a:pt x="6794" y="3298"/>
                        <a:pt x="6794" y="3100"/>
                        <a:pt x="6794" y="2952"/>
                      </a:cubicBezTo>
                      <a:cubicBezTo>
                        <a:pt x="6860" y="2606"/>
                        <a:pt x="6860" y="2276"/>
                        <a:pt x="6860" y="1930"/>
                      </a:cubicBezTo>
                      <a:lnTo>
                        <a:pt x="6860" y="1517"/>
                      </a:lnTo>
                      <a:lnTo>
                        <a:pt x="6860" y="1105"/>
                      </a:lnTo>
                      <a:cubicBezTo>
                        <a:pt x="6860" y="1039"/>
                        <a:pt x="6794" y="891"/>
                        <a:pt x="6794" y="759"/>
                      </a:cubicBezTo>
                      <a:cubicBezTo>
                        <a:pt x="6794" y="693"/>
                        <a:pt x="6794" y="627"/>
                        <a:pt x="6728" y="478"/>
                      </a:cubicBezTo>
                      <a:cubicBezTo>
                        <a:pt x="6728" y="347"/>
                        <a:pt x="6662" y="215"/>
                        <a:pt x="6662" y="132"/>
                      </a:cubicBezTo>
                      <a:cubicBezTo>
                        <a:pt x="6596" y="66"/>
                        <a:pt x="6596" y="0"/>
                        <a:pt x="65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90" name="Google Shape;1490;p34"/>
                <p:cNvGrpSpPr/>
                <p:nvPr/>
              </p:nvGrpSpPr>
              <p:grpSpPr>
                <a:xfrm>
                  <a:off x="8468419" y="2634819"/>
                  <a:ext cx="133076" cy="177453"/>
                  <a:chOff x="8468419" y="2634819"/>
                  <a:chExt cx="133076" cy="177453"/>
                </a:xfrm>
              </p:grpSpPr>
              <p:sp>
                <p:nvSpPr>
                  <p:cNvPr id="1491" name="Google Shape;1491;p34"/>
                  <p:cNvSpPr/>
                  <p:nvPr/>
                </p:nvSpPr>
                <p:spPr>
                  <a:xfrm>
                    <a:off x="8468419" y="2649934"/>
                    <a:ext cx="44377" cy="162338"/>
                  </a:xfrm>
                  <a:custGeom>
                    <a:avLst/>
                    <a:gdLst/>
                    <a:ahLst/>
                    <a:cxnLst/>
                    <a:rect l="l" t="t" r="r" b="b"/>
                    <a:pathLst>
                      <a:path w="825" h="3018" extrusionOk="0">
                        <a:moveTo>
                          <a:pt x="825" y="0"/>
                        </a:moveTo>
                        <a:lnTo>
                          <a:pt x="742" y="132"/>
                        </a:lnTo>
                        <a:cubicBezTo>
                          <a:pt x="742" y="198"/>
                          <a:pt x="742" y="264"/>
                          <a:pt x="676" y="478"/>
                        </a:cubicBezTo>
                        <a:cubicBezTo>
                          <a:pt x="611" y="742"/>
                          <a:pt x="545" y="1154"/>
                          <a:pt x="413" y="1567"/>
                        </a:cubicBezTo>
                        <a:cubicBezTo>
                          <a:pt x="413" y="1715"/>
                          <a:pt x="330" y="1781"/>
                          <a:pt x="330" y="1913"/>
                        </a:cubicBezTo>
                        <a:cubicBezTo>
                          <a:pt x="264" y="1979"/>
                          <a:pt x="264" y="2127"/>
                          <a:pt x="264" y="2193"/>
                        </a:cubicBezTo>
                        <a:cubicBezTo>
                          <a:pt x="198" y="2259"/>
                          <a:pt x="198" y="2391"/>
                          <a:pt x="132" y="2474"/>
                        </a:cubicBezTo>
                        <a:cubicBezTo>
                          <a:pt x="132" y="2539"/>
                          <a:pt x="132" y="2605"/>
                          <a:pt x="66" y="2671"/>
                        </a:cubicBezTo>
                        <a:cubicBezTo>
                          <a:pt x="66" y="2737"/>
                          <a:pt x="66" y="2803"/>
                          <a:pt x="0" y="2886"/>
                        </a:cubicBezTo>
                        <a:lnTo>
                          <a:pt x="0" y="3018"/>
                        </a:lnTo>
                        <a:cubicBezTo>
                          <a:pt x="0" y="3018"/>
                          <a:pt x="66" y="2952"/>
                          <a:pt x="66" y="2886"/>
                        </a:cubicBezTo>
                        <a:cubicBezTo>
                          <a:pt x="132" y="2886"/>
                          <a:pt x="132" y="2803"/>
                          <a:pt x="198" y="2737"/>
                        </a:cubicBezTo>
                        <a:cubicBezTo>
                          <a:pt x="198" y="2671"/>
                          <a:pt x="264" y="2605"/>
                          <a:pt x="264" y="2539"/>
                        </a:cubicBezTo>
                        <a:cubicBezTo>
                          <a:pt x="330" y="2391"/>
                          <a:pt x="330" y="2325"/>
                          <a:pt x="413" y="2259"/>
                        </a:cubicBezTo>
                        <a:cubicBezTo>
                          <a:pt x="479" y="2127"/>
                          <a:pt x="479" y="2061"/>
                          <a:pt x="545" y="1913"/>
                        </a:cubicBezTo>
                        <a:cubicBezTo>
                          <a:pt x="545" y="1847"/>
                          <a:pt x="611" y="1715"/>
                          <a:pt x="611" y="1649"/>
                        </a:cubicBezTo>
                        <a:cubicBezTo>
                          <a:pt x="611" y="1501"/>
                          <a:pt x="676" y="1435"/>
                          <a:pt x="676" y="1303"/>
                        </a:cubicBezTo>
                        <a:cubicBezTo>
                          <a:pt x="676" y="1154"/>
                          <a:pt x="742" y="1088"/>
                          <a:pt x="742" y="956"/>
                        </a:cubicBezTo>
                        <a:lnTo>
                          <a:pt x="742" y="676"/>
                        </a:lnTo>
                        <a:cubicBezTo>
                          <a:pt x="742" y="610"/>
                          <a:pt x="825" y="544"/>
                          <a:pt x="825" y="478"/>
                        </a:cubicBezTo>
                        <a:lnTo>
                          <a:pt x="825" y="132"/>
                        </a:lnTo>
                        <a:lnTo>
                          <a:pt x="8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34"/>
                  <p:cNvSpPr/>
                  <p:nvPr/>
                </p:nvSpPr>
                <p:spPr>
                  <a:xfrm>
                    <a:off x="8526942" y="2638369"/>
                    <a:ext cx="44431" cy="118015"/>
                  </a:xfrm>
                  <a:custGeom>
                    <a:avLst/>
                    <a:gdLst/>
                    <a:ahLst/>
                    <a:cxnLst/>
                    <a:rect l="l" t="t" r="r" b="b"/>
                    <a:pathLst>
                      <a:path w="826" h="2194" extrusionOk="0">
                        <a:moveTo>
                          <a:pt x="825" y="1"/>
                        </a:moveTo>
                        <a:cubicBezTo>
                          <a:pt x="825" y="67"/>
                          <a:pt x="759" y="133"/>
                          <a:pt x="759" y="281"/>
                        </a:cubicBezTo>
                        <a:cubicBezTo>
                          <a:pt x="693" y="347"/>
                          <a:pt x="693" y="347"/>
                          <a:pt x="693" y="413"/>
                        </a:cubicBezTo>
                        <a:cubicBezTo>
                          <a:pt x="627" y="479"/>
                          <a:pt x="627" y="545"/>
                          <a:pt x="561" y="627"/>
                        </a:cubicBezTo>
                        <a:cubicBezTo>
                          <a:pt x="561" y="693"/>
                          <a:pt x="561" y="759"/>
                          <a:pt x="479" y="825"/>
                        </a:cubicBezTo>
                        <a:cubicBezTo>
                          <a:pt x="479" y="891"/>
                          <a:pt x="413" y="957"/>
                          <a:pt x="413" y="1040"/>
                        </a:cubicBezTo>
                        <a:cubicBezTo>
                          <a:pt x="347" y="1237"/>
                          <a:pt x="281" y="1369"/>
                          <a:pt x="215" y="1518"/>
                        </a:cubicBezTo>
                        <a:cubicBezTo>
                          <a:pt x="149" y="1650"/>
                          <a:pt x="149" y="1782"/>
                          <a:pt x="67" y="1864"/>
                        </a:cubicBezTo>
                        <a:cubicBezTo>
                          <a:pt x="1" y="2062"/>
                          <a:pt x="1" y="2194"/>
                          <a:pt x="1" y="2194"/>
                        </a:cubicBezTo>
                        <a:cubicBezTo>
                          <a:pt x="1" y="2194"/>
                          <a:pt x="67" y="2128"/>
                          <a:pt x="215" y="1930"/>
                        </a:cubicBezTo>
                        <a:cubicBezTo>
                          <a:pt x="215" y="1782"/>
                          <a:pt x="281" y="1716"/>
                          <a:pt x="413" y="1584"/>
                        </a:cubicBezTo>
                        <a:cubicBezTo>
                          <a:pt x="479" y="1452"/>
                          <a:pt x="561" y="1303"/>
                          <a:pt x="627" y="1171"/>
                        </a:cubicBezTo>
                        <a:cubicBezTo>
                          <a:pt x="627" y="1040"/>
                          <a:pt x="693" y="957"/>
                          <a:pt x="693" y="891"/>
                        </a:cubicBezTo>
                        <a:cubicBezTo>
                          <a:pt x="693" y="825"/>
                          <a:pt x="759" y="759"/>
                          <a:pt x="759" y="693"/>
                        </a:cubicBezTo>
                        <a:cubicBezTo>
                          <a:pt x="759" y="627"/>
                          <a:pt x="759" y="545"/>
                          <a:pt x="825" y="479"/>
                        </a:cubicBezTo>
                        <a:lnTo>
                          <a:pt x="825" y="281"/>
                        </a:lnTo>
                        <a:lnTo>
                          <a:pt x="82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34"/>
                  <p:cNvSpPr/>
                  <p:nvPr/>
                </p:nvSpPr>
                <p:spPr>
                  <a:xfrm>
                    <a:off x="8579280" y="2634819"/>
                    <a:ext cx="22215" cy="66592"/>
                  </a:xfrm>
                  <a:custGeom>
                    <a:avLst/>
                    <a:gdLst/>
                    <a:ahLst/>
                    <a:cxnLst/>
                    <a:rect l="l" t="t" r="r" b="b"/>
                    <a:pathLst>
                      <a:path w="413" h="1238" extrusionOk="0">
                        <a:moveTo>
                          <a:pt x="413" y="1"/>
                        </a:moveTo>
                        <a:cubicBezTo>
                          <a:pt x="413" y="1"/>
                          <a:pt x="330" y="67"/>
                          <a:pt x="264" y="133"/>
                        </a:cubicBezTo>
                        <a:cubicBezTo>
                          <a:pt x="264" y="199"/>
                          <a:pt x="198" y="281"/>
                          <a:pt x="198" y="347"/>
                        </a:cubicBezTo>
                        <a:cubicBezTo>
                          <a:pt x="133" y="413"/>
                          <a:pt x="133" y="479"/>
                          <a:pt x="67" y="611"/>
                        </a:cubicBezTo>
                        <a:cubicBezTo>
                          <a:pt x="1" y="957"/>
                          <a:pt x="1" y="1237"/>
                          <a:pt x="1" y="1237"/>
                        </a:cubicBezTo>
                        <a:cubicBezTo>
                          <a:pt x="1" y="1237"/>
                          <a:pt x="198" y="1023"/>
                          <a:pt x="264" y="693"/>
                        </a:cubicBezTo>
                        <a:cubicBezTo>
                          <a:pt x="330" y="545"/>
                          <a:pt x="330" y="479"/>
                          <a:pt x="330" y="413"/>
                        </a:cubicBezTo>
                        <a:cubicBezTo>
                          <a:pt x="330" y="347"/>
                          <a:pt x="413" y="281"/>
                          <a:pt x="413" y="199"/>
                        </a:cubicBezTo>
                        <a:lnTo>
                          <a:pt x="41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94" name="Google Shape;1494;p34"/>
                <p:cNvSpPr/>
                <p:nvPr/>
              </p:nvSpPr>
              <p:spPr>
                <a:xfrm>
                  <a:off x="5991985" y="1433857"/>
                  <a:ext cx="40880" cy="10704"/>
                </a:xfrm>
                <a:custGeom>
                  <a:avLst/>
                  <a:gdLst/>
                  <a:ahLst/>
                  <a:cxnLst/>
                  <a:rect l="l" t="t" r="r" b="b"/>
                  <a:pathLst>
                    <a:path w="760" h="199" extrusionOk="0">
                      <a:moveTo>
                        <a:pt x="1" y="1"/>
                      </a:moveTo>
                      <a:lnTo>
                        <a:pt x="66" y="67"/>
                      </a:lnTo>
                      <a:cubicBezTo>
                        <a:pt x="132" y="67"/>
                        <a:pt x="132" y="133"/>
                        <a:pt x="198" y="133"/>
                      </a:cubicBezTo>
                      <a:cubicBezTo>
                        <a:pt x="281" y="133"/>
                        <a:pt x="281" y="199"/>
                        <a:pt x="347" y="199"/>
                      </a:cubicBezTo>
                      <a:lnTo>
                        <a:pt x="479" y="199"/>
                      </a:lnTo>
                      <a:cubicBezTo>
                        <a:pt x="545" y="199"/>
                        <a:pt x="611" y="199"/>
                        <a:pt x="611" y="133"/>
                      </a:cubicBezTo>
                      <a:lnTo>
                        <a:pt x="759" y="133"/>
                      </a:lnTo>
                      <a:cubicBezTo>
                        <a:pt x="759" y="133"/>
                        <a:pt x="693" y="67"/>
                        <a:pt x="611" y="67"/>
                      </a:cubicBezTo>
                      <a:lnTo>
                        <a:pt x="5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34"/>
                <p:cNvSpPr/>
                <p:nvPr/>
              </p:nvSpPr>
              <p:spPr>
                <a:xfrm>
                  <a:off x="6087785" y="1393085"/>
                  <a:ext cx="18665" cy="10704"/>
                </a:xfrm>
                <a:custGeom>
                  <a:avLst/>
                  <a:gdLst/>
                  <a:ahLst/>
                  <a:cxnLst/>
                  <a:rect l="l" t="t" r="r" b="b"/>
                  <a:pathLst>
                    <a:path w="347" h="199" extrusionOk="0">
                      <a:moveTo>
                        <a:pt x="0" y="0"/>
                      </a:moveTo>
                      <a:lnTo>
                        <a:pt x="0" y="66"/>
                      </a:lnTo>
                      <a:cubicBezTo>
                        <a:pt x="0" y="66"/>
                        <a:pt x="0" y="132"/>
                        <a:pt x="66" y="132"/>
                      </a:cubicBezTo>
                      <a:cubicBezTo>
                        <a:pt x="66" y="132"/>
                        <a:pt x="66" y="198"/>
                        <a:pt x="149" y="198"/>
                      </a:cubicBezTo>
                      <a:lnTo>
                        <a:pt x="347" y="198"/>
                      </a:lnTo>
                      <a:lnTo>
                        <a:pt x="347" y="132"/>
                      </a:lnTo>
                      <a:cubicBezTo>
                        <a:pt x="347" y="132"/>
                        <a:pt x="347" y="66"/>
                        <a:pt x="281" y="66"/>
                      </a:cubicBezTo>
                      <a:cubicBezTo>
                        <a:pt x="281" y="66"/>
                        <a:pt x="281" y="0"/>
                        <a:pt x="2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34"/>
                <p:cNvSpPr/>
                <p:nvPr/>
              </p:nvSpPr>
              <p:spPr>
                <a:xfrm>
                  <a:off x="6154323" y="1411696"/>
                  <a:ext cx="15115" cy="10704"/>
                </a:xfrm>
                <a:custGeom>
                  <a:avLst/>
                  <a:gdLst/>
                  <a:ahLst/>
                  <a:cxnLst/>
                  <a:rect l="l" t="t" r="r" b="b"/>
                  <a:pathLst>
                    <a:path w="281" h="199" extrusionOk="0">
                      <a:moveTo>
                        <a:pt x="0" y="1"/>
                      </a:moveTo>
                      <a:lnTo>
                        <a:pt x="0" y="67"/>
                      </a:lnTo>
                      <a:lnTo>
                        <a:pt x="0" y="132"/>
                      </a:lnTo>
                      <a:lnTo>
                        <a:pt x="66" y="198"/>
                      </a:lnTo>
                      <a:lnTo>
                        <a:pt x="214" y="198"/>
                      </a:lnTo>
                      <a:lnTo>
                        <a:pt x="280" y="132"/>
                      </a:lnTo>
                      <a:lnTo>
                        <a:pt x="214" y="67"/>
                      </a:lnTo>
                      <a:lnTo>
                        <a:pt x="21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34"/>
                <p:cNvSpPr/>
                <p:nvPr/>
              </p:nvSpPr>
              <p:spPr>
                <a:xfrm>
                  <a:off x="6224357" y="1418796"/>
                  <a:ext cx="54" cy="54"/>
                </a:xfrm>
                <a:custGeom>
                  <a:avLst/>
                  <a:gdLst/>
                  <a:ahLst/>
                  <a:cxnLst/>
                  <a:rect l="l" t="t" r="r" b="b"/>
                  <a:pathLst>
                    <a:path w="1" h="1" fill="none" extrusionOk="0">
                      <a:moveTo>
                        <a:pt x="1" y="0"/>
                      </a:moveTo>
                      <a:lnTo>
                        <a:pt x="1" y="0"/>
                      </a:lnTo>
                      <a:close/>
                    </a:path>
                  </a:pathLst>
                </a:custGeom>
                <a:solidFill>
                  <a:schemeClr val="dk1"/>
                </a:solidFill>
                <a:ln w="3300" cap="flat" cmpd="sng">
                  <a:solidFill>
                    <a:srgbClr val="313131"/>
                  </a:solidFill>
                  <a:prstDash val="solid"/>
                  <a:miter lim="164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34"/>
                <p:cNvSpPr/>
                <p:nvPr/>
              </p:nvSpPr>
              <p:spPr>
                <a:xfrm>
                  <a:off x="6346783" y="1403735"/>
                  <a:ext cx="54" cy="54"/>
                </a:xfrm>
                <a:custGeom>
                  <a:avLst/>
                  <a:gdLst/>
                  <a:ahLst/>
                  <a:cxnLst/>
                  <a:rect l="l" t="t" r="r" b="b"/>
                  <a:pathLst>
                    <a:path w="1" h="1" fill="none" extrusionOk="0">
                      <a:moveTo>
                        <a:pt x="0" y="0"/>
                      </a:moveTo>
                      <a:lnTo>
                        <a:pt x="0" y="0"/>
                      </a:lnTo>
                      <a:close/>
                    </a:path>
                  </a:pathLst>
                </a:custGeom>
                <a:solidFill>
                  <a:schemeClr val="dk1"/>
                </a:solidFill>
                <a:ln w="3300" cap="flat" cmpd="sng">
                  <a:solidFill>
                    <a:srgbClr val="313131"/>
                  </a:solidFill>
                  <a:prstDash val="solid"/>
                  <a:miter lim="164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34"/>
                <p:cNvSpPr/>
                <p:nvPr/>
              </p:nvSpPr>
              <p:spPr>
                <a:xfrm>
                  <a:off x="5696625" y="1707055"/>
                  <a:ext cx="29316" cy="59492"/>
                </a:xfrm>
                <a:custGeom>
                  <a:avLst/>
                  <a:gdLst/>
                  <a:ahLst/>
                  <a:cxnLst/>
                  <a:rect l="l" t="t" r="r" b="b"/>
                  <a:pathLst>
                    <a:path w="545" h="1106" extrusionOk="0">
                      <a:moveTo>
                        <a:pt x="132" y="1"/>
                      </a:moveTo>
                      <a:cubicBezTo>
                        <a:pt x="132" y="1"/>
                        <a:pt x="132" y="67"/>
                        <a:pt x="66" y="215"/>
                      </a:cubicBezTo>
                      <a:lnTo>
                        <a:pt x="66" y="479"/>
                      </a:lnTo>
                      <a:cubicBezTo>
                        <a:pt x="66" y="545"/>
                        <a:pt x="1" y="693"/>
                        <a:pt x="66" y="825"/>
                      </a:cubicBezTo>
                      <a:cubicBezTo>
                        <a:pt x="66" y="891"/>
                        <a:pt x="132" y="891"/>
                        <a:pt x="132" y="957"/>
                      </a:cubicBezTo>
                      <a:cubicBezTo>
                        <a:pt x="198" y="1039"/>
                        <a:pt x="198" y="1039"/>
                        <a:pt x="264" y="1039"/>
                      </a:cubicBezTo>
                      <a:lnTo>
                        <a:pt x="330" y="1105"/>
                      </a:lnTo>
                      <a:lnTo>
                        <a:pt x="479" y="1105"/>
                      </a:lnTo>
                      <a:lnTo>
                        <a:pt x="479" y="1039"/>
                      </a:lnTo>
                      <a:lnTo>
                        <a:pt x="545" y="957"/>
                      </a:lnTo>
                      <a:lnTo>
                        <a:pt x="545" y="825"/>
                      </a:lnTo>
                      <a:lnTo>
                        <a:pt x="545" y="693"/>
                      </a:lnTo>
                      <a:cubicBezTo>
                        <a:pt x="479" y="693"/>
                        <a:pt x="479" y="693"/>
                        <a:pt x="479" y="627"/>
                      </a:cubicBezTo>
                      <a:lnTo>
                        <a:pt x="413" y="627"/>
                      </a:lnTo>
                      <a:lnTo>
                        <a:pt x="413" y="693"/>
                      </a:lnTo>
                      <a:cubicBezTo>
                        <a:pt x="413" y="693"/>
                        <a:pt x="479" y="693"/>
                        <a:pt x="479" y="759"/>
                      </a:cubicBezTo>
                      <a:lnTo>
                        <a:pt x="479" y="825"/>
                      </a:lnTo>
                      <a:lnTo>
                        <a:pt x="413" y="825"/>
                      </a:lnTo>
                      <a:lnTo>
                        <a:pt x="413" y="891"/>
                      </a:lnTo>
                      <a:lnTo>
                        <a:pt x="330" y="891"/>
                      </a:lnTo>
                      <a:lnTo>
                        <a:pt x="330" y="825"/>
                      </a:lnTo>
                      <a:cubicBezTo>
                        <a:pt x="264" y="825"/>
                        <a:pt x="264" y="759"/>
                        <a:pt x="264" y="759"/>
                      </a:cubicBezTo>
                      <a:cubicBezTo>
                        <a:pt x="264" y="693"/>
                        <a:pt x="198" y="545"/>
                        <a:pt x="198" y="479"/>
                      </a:cubicBezTo>
                      <a:lnTo>
                        <a:pt x="198" y="215"/>
                      </a:lnTo>
                      <a:cubicBezTo>
                        <a:pt x="198" y="67"/>
                        <a:pt x="132" y="1"/>
                        <a:pt x="1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34"/>
                <p:cNvSpPr/>
                <p:nvPr/>
              </p:nvSpPr>
              <p:spPr>
                <a:xfrm>
                  <a:off x="6353884" y="2087563"/>
                  <a:ext cx="25765" cy="55942"/>
                </a:xfrm>
                <a:custGeom>
                  <a:avLst/>
                  <a:gdLst/>
                  <a:ahLst/>
                  <a:cxnLst/>
                  <a:rect l="l" t="t" r="r" b="b"/>
                  <a:pathLst>
                    <a:path w="479" h="1040" extrusionOk="0">
                      <a:moveTo>
                        <a:pt x="0" y="1"/>
                      </a:moveTo>
                      <a:lnTo>
                        <a:pt x="0" y="67"/>
                      </a:lnTo>
                      <a:cubicBezTo>
                        <a:pt x="66" y="67"/>
                        <a:pt x="66" y="67"/>
                        <a:pt x="149" y="149"/>
                      </a:cubicBezTo>
                      <a:lnTo>
                        <a:pt x="149" y="215"/>
                      </a:lnTo>
                      <a:lnTo>
                        <a:pt x="215" y="281"/>
                      </a:lnTo>
                      <a:lnTo>
                        <a:pt x="215" y="347"/>
                      </a:lnTo>
                      <a:cubicBezTo>
                        <a:pt x="281" y="413"/>
                        <a:pt x="281" y="413"/>
                        <a:pt x="281" y="479"/>
                      </a:cubicBezTo>
                      <a:cubicBezTo>
                        <a:pt x="281" y="627"/>
                        <a:pt x="281" y="759"/>
                        <a:pt x="347" y="825"/>
                      </a:cubicBezTo>
                      <a:lnTo>
                        <a:pt x="347" y="1039"/>
                      </a:lnTo>
                      <a:cubicBezTo>
                        <a:pt x="347" y="1039"/>
                        <a:pt x="413" y="974"/>
                        <a:pt x="413" y="825"/>
                      </a:cubicBezTo>
                      <a:cubicBezTo>
                        <a:pt x="478" y="825"/>
                        <a:pt x="478" y="759"/>
                        <a:pt x="478" y="693"/>
                      </a:cubicBezTo>
                      <a:lnTo>
                        <a:pt x="478" y="561"/>
                      </a:lnTo>
                      <a:lnTo>
                        <a:pt x="478" y="413"/>
                      </a:lnTo>
                      <a:cubicBezTo>
                        <a:pt x="478" y="347"/>
                        <a:pt x="413" y="347"/>
                        <a:pt x="413" y="281"/>
                      </a:cubicBezTo>
                      <a:lnTo>
                        <a:pt x="347" y="215"/>
                      </a:lnTo>
                      <a:cubicBezTo>
                        <a:pt x="347" y="149"/>
                        <a:pt x="281" y="149"/>
                        <a:pt x="281" y="67"/>
                      </a:cubicBezTo>
                      <a:lnTo>
                        <a:pt x="149" y="67"/>
                      </a:lnTo>
                      <a:cubicBezTo>
                        <a:pt x="149" y="1"/>
                        <a:pt x="66" y="1"/>
                        <a:pt x="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34"/>
                <p:cNvSpPr/>
                <p:nvPr/>
              </p:nvSpPr>
              <p:spPr>
                <a:xfrm>
                  <a:off x="6328172" y="2117739"/>
                  <a:ext cx="22215" cy="44377"/>
                </a:xfrm>
                <a:custGeom>
                  <a:avLst/>
                  <a:gdLst/>
                  <a:ahLst/>
                  <a:cxnLst/>
                  <a:rect l="l" t="t" r="r" b="b"/>
                  <a:pathLst>
                    <a:path w="413" h="825" extrusionOk="0">
                      <a:moveTo>
                        <a:pt x="214" y="0"/>
                      </a:moveTo>
                      <a:cubicBezTo>
                        <a:pt x="214" y="0"/>
                        <a:pt x="132" y="0"/>
                        <a:pt x="132" y="66"/>
                      </a:cubicBezTo>
                      <a:cubicBezTo>
                        <a:pt x="66" y="132"/>
                        <a:pt x="66" y="198"/>
                        <a:pt x="0" y="264"/>
                      </a:cubicBezTo>
                      <a:lnTo>
                        <a:pt x="0" y="478"/>
                      </a:lnTo>
                      <a:cubicBezTo>
                        <a:pt x="0" y="544"/>
                        <a:pt x="0" y="610"/>
                        <a:pt x="66" y="610"/>
                      </a:cubicBezTo>
                      <a:cubicBezTo>
                        <a:pt x="66" y="676"/>
                        <a:pt x="66" y="676"/>
                        <a:pt x="132" y="742"/>
                      </a:cubicBezTo>
                      <a:lnTo>
                        <a:pt x="214" y="825"/>
                      </a:lnTo>
                      <a:lnTo>
                        <a:pt x="412" y="825"/>
                      </a:lnTo>
                      <a:cubicBezTo>
                        <a:pt x="412" y="742"/>
                        <a:pt x="346" y="742"/>
                        <a:pt x="346" y="742"/>
                      </a:cubicBezTo>
                      <a:cubicBezTo>
                        <a:pt x="346" y="742"/>
                        <a:pt x="346" y="676"/>
                        <a:pt x="280" y="676"/>
                      </a:cubicBezTo>
                      <a:lnTo>
                        <a:pt x="280" y="610"/>
                      </a:lnTo>
                      <a:lnTo>
                        <a:pt x="214" y="544"/>
                      </a:lnTo>
                      <a:lnTo>
                        <a:pt x="214" y="478"/>
                      </a:lnTo>
                      <a:lnTo>
                        <a:pt x="214" y="132"/>
                      </a:lnTo>
                      <a:lnTo>
                        <a:pt x="21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34"/>
                <p:cNvSpPr/>
                <p:nvPr/>
              </p:nvSpPr>
              <p:spPr>
                <a:xfrm>
                  <a:off x="7097153" y="2383836"/>
                  <a:ext cx="22215" cy="47927"/>
                </a:xfrm>
                <a:custGeom>
                  <a:avLst/>
                  <a:gdLst/>
                  <a:ahLst/>
                  <a:cxnLst/>
                  <a:rect l="l" t="t" r="r" b="b"/>
                  <a:pathLst>
                    <a:path w="413" h="891" extrusionOk="0">
                      <a:moveTo>
                        <a:pt x="1" y="0"/>
                      </a:moveTo>
                      <a:lnTo>
                        <a:pt x="1" y="132"/>
                      </a:lnTo>
                      <a:cubicBezTo>
                        <a:pt x="1" y="198"/>
                        <a:pt x="1" y="330"/>
                        <a:pt x="66" y="478"/>
                      </a:cubicBezTo>
                      <a:cubicBezTo>
                        <a:pt x="66" y="544"/>
                        <a:pt x="132" y="610"/>
                        <a:pt x="132" y="610"/>
                      </a:cubicBezTo>
                      <a:cubicBezTo>
                        <a:pt x="198" y="676"/>
                        <a:pt x="198" y="742"/>
                        <a:pt x="264" y="742"/>
                      </a:cubicBezTo>
                      <a:cubicBezTo>
                        <a:pt x="264" y="825"/>
                        <a:pt x="264" y="825"/>
                        <a:pt x="347" y="825"/>
                      </a:cubicBezTo>
                      <a:cubicBezTo>
                        <a:pt x="413" y="825"/>
                        <a:pt x="413" y="891"/>
                        <a:pt x="413" y="891"/>
                      </a:cubicBezTo>
                      <a:lnTo>
                        <a:pt x="413" y="825"/>
                      </a:lnTo>
                      <a:lnTo>
                        <a:pt x="347" y="742"/>
                      </a:lnTo>
                      <a:lnTo>
                        <a:pt x="347" y="676"/>
                      </a:lnTo>
                      <a:lnTo>
                        <a:pt x="347" y="544"/>
                      </a:lnTo>
                      <a:cubicBezTo>
                        <a:pt x="264" y="544"/>
                        <a:pt x="264" y="478"/>
                        <a:pt x="264" y="412"/>
                      </a:cubicBezTo>
                      <a:cubicBezTo>
                        <a:pt x="198" y="264"/>
                        <a:pt x="198" y="132"/>
                        <a:pt x="132" y="66"/>
                      </a:cubicBezTo>
                      <a:cubicBezTo>
                        <a:pt x="66" y="66"/>
                        <a:pt x="66" y="0"/>
                        <a:pt x="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34"/>
                <p:cNvSpPr/>
                <p:nvPr/>
              </p:nvSpPr>
              <p:spPr>
                <a:xfrm>
                  <a:off x="7167241" y="2431709"/>
                  <a:ext cx="32866" cy="32866"/>
                </a:xfrm>
                <a:custGeom>
                  <a:avLst/>
                  <a:gdLst/>
                  <a:ahLst/>
                  <a:cxnLst/>
                  <a:rect l="l" t="t" r="r" b="b"/>
                  <a:pathLst>
                    <a:path w="611" h="611" extrusionOk="0">
                      <a:moveTo>
                        <a:pt x="0" y="1"/>
                      </a:moveTo>
                      <a:lnTo>
                        <a:pt x="0" y="133"/>
                      </a:lnTo>
                      <a:cubicBezTo>
                        <a:pt x="0" y="133"/>
                        <a:pt x="0" y="198"/>
                        <a:pt x="66" y="264"/>
                      </a:cubicBezTo>
                      <a:cubicBezTo>
                        <a:pt x="66" y="347"/>
                        <a:pt x="132" y="347"/>
                        <a:pt x="132" y="413"/>
                      </a:cubicBezTo>
                      <a:lnTo>
                        <a:pt x="198" y="479"/>
                      </a:lnTo>
                      <a:cubicBezTo>
                        <a:pt x="281" y="545"/>
                        <a:pt x="281" y="545"/>
                        <a:pt x="346" y="545"/>
                      </a:cubicBezTo>
                      <a:lnTo>
                        <a:pt x="412" y="545"/>
                      </a:lnTo>
                      <a:cubicBezTo>
                        <a:pt x="412" y="611"/>
                        <a:pt x="478" y="611"/>
                        <a:pt x="478" y="611"/>
                      </a:cubicBezTo>
                      <a:lnTo>
                        <a:pt x="610" y="611"/>
                      </a:lnTo>
                      <a:cubicBezTo>
                        <a:pt x="610" y="611"/>
                        <a:pt x="544" y="545"/>
                        <a:pt x="544" y="479"/>
                      </a:cubicBezTo>
                      <a:lnTo>
                        <a:pt x="478" y="479"/>
                      </a:lnTo>
                      <a:cubicBezTo>
                        <a:pt x="478" y="413"/>
                        <a:pt x="412" y="413"/>
                        <a:pt x="412" y="413"/>
                      </a:cubicBezTo>
                      <a:cubicBezTo>
                        <a:pt x="412" y="413"/>
                        <a:pt x="412" y="347"/>
                        <a:pt x="346" y="347"/>
                      </a:cubicBezTo>
                      <a:lnTo>
                        <a:pt x="346" y="264"/>
                      </a:lnTo>
                      <a:cubicBezTo>
                        <a:pt x="281" y="264"/>
                        <a:pt x="198" y="198"/>
                        <a:pt x="198" y="133"/>
                      </a:cubicBezTo>
                      <a:cubicBezTo>
                        <a:pt x="132" y="133"/>
                        <a:pt x="132" y="67"/>
                        <a:pt x="66" y="67"/>
                      </a:cubicBez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34"/>
                <p:cNvSpPr/>
                <p:nvPr/>
              </p:nvSpPr>
              <p:spPr>
                <a:xfrm>
                  <a:off x="7244375" y="2476086"/>
                  <a:ext cx="11619" cy="8714"/>
                </a:xfrm>
                <a:custGeom>
                  <a:avLst/>
                  <a:gdLst/>
                  <a:ahLst/>
                  <a:cxnLst/>
                  <a:rect l="l" t="t" r="r" b="b"/>
                  <a:pathLst>
                    <a:path w="216" h="162" extrusionOk="0">
                      <a:moveTo>
                        <a:pt x="83" y="0"/>
                      </a:moveTo>
                      <a:cubicBezTo>
                        <a:pt x="83" y="0"/>
                        <a:pt x="1" y="132"/>
                        <a:pt x="83" y="132"/>
                      </a:cubicBezTo>
                      <a:cubicBezTo>
                        <a:pt x="83" y="154"/>
                        <a:pt x="98" y="161"/>
                        <a:pt x="117" y="161"/>
                      </a:cubicBezTo>
                      <a:cubicBezTo>
                        <a:pt x="157" y="161"/>
                        <a:pt x="215" y="132"/>
                        <a:pt x="215" y="132"/>
                      </a:cubicBezTo>
                      <a:lnTo>
                        <a:pt x="21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34"/>
                <p:cNvSpPr/>
                <p:nvPr/>
              </p:nvSpPr>
              <p:spPr>
                <a:xfrm>
                  <a:off x="7514939" y="2561235"/>
                  <a:ext cx="39966" cy="66538"/>
                </a:xfrm>
                <a:custGeom>
                  <a:avLst/>
                  <a:gdLst/>
                  <a:ahLst/>
                  <a:cxnLst/>
                  <a:rect l="l" t="t" r="r" b="b"/>
                  <a:pathLst>
                    <a:path w="743" h="1237" extrusionOk="0">
                      <a:moveTo>
                        <a:pt x="0" y="0"/>
                      </a:moveTo>
                      <a:lnTo>
                        <a:pt x="0" y="66"/>
                      </a:lnTo>
                      <a:lnTo>
                        <a:pt x="0" y="132"/>
                      </a:lnTo>
                      <a:lnTo>
                        <a:pt x="0" y="198"/>
                      </a:lnTo>
                      <a:cubicBezTo>
                        <a:pt x="0" y="264"/>
                        <a:pt x="66" y="330"/>
                        <a:pt x="66" y="412"/>
                      </a:cubicBezTo>
                      <a:cubicBezTo>
                        <a:pt x="66" y="478"/>
                        <a:pt x="132" y="544"/>
                        <a:pt x="132" y="544"/>
                      </a:cubicBezTo>
                      <a:cubicBezTo>
                        <a:pt x="132" y="610"/>
                        <a:pt x="198" y="676"/>
                        <a:pt x="198" y="676"/>
                      </a:cubicBezTo>
                      <a:cubicBezTo>
                        <a:pt x="264" y="825"/>
                        <a:pt x="330" y="891"/>
                        <a:pt x="412" y="957"/>
                      </a:cubicBezTo>
                      <a:cubicBezTo>
                        <a:pt x="478" y="1022"/>
                        <a:pt x="544" y="1088"/>
                        <a:pt x="544" y="1088"/>
                      </a:cubicBezTo>
                      <a:cubicBezTo>
                        <a:pt x="676" y="1237"/>
                        <a:pt x="742" y="1237"/>
                        <a:pt x="742" y="1237"/>
                      </a:cubicBezTo>
                      <a:cubicBezTo>
                        <a:pt x="742" y="1237"/>
                        <a:pt x="742" y="1154"/>
                        <a:pt x="610" y="1022"/>
                      </a:cubicBezTo>
                      <a:cubicBezTo>
                        <a:pt x="610" y="957"/>
                        <a:pt x="544" y="891"/>
                        <a:pt x="544" y="825"/>
                      </a:cubicBezTo>
                      <a:cubicBezTo>
                        <a:pt x="478" y="742"/>
                        <a:pt x="412" y="676"/>
                        <a:pt x="412" y="610"/>
                      </a:cubicBezTo>
                      <a:lnTo>
                        <a:pt x="264" y="478"/>
                      </a:lnTo>
                      <a:cubicBezTo>
                        <a:pt x="264" y="412"/>
                        <a:pt x="264" y="412"/>
                        <a:pt x="198" y="330"/>
                      </a:cubicBezTo>
                      <a:cubicBezTo>
                        <a:pt x="198" y="264"/>
                        <a:pt x="132" y="198"/>
                        <a:pt x="132" y="132"/>
                      </a:cubicBezTo>
                      <a:cubicBezTo>
                        <a:pt x="66" y="132"/>
                        <a:pt x="66" y="132"/>
                        <a:pt x="66" y="66"/>
                      </a:cubicBezTo>
                      <a:lnTo>
                        <a:pt x="6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34"/>
                <p:cNvSpPr/>
                <p:nvPr/>
              </p:nvSpPr>
              <p:spPr>
                <a:xfrm>
                  <a:off x="7588523" y="2612658"/>
                  <a:ext cx="22215" cy="44377"/>
                </a:xfrm>
                <a:custGeom>
                  <a:avLst/>
                  <a:gdLst/>
                  <a:ahLst/>
                  <a:cxnLst/>
                  <a:rect l="l" t="t" r="r" b="b"/>
                  <a:pathLst>
                    <a:path w="413" h="825" extrusionOk="0">
                      <a:moveTo>
                        <a:pt x="1" y="1"/>
                      </a:moveTo>
                      <a:cubicBezTo>
                        <a:pt x="1" y="1"/>
                        <a:pt x="1" y="281"/>
                        <a:pt x="133" y="479"/>
                      </a:cubicBezTo>
                      <a:cubicBezTo>
                        <a:pt x="199" y="693"/>
                        <a:pt x="413" y="825"/>
                        <a:pt x="413" y="825"/>
                      </a:cubicBezTo>
                      <a:cubicBezTo>
                        <a:pt x="413" y="825"/>
                        <a:pt x="413" y="545"/>
                        <a:pt x="347" y="347"/>
                      </a:cubicBezTo>
                      <a:cubicBezTo>
                        <a:pt x="199" y="132"/>
                        <a:pt x="1" y="1"/>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34"/>
                <p:cNvSpPr/>
                <p:nvPr/>
              </p:nvSpPr>
              <p:spPr>
                <a:xfrm>
                  <a:off x="7670123" y="2631269"/>
                  <a:ext cx="118015" cy="45990"/>
                </a:xfrm>
                <a:custGeom>
                  <a:avLst/>
                  <a:gdLst/>
                  <a:ahLst/>
                  <a:cxnLst/>
                  <a:rect l="l" t="t" r="r" b="b"/>
                  <a:pathLst>
                    <a:path w="2194" h="855" extrusionOk="0">
                      <a:moveTo>
                        <a:pt x="1" y="1"/>
                      </a:moveTo>
                      <a:lnTo>
                        <a:pt x="67" y="67"/>
                      </a:lnTo>
                      <a:cubicBezTo>
                        <a:pt x="133" y="133"/>
                        <a:pt x="133" y="133"/>
                        <a:pt x="199" y="199"/>
                      </a:cubicBezTo>
                      <a:cubicBezTo>
                        <a:pt x="265" y="265"/>
                        <a:pt x="413" y="347"/>
                        <a:pt x="545" y="413"/>
                      </a:cubicBezTo>
                      <a:cubicBezTo>
                        <a:pt x="611" y="479"/>
                        <a:pt x="677" y="479"/>
                        <a:pt x="743" y="545"/>
                      </a:cubicBezTo>
                      <a:cubicBezTo>
                        <a:pt x="825" y="611"/>
                        <a:pt x="957" y="611"/>
                        <a:pt x="1023" y="677"/>
                      </a:cubicBezTo>
                      <a:cubicBezTo>
                        <a:pt x="1089" y="677"/>
                        <a:pt x="1155" y="759"/>
                        <a:pt x="1238" y="759"/>
                      </a:cubicBezTo>
                      <a:cubicBezTo>
                        <a:pt x="1369" y="759"/>
                        <a:pt x="1435" y="825"/>
                        <a:pt x="1501" y="825"/>
                      </a:cubicBezTo>
                      <a:lnTo>
                        <a:pt x="1914" y="825"/>
                      </a:lnTo>
                      <a:cubicBezTo>
                        <a:pt x="1936" y="847"/>
                        <a:pt x="1959" y="855"/>
                        <a:pt x="1984" y="855"/>
                      </a:cubicBezTo>
                      <a:cubicBezTo>
                        <a:pt x="2033" y="855"/>
                        <a:pt x="2084" y="825"/>
                        <a:pt x="2128" y="825"/>
                      </a:cubicBezTo>
                      <a:lnTo>
                        <a:pt x="2194" y="825"/>
                      </a:lnTo>
                      <a:cubicBezTo>
                        <a:pt x="2194" y="825"/>
                        <a:pt x="2128" y="825"/>
                        <a:pt x="2128" y="759"/>
                      </a:cubicBezTo>
                      <a:lnTo>
                        <a:pt x="1914" y="759"/>
                      </a:lnTo>
                      <a:cubicBezTo>
                        <a:pt x="1914" y="759"/>
                        <a:pt x="1848" y="677"/>
                        <a:pt x="1782" y="677"/>
                      </a:cubicBezTo>
                      <a:cubicBezTo>
                        <a:pt x="1716" y="677"/>
                        <a:pt x="1650" y="677"/>
                        <a:pt x="1567" y="611"/>
                      </a:cubicBezTo>
                      <a:cubicBezTo>
                        <a:pt x="1501" y="611"/>
                        <a:pt x="1369" y="611"/>
                        <a:pt x="1303" y="545"/>
                      </a:cubicBezTo>
                      <a:cubicBezTo>
                        <a:pt x="1238" y="545"/>
                        <a:pt x="1155" y="479"/>
                        <a:pt x="1089" y="479"/>
                      </a:cubicBezTo>
                      <a:cubicBezTo>
                        <a:pt x="1023" y="413"/>
                        <a:pt x="957" y="413"/>
                        <a:pt x="825" y="347"/>
                      </a:cubicBezTo>
                      <a:cubicBezTo>
                        <a:pt x="743" y="347"/>
                        <a:pt x="677" y="265"/>
                        <a:pt x="611" y="265"/>
                      </a:cubicBezTo>
                      <a:cubicBezTo>
                        <a:pt x="479" y="199"/>
                        <a:pt x="331" y="133"/>
                        <a:pt x="265" y="67"/>
                      </a:cubicBezTo>
                      <a:cubicBezTo>
                        <a:pt x="199" y="67"/>
                        <a:pt x="133" y="67"/>
                        <a:pt x="1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34"/>
                <p:cNvSpPr/>
                <p:nvPr/>
              </p:nvSpPr>
              <p:spPr>
                <a:xfrm>
                  <a:off x="7851072" y="2675645"/>
                  <a:ext cx="18665" cy="22215"/>
                </a:xfrm>
                <a:custGeom>
                  <a:avLst/>
                  <a:gdLst/>
                  <a:ahLst/>
                  <a:cxnLst/>
                  <a:rect l="l" t="t" r="r" b="b"/>
                  <a:pathLst>
                    <a:path w="347" h="413" extrusionOk="0">
                      <a:moveTo>
                        <a:pt x="1" y="0"/>
                      </a:moveTo>
                      <a:cubicBezTo>
                        <a:pt x="1" y="0"/>
                        <a:pt x="1" y="132"/>
                        <a:pt x="67" y="264"/>
                      </a:cubicBezTo>
                      <a:cubicBezTo>
                        <a:pt x="199" y="347"/>
                        <a:pt x="347" y="413"/>
                        <a:pt x="347" y="413"/>
                      </a:cubicBezTo>
                      <a:cubicBezTo>
                        <a:pt x="347" y="413"/>
                        <a:pt x="347" y="198"/>
                        <a:pt x="199" y="132"/>
                      </a:cubicBezTo>
                      <a:cubicBezTo>
                        <a:pt x="133" y="0"/>
                        <a:pt x="1" y="0"/>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34"/>
                <p:cNvSpPr/>
                <p:nvPr/>
              </p:nvSpPr>
              <p:spPr>
                <a:xfrm>
                  <a:off x="7891898" y="2738633"/>
                  <a:ext cx="54" cy="54"/>
                </a:xfrm>
                <a:custGeom>
                  <a:avLst/>
                  <a:gdLst/>
                  <a:ahLst/>
                  <a:cxnLst/>
                  <a:rect l="l" t="t" r="r" b="b"/>
                  <a:pathLst>
                    <a:path w="1" h="1" fill="none" extrusionOk="0">
                      <a:moveTo>
                        <a:pt x="0" y="0"/>
                      </a:moveTo>
                      <a:lnTo>
                        <a:pt x="0" y="0"/>
                      </a:lnTo>
                      <a:close/>
                    </a:path>
                  </a:pathLst>
                </a:custGeom>
                <a:solidFill>
                  <a:schemeClr val="dk1"/>
                </a:solidFill>
                <a:ln w="3300" cap="flat" cmpd="sng">
                  <a:solidFill>
                    <a:srgbClr val="313131"/>
                  </a:solidFill>
                  <a:prstDash val="solid"/>
                  <a:miter lim="164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34"/>
                <p:cNvSpPr/>
                <p:nvPr/>
              </p:nvSpPr>
              <p:spPr>
                <a:xfrm>
                  <a:off x="7891898" y="2745679"/>
                  <a:ext cx="54" cy="54"/>
                </a:xfrm>
                <a:custGeom>
                  <a:avLst/>
                  <a:gdLst/>
                  <a:ahLst/>
                  <a:cxnLst/>
                  <a:rect l="l" t="t" r="r" b="b"/>
                  <a:pathLst>
                    <a:path w="1" h="1" fill="none" extrusionOk="0">
                      <a:moveTo>
                        <a:pt x="0" y="1"/>
                      </a:moveTo>
                      <a:lnTo>
                        <a:pt x="0" y="1"/>
                      </a:lnTo>
                      <a:close/>
                    </a:path>
                  </a:pathLst>
                </a:custGeom>
                <a:solidFill>
                  <a:schemeClr val="dk1"/>
                </a:solidFill>
                <a:ln w="3300" cap="flat" cmpd="sng">
                  <a:solidFill>
                    <a:srgbClr val="313131"/>
                  </a:solidFill>
                  <a:prstDash val="solid"/>
                  <a:miter lim="164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34"/>
                <p:cNvSpPr/>
                <p:nvPr/>
              </p:nvSpPr>
              <p:spPr>
                <a:xfrm>
                  <a:off x="7902549" y="2893816"/>
                  <a:ext cx="54" cy="54"/>
                </a:xfrm>
                <a:custGeom>
                  <a:avLst/>
                  <a:gdLst/>
                  <a:ahLst/>
                  <a:cxnLst/>
                  <a:rect l="l" t="t" r="r" b="b"/>
                  <a:pathLst>
                    <a:path w="1" h="1" fill="none" extrusionOk="0">
                      <a:moveTo>
                        <a:pt x="0" y="1"/>
                      </a:moveTo>
                      <a:lnTo>
                        <a:pt x="0" y="1"/>
                      </a:lnTo>
                      <a:close/>
                    </a:path>
                  </a:pathLst>
                </a:custGeom>
                <a:solidFill>
                  <a:schemeClr val="dk1"/>
                </a:solidFill>
                <a:ln w="3300" cap="flat" cmpd="sng">
                  <a:solidFill>
                    <a:srgbClr val="313131"/>
                  </a:solidFill>
                  <a:prstDash val="solid"/>
                  <a:miter lim="164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34"/>
                <p:cNvSpPr/>
                <p:nvPr/>
              </p:nvSpPr>
              <p:spPr>
                <a:xfrm>
                  <a:off x="7902549" y="2893816"/>
                  <a:ext cx="54" cy="54"/>
                </a:xfrm>
                <a:custGeom>
                  <a:avLst/>
                  <a:gdLst/>
                  <a:ahLst/>
                  <a:cxnLst/>
                  <a:rect l="l" t="t" r="r" b="b"/>
                  <a:pathLst>
                    <a:path w="1" h="1" fill="none" extrusionOk="0">
                      <a:moveTo>
                        <a:pt x="0" y="1"/>
                      </a:moveTo>
                      <a:lnTo>
                        <a:pt x="0" y="1"/>
                      </a:lnTo>
                      <a:close/>
                    </a:path>
                  </a:pathLst>
                </a:custGeom>
                <a:solidFill>
                  <a:schemeClr val="dk1"/>
                </a:solidFill>
                <a:ln w="3300" cap="flat" cmpd="sng">
                  <a:solidFill>
                    <a:srgbClr val="313131"/>
                  </a:solidFill>
                  <a:prstDash val="solid"/>
                  <a:miter lim="164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34"/>
                <p:cNvSpPr/>
                <p:nvPr/>
              </p:nvSpPr>
              <p:spPr>
                <a:xfrm>
                  <a:off x="7943322" y="2941743"/>
                  <a:ext cx="15115" cy="10704"/>
                </a:xfrm>
                <a:custGeom>
                  <a:avLst/>
                  <a:gdLst/>
                  <a:ahLst/>
                  <a:cxnLst/>
                  <a:rect l="l" t="t" r="r" b="b"/>
                  <a:pathLst>
                    <a:path w="281" h="199" extrusionOk="0">
                      <a:moveTo>
                        <a:pt x="1" y="0"/>
                      </a:moveTo>
                      <a:lnTo>
                        <a:pt x="1" y="66"/>
                      </a:lnTo>
                      <a:cubicBezTo>
                        <a:pt x="1" y="132"/>
                        <a:pt x="67" y="132"/>
                        <a:pt x="67" y="198"/>
                      </a:cubicBezTo>
                      <a:lnTo>
                        <a:pt x="198" y="198"/>
                      </a:lnTo>
                      <a:lnTo>
                        <a:pt x="281" y="132"/>
                      </a:lnTo>
                      <a:lnTo>
                        <a:pt x="281" y="66"/>
                      </a:lnTo>
                      <a:cubicBezTo>
                        <a:pt x="281" y="66"/>
                        <a:pt x="198" y="66"/>
                        <a:pt x="1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34"/>
                <p:cNvSpPr/>
                <p:nvPr/>
              </p:nvSpPr>
              <p:spPr>
                <a:xfrm>
                  <a:off x="7987698" y="2893816"/>
                  <a:ext cx="10650" cy="14254"/>
                </a:xfrm>
                <a:custGeom>
                  <a:avLst/>
                  <a:gdLst/>
                  <a:ahLst/>
                  <a:cxnLst/>
                  <a:rect l="l" t="t" r="r" b="b"/>
                  <a:pathLst>
                    <a:path w="198" h="265" extrusionOk="0">
                      <a:moveTo>
                        <a:pt x="66" y="1"/>
                      </a:moveTo>
                      <a:cubicBezTo>
                        <a:pt x="66" y="1"/>
                        <a:pt x="0" y="67"/>
                        <a:pt x="0" y="133"/>
                      </a:cubicBezTo>
                      <a:cubicBezTo>
                        <a:pt x="0" y="199"/>
                        <a:pt x="66" y="265"/>
                        <a:pt x="66" y="265"/>
                      </a:cubicBezTo>
                      <a:cubicBezTo>
                        <a:pt x="66" y="265"/>
                        <a:pt x="198" y="199"/>
                        <a:pt x="198" y="133"/>
                      </a:cubicBezTo>
                      <a:cubicBezTo>
                        <a:pt x="198" y="67"/>
                        <a:pt x="66" y="1"/>
                        <a:pt x="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34"/>
                <p:cNvSpPr/>
                <p:nvPr/>
              </p:nvSpPr>
              <p:spPr>
                <a:xfrm>
                  <a:off x="7987698" y="2730618"/>
                  <a:ext cx="25765" cy="33780"/>
                </a:xfrm>
                <a:custGeom>
                  <a:avLst/>
                  <a:gdLst/>
                  <a:ahLst/>
                  <a:cxnLst/>
                  <a:rect l="l" t="t" r="r" b="b"/>
                  <a:pathLst>
                    <a:path w="479" h="628" extrusionOk="0">
                      <a:moveTo>
                        <a:pt x="0" y="1"/>
                      </a:moveTo>
                      <a:lnTo>
                        <a:pt x="0" y="149"/>
                      </a:lnTo>
                      <a:cubicBezTo>
                        <a:pt x="0" y="149"/>
                        <a:pt x="0" y="215"/>
                        <a:pt x="66" y="281"/>
                      </a:cubicBezTo>
                      <a:cubicBezTo>
                        <a:pt x="66" y="281"/>
                        <a:pt x="132" y="347"/>
                        <a:pt x="132" y="413"/>
                      </a:cubicBezTo>
                      <a:cubicBezTo>
                        <a:pt x="198" y="413"/>
                        <a:pt x="198" y="479"/>
                        <a:pt x="280" y="479"/>
                      </a:cubicBezTo>
                      <a:lnTo>
                        <a:pt x="346" y="561"/>
                      </a:lnTo>
                      <a:cubicBezTo>
                        <a:pt x="412" y="561"/>
                        <a:pt x="412" y="627"/>
                        <a:pt x="412" y="627"/>
                      </a:cubicBezTo>
                      <a:lnTo>
                        <a:pt x="478" y="627"/>
                      </a:lnTo>
                      <a:lnTo>
                        <a:pt x="478" y="479"/>
                      </a:lnTo>
                      <a:cubicBezTo>
                        <a:pt x="412" y="479"/>
                        <a:pt x="412" y="413"/>
                        <a:pt x="412" y="347"/>
                      </a:cubicBezTo>
                      <a:cubicBezTo>
                        <a:pt x="346" y="347"/>
                        <a:pt x="346" y="281"/>
                        <a:pt x="280" y="215"/>
                      </a:cubicBezTo>
                      <a:lnTo>
                        <a:pt x="198" y="149"/>
                      </a:lnTo>
                      <a:cubicBezTo>
                        <a:pt x="132" y="149"/>
                        <a:pt x="132" y="67"/>
                        <a:pt x="66" y="67"/>
                      </a:cubicBez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34"/>
                <p:cNvSpPr/>
                <p:nvPr/>
              </p:nvSpPr>
              <p:spPr>
                <a:xfrm>
                  <a:off x="8013410" y="2660530"/>
                  <a:ext cx="18665" cy="14254"/>
                </a:xfrm>
                <a:custGeom>
                  <a:avLst/>
                  <a:gdLst/>
                  <a:ahLst/>
                  <a:cxnLst/>
                  <a:rect l="l" t="t" r="r" b="b"/>
                  <a:pathLst>
                    <a:path w="347" h="265" extrusionOk="0">
                      <a:moveTo>
                        <a:pt x="0" y="1"/>
                      </a:moveTo>
                      <a:lnTo>
                        <a:pt x="0" y="133"/>
                      </a:lnTo>
                      <a:cubicBezTo>
                        <a:pt x="0" y="133"/>
                        <a:pt x="66" y="215"/>
                        <a:pt x="132" y="215"/>
                      </a:cubicBezTo>
                      <a:cubicBezTo>
                        <a:pt x="173" y="248"/>
                        <a:pt x="194" y="265"/>
                        <a:pt x="204" y="265"/>
                      </a:cubicBezTo>
                      <a:cubicBezTo>
                        <a:pt x="215" y="265"/>
                        <a:pt x="215" y="248"/>
                        <a:pt x="215" y="215"/>
                      </a:cubicBezTo>
                      <a:lnTo>
                        <a:pt x="347" y="215"/>
                      </a:lnTo>
                      <a:lnTo>
                        <a:pt x="347" y="133"/>
                      </a:lnTo>
                      <a:lnTo>
                        <a:pt x="347" y="67"/>
                      </a:lnTo>
                      <a:cubicBezTo>
                        <a:pt x="281" y="67"/>
                        <a:pt x="215" y="67"/>
                        <a:pt x="2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34"/>
                <p:cNvSpPr/>
                <p:nvPr/>
              </p:nvSpPr>
              <p:spPr>
                <a:xfrm>
                  <a:off x="5725886" y="1991764"/>
                  <a:ext cx="40880" cy="70142"/>
                </a:xfrm>
                <a:custGeom>
                  <a:avLst/>
                  <a:gdLst/>
                  <a:ahLst/>
                  <a:cxnLst/>
                  <a:rect l="l" t="t" r="r" b="b"/>
                  <a:pathLst>
                    <a:path w="760" h="1304" extrusionOk="0">
                      <a:moveTo>
                        <a:pt x="1" y="1"/>
                      </a:moveTo>
                      <a:cubicBezTo>
                        <a:pt x="1" y="1"/>
                        <a:pt x="67" y="347"/>
                        <a:pt x="281" y="693"/>
                      </a:cubicBezTo>
                      <a:cubicBezTo>
                        <a:pt x="281" y="759"/>
                        <a:pt x="347" y="825"/>
                        <a:pt x="347" y="825"/>
                      </a:cubicBezTo>
                      <a:cubicBezTo>
                        <a:pt x="347" y="891"/>
                        <a:pt x="413" y="891"/>
                        <a:pt x="413" y="957"/>
                      </a:cubicBezTo>
                      <a:cubicBezTo>
                        <a:pt x="479" y="1023"/>
                        <a:pt x="545" y="1106"/>
                        <a:pt x="611" y="1172"/>
                      </a:cubicBezTo>
                      <a:cubicBezTo>
                        <a:pt x="693" y="1237"/>
                        <a:pt x="759" y="1303"/>
                        <a:pt x="759" y="1303"/>
                      </a:cubicBezTo>
                      <a:cubicBezTo>
                        <a:pt x="759" y="1303"/>
                        <a:pt x="759" y="1237"/>
                        <a:pt x="693" y="1106"/>
                      </a:cubicBezTo>
                      <a:cubicBezTo>
                        <a:pt x="693" y="1023"/>
                        <a:pt x="611" y="957"/>
                        <a:pt x="545" y="891"/>
                      </a:cubicBezTo>
                      <a:lnTo>
                        <a:pt x="545" y="759"/>
                      </a:lnTo>
                      <a:lnTo>
                        <a:pt x="413" y="611"/>
                      </a:lnTo>
                      <a:cubicBezTo>
                        <a:pt x="281" y="281"/>
                        <a:pt x="1" y="1"/>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34"/>
                <p:cNvSpPr/>
                <p:nvPr/>
              </p:nvSpPr>
              <p:spPr>
                <a:xfrm>
                  <a:off x="5773813" y="1958091"/>
                  <a:ext cx="25765" cy="40827"/>
                </a:xfrm>
                <a:custGeom>
                  <a:avLst/>
                  <a:gdLst/>
                  <a:ahLst/>
                  <a:cxnLst/>
                  <a:rect l="l" t="t" r="r" b="b"/>
                  <a:pathLst>
                    <a:path w="479" h="759" extrusionOk="0">
                      <a:moveTo>
                        <a:pt x="0" y="0"/>
                      </a:moveTo>
                      <a:lnTo>
                        <a:pt x="0" y="149"/>
                      </a:lnTo>
                      <a:cubicBezTo>
                        <a:pt x="0" y="215"/>
                        <a:pt x="0" y="215"/>
                        <a:pt x="66" y="280"/>
                      </a:cubicBezTo>
                      <a:lnTo>
                        <a:pt x="66" y="346"/>
                      </a:lnTo>
                      <a:cubicBezTo>
                        <a:pt x="66" y="412"/>
                        <a:pt x="66" y="412"/>
                        <a:pt x="132" y="495"/>
                      </a:cubicBezTo>
                      <a:cubicBezTo>
                        <a:pt x="132" y="561"/>
                        <a:pt x="214" y="561"/>
                        <a:pt x="214" y="627"/>
                      </a:cubicBezTo>
                      <a:cubicBezTo>
                        <a:pt x="280" y="627"/>
                        <a:pt x="346" y="693"/>
                        <a:pt x="346" y="693"/>
                      </a:cubicBezTo>
                      <a:cubicBezTo>
                        <a:pt x="412" y="759"/>
                        <a:pt x="478" y="759"/>
                        <a:pt x="478" y="759"/>
                      </a:cubicBezTo>
                      <a:cubicBezTo>
                        <a:pt x="478" y="759"/>
                        <a:pt x="478" y="693"/>
                        <a:pt x="412" y="627"/>
                      </a:cubicBezTo>
                      <a:lnTo>
                        <a:pt x="412" y="495"/>
                      </a:lnTo>
                      <a:cubicBezTo>
                        <a:pt x="346" y="495"/>
                        <a:pt x="346" y="412"/>
                        <a:pt x="280" y="346"/>
                      </a:cubicBezTo>
                      <a:lnTo>
                        <a:pt x="280" y="280"/>
                      </a:lnTo>
                      <a:cubicBezTo>
                        <a:pt x="214" y="280"/>
                        <a:pt x="214" y="215"/>
                        <a:pt x="214" y="215"/>
                      </a:cubicBezTo>
                      <a:cubicBezTo>
                        <a:pt x="132" y="149"/>
                        <a:pt x="132" y="149"/>
                        <a:pt x="66" y="83"/>
                      </a:cubicBezTo>
                      <a:cubicBezTo>
                        <a:pt x="0" y="83"/>
                        <a:pt x="0" y="0"/>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34"/>
                <p:cNvSpPr/>
                <p:nvPr/>
              </p:nvSpPr>
              <p:spPr>
                <a:xfrm>
                  <a:off x="5799525" y="1869392"/>
                  <a:ext cx="47927" cy="22215"/>
                </a:xfrm>
                <a:custGeom>
                  <a:avLst/>
                  <a:gdLst/>
                  <a:ahLst/>
                  <a:cxnLst/>
                  <a:rect l="l" t="t" r="r" b="b"/>
                  <a:pathLst>
                    <a:path w="891" h="413" extrusionOk="0">
                      <a:moveTo>
                        <a:pt x="0" y="0"/>
                      </a:moveTo>
                      <a:cubicBezTo>
                        <a:pt x="0" y="0"/>
                        <a:pt x="66" y="83"/>
                        <a:pt x="149" y="149"/>
                      </a:cubicBezTo>
                      <a:lnTo>
                        <a:pt x="215" y="215"/>
                      </a:lnTo>
                      <a:lnTo>
                        <a:pt x="281" y="281"/>
                      </a:lnTo>
                      <a:cubicBezTo>
                        <a:pt x="347" y="281"/>
                        <a:pt x="347" y="346"/>
                        <a:pt x="413" y="346"/>
                      </a:cubicBezTo>
                      <a:cubicBezTo>
                        <a:pt x="413" y="346"/>
                        <a:pt x="478" y="346"/>
                        <a:pt x="478" y="412"/>
                      </a:cubicBezTo>
                      <a:lnTo>
                        <a:pt x="891" y="412"/>
                      </a:lnTo>
                      <a:cubicBezTo>
                        <a:pt x="891" y="412"/>
                        <a:pt x="825" y="346"/>
                        <a:pt x="759" y="346"/>
                      </a:cubicBezTo>
                      <a:cubicBezTo>
                        <a:pt x="759" y="281"/>
                        <a:pt x="693" y="281"/>
                        <a:pt x="627" y="281"/>
                      </a:cubicBezTo>
                      <a:cubicBezTo>
                        <a:pt x="627" y="215"/>
                        <a:pt x="627" y="215"/>
                        <a:pt x="561" y="215"/>
                      </a:cubicBezTo>
                      <a:lnTo>
                        <a:pt x="478" y="149"/>
                      </a:lnTo>
                      <a:lnTo>
                        <a:pt x="413" y="149"/>
                      </a:lnTo>
                      <a:lnTo>
                        <a:pt x="347" y="83"/>
                      </a:lnTo>
                      <a:cubicBezTo>
                        <a:pt x="281" y="83"/>
                        <a:pt x="215" y="83"/>
                        <a:pt x="1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34"/>
                <p:cNvSpPr/>
                <p:nvPr/>
              </p:nvSpPr>
              <p:spPr>
                <a:xfrm>
                  <a:off x="5674463" y="1638957"/>
                  <a:ext cx="17804" cy="13179"/>
                </a:xfrm>
                <a:custGeom>
                  <a:avLst/>
                  <a:gdLst/>
                  <a:ahLst/>
                  <a:cxnLst/>
                  <a:rect l="l" t="t" r="r" b="b"/>
                  <a:pathLst>
                    <a:path w="331" h="245" extrusionOk="0">
                      <a:moveTo>
                        <a:pt x="181" y="1"/>
                      </a:moveTo>
                      <a:cubicBezTo>
                        <a:pt x="169" y="1"/>
                        <a:pt x="154" y="8"/>
                        <a:pt x="132" y="30"/>
                      </a:cubicBezTo>
                      <a:lnTo>
                        <a:pt x="66" y="30"/>
                      </a:lnTo>
                      <a:lnTo>
                        <a:pt x="66" y="96"/>
                      </a:lnTo>
                      <a:lnTo>
                        <a:pt x="0" y="96"/>
                      </a:lnTo>
                      <a:lnTo>
                        <a:pt x="0" y="162"/>
                      </a:lnTo>
                      <a:lnTo>
                        <a:pt x="66" y="162"/>
                      </a:lnTo>
                      <a:lnTo>
                        <a:pt x="66" y="244"/>
                      </a:lnTo>
                      <a:lnTo>
                        <a:pt x="132" y="162"/>
                      </a:lnTo>
                      <a:lnTo>
                        <a:pt x="132" y="244"/>
                      </a:lnTo>
                      <a:lnTo>
                        <a:pt x="198" y="244"/>
                      </a:lnTo>
                      <a:lnTo>
                        <a:pt x="264" y="162"/>
                      </a:lnTo>
                      <a:cubicBezTo>
                        <a:pt x="264" y="96"/>
                        <a:pt x="330" y="96"/>
                        <a:pt x="330" y="96"/>
                      </a:cubicBezTo>
                      <a:cubicBezTo>
                        <a:pt x="330" y="96"/>
                        <a:pt x="264" y="96"/>
                        <a:pt x="264" y="30"/>
                      </a:cubicBezTo>
                      <a:cubicBezTo>
                        <a:pt x="220" y="30"/>
                        <a:pt x="205" y="1"/>
                        <a:pt x="1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34"/>
                <p:cNvSpPr/>
                <p:nvPr/>
              </p:nvSpPr>
              <p:spPr>
                <a:xfrm>
                  <a:off x="6941915" y="2561235"/>
                  <a:ext cx="47981" cy="73639"/>
                </a:xfrm>
                <a:custGeom>
                  <a:avLst/>
                  <a:gdLst/>
                  <a:ahLst/>
                  <a:cxnLst/>
                  <a:rect l="l" t="t" r="r" b="b"/>
                  <a:pathLst>
                    <a:path w="892" h="1369" extrusionOk="0">
                      <a:moveTo>
                        <a:pt x="1" y="0"/>
                      </a:moveTo>
                      <a:cubicBezTo>
                        <a:pt x="1" y="0"/>
                        <a:pt x="1" y="66"/>
                        <a:pt x="67" y="198"/>
                      </a:cubicBezTo>
                      <a:cubicBezTo>
                        <a:pt x="67" y="264"/>
                        <a:pt x="133" y="330"/>
                        <a:pt x="133" y="478"/>
                      </a:cubicBezTo>
                      <a:cubicBezTo>
                        <a:pt x="199" y="544"/>
                        <a:pt x="265" y="676"/>
                        <a:pt x="265" y="742"/>
                      </a:cubicBezTo>
                      <a:cubicBezTo>
                        <a:pt x="347" y="825"/>
                        <a:pt x="413" y="957"/>
                        <a:pt x="479" y="1022"/>
                      </a:cubicBezTo>
                      <a:cubicBezTo>
                        <a:pt x="545" y="1088"/>
                        <a:pt x="611" y="1154"/>
                        <a:pt x="677" y="1237"/>
                      </a:cubicBezTo>
                      <a:cubicBezTo>
                        <a:pt x="825" y="1303"/>
                        <a:pt x="891" y="1369"/>
                        <a:pt x="891" y="1369"/>
                      </a:cubicBezTo>
                      <a:cubicBezTo>
                        <a:pt x="891" y="1369"/>
                        <a:pt x="825" y="1303"/>
                        <a:pt x="759" y="1154"/>
                      </a:cubicBezTo>
                      <a:cubicBezTo>
                        <a:pt x="759" y="1088"/>
                        <a:pt x="677" y="1022"/>
                        <a:pt x="611" y="891"/>
                      </a:cubicBezTo>
                      <a:cubicBezTo>
                        <a:pt x="611" y="825"/>
                        <a:pt x="545" y="742"/>
                        <a:pt x="479" y="610"/>
                      </a:cubicBezTo>
                      <a:cubicBezTo>
                        <a:pt x="413" y="544"/>
                        <a:pt x="347" y="478"/>
                        <a:pt x="265" y="330"/>
                      </a:cubicBezTo>
                      <a:cubicBezTo>
                        <a:pt x="265" y="264"/>
                        <a:pt x="199" y="198"/>
                        <a:pt x="133" y="132"/>
                      </a:cubicBezTo>
                      <a:cubicBezTo>
                        <a:pt x="67" y="66"/>
                        <a:pt x="1" y="0"/>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34"/>
                <p:cNvSpPr/>
                <p:nvPr/>
              </p:nvSpPr>
              <p:spPr>
                <a:xfrm>
                  <a:off x="7022653" y="2594046"/>
                  <a:ext cx="33780" cy="47927"/>
                </a:xfrm>
                <a:custGeom>
                  <a:avLst/>
                  <a:gdLst/>
                  <a:ahLst/>
                  <a:cxnLst/>
                  <a:rect l="l" t="t" r="r" b="b"/>
                  <a:pathLst>
                    <a:path w="628" h="891" extrusionOk="0">
                      <a:moveTo>
                        <a:pt x="0" y="0"/>
                      </a:moveTo>
                      <a:lnTo>
                        <a:pt x="0" y="132"/>
                      </a:lnTo>
                      <a:cubicBezTo>
                        <a:pt x="83" y="215"/>
                        <a:pt x="83" y="281"/>
                        <a:pt x="83" y="347"/>
                      </a:cubicBezTo>
                      <a:cubicBezTo>
                        <a:pt x="149" y="347"/>
                        <a:pt x="149" y="412"/>
                        <a:pt x="149" y="412"/>
                      </a:cubicBezTo>
                      <a:cubicBezTo>
                        <a:pt x="149" y="478"/>
                        <a:pt x="215" y="478"/>
                        <a:pt x="215" y="544"/>
                      </a:cubicBezTo>
                      <a:cubicBezTo>
                        <a:pt x="281" y="544"/>
                        <a:pt x="281" y="627"/>
                        <a:pt x="347" y="693"/>
                      </a:cubicBezTo>
                      <a:lnTo>
                        <a:pt x="495" y="825"/>
                      </a:lnTo>
                      <a:cubicBezTo>
                        <a:pt x="561" y="825"/>
                        <a:pt x="627" y="891"/>
                        <a:pt x="627" y="891"/>
                      </a:cubicBezTo>
                      <a:cubicBezTo>
                        <a:pt x="627" y="891"/>
                        <a:pt x="627" y="825"/>
                        <a:pt x="561" y="759"/>
                      </a:cubicBezTo>
                      <a:cubicBezTo>
                        <a:pt x="561" y="693"/>
                        <a:pt x="495" y="627"/>
                        <a:pt x="495" y="544"/>
                      </a:cubicBezTo>
                      <a:cubicBezTo>
                        <a:pt x="495" y="478"/>
                        <a:pt x="413" y="478"/>
                        <a:pt x="347" y="412"/>
                      </a:cubicBezTo>
                      <a:cubicBezTo>
                        <a:pt x="347" y="347"/>
                        <a:pt x="347" y="347"/>
                        <a:pt x="281" y="347"/>
                      </a:cubicBezTo>
                      <a:lnTo>
                        <a:pt x="281" y="215"/>
                      </a:lnTo>
                      <a:cubicBezTo>
                        <a:pt x="215" y="215"/>
                        <a:pt x="149" y="132"/>
                        <a:pt x="149" y="132"/>
                      </a:cubicBezTo>
                      <a:cubicBezTo>
                        <a:pt x="83" y="0"/>
                        <a:pt x="0" y="0"/>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34"/>
                <p:cNvSpPr/>
                <p:nvPr/>
              </p:nvSpPr>
              <p:spPr>
                <a:xfrm>
                  <a:off x="7104253" y="2667631"/>
                  <a:ext cx="22215" cy="15169"/>
                </a:xfrm>
                <a:custGeom>
                  <a:avLst/>
                  <a:gdLst/>
                  <a:ahLst/>
                  <a:cxnLst/>
                  <a:rect l="l" t="t" r="r" b="b"/>
                  <a:pathLst>
                    <a:path w="413" h="282" extrusionOk="0">
                      <a:moveTo>
                        <a:pt x="0" y="1"/>
                      </a:moveTo>
                      <a:lnTo>
                        <a:pt x="0" y="83"/>
                      </a:lnTo>
                      <a:cubicBezTo>
                        <a:pt x="66" y="149"/>
                        <a:pt x="66" y="149"/>
                        <a:pt x="66" y="215"/>
                      </a:cubicBezTo>
                      <a:lnTo>
                        <a:pt x="132" y="215"/>
                      </a:lnTo>
                      <a:lnTo>
                        <a:pt x="215" y="281"/>
                      </a:lnTo>
                      <a:lnTo>
                        <a:pt x="413" y="281"/>
                      </a:lnTo>
                      <a:cubicBezTo>
                        <a:pt x="413" y="281"/>
                        <a:pt x="413" y="215"/>
                        <a:pt x="347" y="215"/>
                      </a:cubicBezTo>
                      <a:lnTo>
                        <a:pt x="347" y="149"/>
                      </a:lnTo>
                      <a:lnTo>
                        <a:pt x="281" y="83"/>
                      </a:lnTo>
                      <a:cubicBezTo>
                        <a:pt x="215" y="1"/>
                        <a:pt x="215" y="1"/>
                        <a:pt x="1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34"/>
                <p:cNvSpPr/>
                <p:nvPr/>
              </p:nvSpPr>
              <p:spPr>
                <a:xfrm>
                  <a:off x="7185852" y="2714481"/>
                  <a:ext cx="10704" cy="10704"/>
                </a:xfrm>
                <a:custGeom>
                  <a:avLst/>
                  <a:gdLst/>
                  <a:ahLst/>
                  <a:cxnLst/>
                  <a:rect l="l" t="t" r="r" b="b"/>
                  <a:pathLst>
                    <a:path w="199" h="199" extrusionOk="0">
                      <a:moveTo>
                        <a:pt x="98" y="0"/>
                      </a:moveTo>
                      <a:cubicBezTo>
                        <a:pt x="59" y="0"/>
                        <a:pt x="0" y="37"/>
                        <a:pt x="0" y="37"/>
                      </a:cubicBezTo>
                      <a:lnTo>
                        <a:pt x="0" y="169"/>
                      </a:lnTo>
                      <a:cubicBezTo>
                        <a:pt x="22" y="191"/>
                        <a:pt x="44" y="198"/>
                        <a:pt x="64" y="198"/>
                      </a:cubicBezTo>
                      <a:cubicBezTo>
                        <a:pt x="103" y="198"/>
                        <a:pt x="132" y="169"/>
                        <a:pt x="132" y="169"/>
                      </a:cubicBezTo>
                      <a:cubicBezTo>
                        <a:pt x="132" y="169"/>
                        <a:pt x="198" y="37"/>
                        <a:pt x="132" y="37"/>
                      </a:cubicBezTo>
                      <a:cubicBezTo>
                        <a:pt x="132" y="9"/>
                        <a:pt x="118" y="0"/>
                        <a:pt x="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34"/>
                <p:cNvSpPr/>
                <p:nvPr/>
              </p:nvSpPr>
              <p:spPr>
                <a:xfrm>
                  <a:off x="6176484" y="1802854"/>
                  <a:ext cx="33726" cy="11565"/>
                </a:xfrm>
                <a:custGeom>
                  <a:avLst/>
                  <a:gdLst/>
                  <a:ahLst/>
                  <a:cxnLst/>
                  <a:rect l="l" t="t" r="r" b="b"/>
                  <a:pathLst>
                    <a:path w="627" h="215" extrusionOk="0">
                      <a:moveTo>
                        <a:pt x="347" y="0"/>
                      </a:moveTo>
                      <a:cubicBezTo>
                        <a:pt x="215" y="0"/>
                        <a:pt x="149" y="0"/>
                        <a:pt x="66" y="83"/>
                      </a:cubicBezTo>
                      <a:lnTo>
                        <a:pt x="0" y="83"/>
                      </a:lnTo>
                      <a:cubicBezTo>
                        <a:pt x="0" y="83"/>
                        <a:pt x="0" y="149"/>
                        <a:pt x="66" y="149"/>
                      </a:cubicBezTo>
                      <a:cubicBezTo>
                        <a:pt x="149" y="215"/>
                        <a:pt x="215" y="215"/>
                        <a:pt x="281" y="215"/>
                      </a:cubicBezTo>
                      <a:lnTo>
                        <a:pt x="627" y="215"/>
                      </a:lnTo>
                      <a:cubicBezTo>
                        <a:pt x="627" y="215"/>
                        <a:pt x="627" y="149"/>
                        <a:pt x="561" y="149"/>
                      </a:cubicBezTo>
                      <a:cubicBezTo>
                        <a:pt x="561" y="83"/>
                        <a:pt x="479" y="83"/>
                        <a:pt x="479" y="83"/>
                      </a:cubicBezTo>
                      <a:cubicBezTo>
                        <a:pt x="479" y="0"/>
                        <a:pt x="413" y="0"/>
                        <a:pt x="4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34"/>
                <p:cNvSpPr/>
                <p:nvPr/>
              </p:nvSpPr>
              <p:spPr>
                <a:xfrm>
                  <a:off x="6280245" y="1817915"/>
                  <a:ext cx="10704" cy="15169"/>
                </a:xfrm>
                <a:custGeom>
                  <a:avLst/>
                  <a:gdLst/>
                  <a:ahLst/>
                  <a:cxnLst/>
                  <a:rect l="l" t="t" r="r" b="b"/>
                  <a:pathLst>
                    <a:path w="199" h="282" extrusionOk="0">
                      <a:moveTo>
                        <a:pt x="1" y="1"/>
                      </a:moveTo>
                      <a:lnTo>
                        <a:pt x="1" y="67"/>
                      </a:lnTo>
                      <a:lnTo>
                        <a:pt x="1" y="133"/>
                      </a:lnTo>
                      <a:lnTo>
                        <a:pt x="1" y="215"/>
                      </a:lnTo>
                      <a:cubicBezTo>
                        <a:pt x="67" y="215"/>
                        <a:pt x="67" y="215"/>
                        <a:pt x="67" y="281"/>
                      </a:cubicBezTo>
                      <a:lnTo>
                        <a:pt x="133" y="281"/>
                      </a:lnTo>
                      <a:lnTo>
                        <a:pt x="199" y="215"/>
                      </a:lnTo>
                      <a:lnTo>
                        <a:pt x="199" y="133"/>
                      </a:lnTo>
                      <a:lnTo>
                        <a:pt x="199" y="67"/>
                      </a:lnTo>
                      <a:lnTo>
                        <a:pt x="133" y="67"/>
                      </a:lnTo>
                      <a:lnTo>
                        <a:pt x="13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34"/>
                <p:cNvSpPr/>
                <p:nvPr/>
              </p:nvSpPr>
              <p:spPr>
                <a:xfrm>
                  <a:off x="6901142" y="1403735"/>
                  <a:ext cx="81653" cy="37276"/>
                </a:xfrm>
                <a:custGeom>
                  <a:avLst/>
                  <a:gdLst/>
                  <a:ahLst/>
                  <a:cxnLst/>
                  <a:rect l="l" t="t" r="r" b="b"/>
                  <a:pathLst>
                    <a:path w="1518" h="693" extrusionOk="0">
                      <a:moveTo>
                        <a:pt x="1517" y="0"/>
                      </a:moveTo>
                      <a:cubicBezTo>
                        <a:pt x="1517" y="0"/>
                        <a:pt x="1517" y="83"/>
                        <a:pt x="1435" y="83"/>
                      </a:cubicBezTo>
                      <a:cubicBezTo>
                        <a:pt x="1435" y="83"/>
                        <a:pt x="1435" y="149"/>
                        <a:pt x="1369" y="149"/>
                      </a:cubicBezTo>
                      <a:cubicBezTo>
                        <a:pt x="1369" y="149"/>
                        <a:pt x="1369" y="215"/>
                        <a:pt x="1303" y="215"/>
                      </a:cubicBezTo>
                      <a:cubicBezTo>
                        <a:pt x="1303" y="215"/>
                        <a:pt x="1303" y="280"/>
                        <a:pt x="1237" y="280"/>
                      </a:cubicBezTo>
                      <a:lnTo>
                        <a:pt x="1171" y="346"/>
                      </a:lnTo>
                      <a:lnTo>
                        <a:pt x="1105" y="346"/>
                      </a:lnTo>
                      <a:cubicBezTo>
                        <a:pt x="1105" y="346"/>
                        <a:pt x="1023" y="412"/>
                        <a:pt x="957" y="412"/>
                      </a:cubicBezTo>
                      <a:lnTo>
                        <a:pt x="825" y="412"/>
                      </a:lnTo>
                      <a:cubicBezTo>
                        <a:pt x="759" y="495"/>
                        <a:pt x="693" y="495"/>
                        <a:pt x="693" y="495"/>
                      </a:cubicBezTo>
                      <a:lnTo>
                        <a:pt x="198" y="495"/>
                      </a:lnTo>
                      <a:cubicBezTo>
                        <a:pt x="132" y="412"/>
                        <a:pt x="66" y="412"/>
                        <a:pt x="66" y="412"/>
                      </a:cubicBezTo>
                      <a:lnTo>
                        <a:pt x="0" y="412"/>
                      </a:lnTo>
                      <a:lnTo>
                        <a:pt x="66" y="495"/>
                      </a:lnTo>
                      <a:cubicBezTo>
                        <a:pt x="66" y="495"/>
                        <a:pt x="132" y="495"/>
                        <a:pt x="198" y="561"/>
                      </a:cubicBezTo>
                      <a:cubicBezTo>
                        <a:pt x="281" y="627"/>
                        <a:pt x="347" y="627"/>
                        <a:pt x="479" y="627"/>
                      </a:cubicBezTo>
                      <a:cubicBezTo>
                        <a:pt x="544" y="627"/>
                        <a:pt x="610" y="693"/>
                        <a:pt x="693" y="693"/>
                      </a:cubicBezTo>
                      <a:cubicBezTo>
                        <a:pt x="759" y="693"/>
                        <a:pt x="825" y="693"/>
                        <a:pt x="825" y="627"/>
                      </a:cubicBezTo>
                      <a:lnTo>
                        <a:pt x="1023" y="627"/>
                      </a:lnTo>
                      <a:cubicBezTo>
                        <a:pt x="1105" y="561"/>
                        <a:pt x="1171" y="561"/>
                        <a:pt x="1237" y="495"/>
                      </a:cubicBezTo>
                      <a:lnTo>
                        <a:pt x="1303" y="495"/>
                      </a:lnTo>
                      <a:lnTo>
                        <a:pt x="1303" y="412"/>
                      </a:lnTo>
                      <a:cubicBezTo>
                        <a:pt x="1369" y="346"/>
                        <a:pt x="1369" y="346"/>
                        <a:pt x="1435" y="280"/>
                      </a:cubicBezTo>
                      <a:lnTo>
                        <a:pt x="1435" y="215"/>
                      </a:lnTo>
                      <a:cubicBezTo>
                        <a:pt x="1517" y="149"/>
                        <a:pt x="1517" y="149"/>
                        <a:pt x="1517" y="83"/>
                      </a:cubicBezTo>
                      <a:lnTo>
                        <a:pt x="151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34"/>
                <p:cNvSpPr/>
                <p:nvPr/>
              </p:nvSpPr>
              <p:spPr>
                <a:xfrm>
                  <a:off x="7056380" y="1377970"/>
                  <a:ext cx="29316" cy="11619"/>
                </a:xfrm>
                <a:custGeom>
                  <a:avLst/>
                  <a:gdLst/>
                  <a:ahLst/>
                  <a:cxnLst/>
                  <a:rect l="l" t="t" r="r" b="b"/>
                  <a:pathLst>
                    <a:path w="545" h="216" extrusionOk="0">
                      <a:moveTo>
                        <a:pt x="0" y="1"/>
                      </a:moveTo>
                      <a:cubicBezTo>
                        <a:pt x="0" y="67"/>
                        <a:pt x="66" y="67"/>
                        <a:pt x="66" y="67"/>
                      </a:cubicBezTo>
                      <a:cubicBezTo>
                        <a:pt x="66" y="149"/>
                        <a:pt x="66" y="149"/>
                        <a:pt x="132" y="149"/>
                      </a:cubicBezTo>
                      <a:lnTo>
                        <a:pt x="198" y="215"/>
                      </a:lnTo>
                      <a:lnTo>
                        <a:pt x="346" y="215"/>
                      </a:lnTo>
                      <a:lnTo>
                        <a:pt x="412" y="149"/>
                      </a:lnTo>
                      <a:cubicBezTo>
                        <a:pt x="412" y="149"/>
                        <a:pt x="478" y="149"/>
                        <a:pt x="478" y="67"/>
                      </a:cubicBezTo>
                      <a:lnTo>
                        <a:pt x="54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34"/>
                <p:cNvSpPr/>
                <p:nvPr/>
              </p:nvSpPr>
              <p:spPr>
                <a:xfrm>
                  <a:off x="7137979" y="1367373"/>
                  <a:ext cx="29316" cy="10650"/>
                </a:xfrm>
                <a:custGeom>
                  <a:avLst/>
                  <a:gdLst/>
                  <a:ahLst/>
                  <a:cxnLst/>
                  <a:rect l="l" t="t" r="r" b="b"/>
                  <a:pathLst>
                    <a:path w="545" h="198" extrusionOk="0">
                      <a:moveTo>
                        <a:pt x="264" y="0"/>
                      </a:moveTo>
                      <a:cubicBezTo>
                        <a:pt x="132" y="0"/>
                        <a:pt x="0" y="66"/>
                        <a:pt x="0" y="66"/>
                      </a:cubicBezTo>
                      <a:cubicBezTo>
                        <a:pt x="0" y="66"/>
                        <a:pt x="132" y="198"/>
                        <a:pt x="264" y="198"/>
                      </a:cubicBezTo>
                      <a:cubicBezTo>
                        <a:pt x="412" y="198"/>
                        <a:pt x="544" y="66"/>
                        <a:pt x="544" y="66"/>
                      </a:cubicBezTo>
                      <a:cubicBezTo>
                        <a:pt x="544" y="66"/>
                        <a:pt x="412" y="0"/>
                        <a:pt x="2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34"/>
                <p:cNvSpPr/>
                <p:nvPr/>
              </p:nvSpPr>
              <p:spPr>
                <a:xfrm>
                  <a:off x="7274552" y="1355808"/>
                  <a:ext cx="54" cy="54"/>
                </a:xfrm>
                <a:custGeom>
                  <a:avLst/>
                  <a:gdLst/>
                  <a:ahLst/>
                  <a:cxnLst/>
                  <a:rect l="l" t="t" r="r" b="b"/>
                  <a:pathLst>
                    <a:path w="1" h="1" fill="none" extrusionOk="0">
                      <a:moveTo>
                        <a:pt x="0" y="1"/>
                      </a:moveTo>
                      <a:lnTo>
                        <a:pt x="0" y="1"/>
                      </a:lnTo>
                      <a:close/>
                    </a:path>
                  </a:pathLst>
                </a:custGeom>
                <a:solidFill>
                  <a:schemeClr val="dk1"/>
                </a:solidFill>
                <a:ln w="3300" cap="flat" cmpd="sng">
                  <a:solidFill>
                    <a:srgbClr val="313131"/>
                  </a:solidFill>
                  <a:prstDash val="solid"/>
                  <a:miter lim="164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34"/>
                <p:cNvSpPr/>
                <p:nvPr/>
              </p:nvSpPr>
              <p:spPr>
                <a:xfrm>
                  <a:off x="7699384" y="1855192"/>
                  <a:ext cx="59492" cy="47927"/>
                </a:xfrm>
                <a:custGeom>
                  <a:avLst/>
                  <a:gdLst/>
                  <a:ahLst/>
                  <a:cxnLst/>
                  <a:rect l="l" t="t" r="r" b="b"/>
                  <a:pathLst>
                    <a:path w="1106" h="891" extrusionOk="0">
                      <a:moveTo>
                        <a:pt x="1" y="0"/>
                      </a:moveTo>
                      <a:cubicBezTo>
                        <a:pt x="1" y="66"/>
                        <a:pt x="1" y="66"/>
                        <a:pt x="67" y="66"/>
                      </a:cubicBezTo>
                      <a:cubicBezTo>
                        <a:pt x="67" y="0"/>
                        <a:pt x="1" y="0"/>
                        <a:pt x="1" y="0"/>
                      </a:cubicBezTo>
                      <a:close/>
                      <a:moveTo>
                        <a:pt x="67" y="66"/>
                      </a:moveTo>
                      <a:lnTo>
                        <a:pt x="67" y="198"/>
                      </a:lnTo>
                      <a:cubicBezTo>
                        <a:pt x="133" y="347"/>
                        <a:pt x="67" y="413"/>
                        <a:pt x="67" y="545"/>
                      </a:cubicBezTo>
                      <a:cubicBezTo>
                        <a:pt x="133" y="545"/>
                        <a:pt x="133" y="676"/>
                        <a:pt x="199" y="759"/>
                      </a:cubicBezTo>
                      <a:cubicBezTo>
                        <a:pt x="199" y="759"/>
                        <a:pt x="281" y="825"/>
                        <a:pt x="347" y="825"/>
                      </a:cubicBezTo>
                      <a:cubicBezTo>
                        <a:pt x="413" y="891"/>
                        <a:pt x="545" y="891"/>
                        <a:pt x="611" y="891"/>
                      </a:cubicBezTo>
                      <a:cubicBezTo>
                        <a:pt x="694" y="891"/>
                        <a:pt x="694" y="891"/>
                        <a:pt x="759" y="825"/>
                      </a:cubicBezTo>
                      <a:cubicBezTo>
                        <a:pt x="825" y="825"/>
                        <a:pt x="891" y="825"/>
                        <a:pt x="957" y="759"/>
                      </a:cubicBezTo>
                      <a:lnTo>
                        <a:pt x="1023" y="676"/>
                      </a:lnTo>
                      <a:cubicBezTo>
                        <a:pt x="1023" y="610"/>
                        <a:pt x="1106" y="610"/>
                        <a:pt x="1106" y="545"/>
                      </a:cubicBezTo>
                      <a:lnTo>
                        <a:pt x="1106" y="479"/>
                      </a:lnTo>
                      <a:cubicBezTo>
                        <a:pt x="1106" y="479"/>
                        <a:pt x="1023" y="545"/>
                        <a:pt x="957" y="545"/>
                      </a:cubicBezTo>
                      <a:cubicBezTo>
                        <a:pt x="957" y="610"/>
                        <a:pt x="891" y="610"/>
                        <a:pt x="825" y="610"/>
                      </a:cubicBezTo>
                      <a:cubicBezTo>
                        <a:pt x="825" y="676"/>
                        <a:pt x="759" y="676"/>
                        <a:pt x="759" y="676"/>
                      </a:cubicBezTo>
                      <a:lnTo>
                        <a:pt x="413" y="676"/>
                      </a:lnTo>
                      <a:cubicBezTo>
                        <a:pt x="413" y="610"/>
                        <a:pt x="347" y="610"/>
                        <a:pt x="347" y="610"/>
                      </a:cubicBezTo>
                      <a:cubicBezTo>
                        <a:pt x="281" y="545"/>
                        <a:pt x="281" y="545"/>
                        <a:pt x="281" y="479"/>
                      </a:cubicBezTo>
                      <a:cubicBezTo>
                        <a:pt x="281" y="413"/>
                        <a:pt x="199" y="264"/>
                        <a:pt x="199" y="198"/>
                      </a:cubicBezTo>
                      <a:cubicBezTo>
                        <a:pt x="133" y="132"/>
                        <a:pt x="133" y="66"/>
                        <a:pt x="67" y="6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34"/>
                <p:cNvSpPr/>
                <p:nvPr/>
              </p:nvSpPr>
              <p:spPr>
                <a:xfrm>
                  <a:off x="7773023" y="1802854"/>
                  <a:ext cx="54" cy="54"/>
                </a:xfrm>
                <a:custGeom>
                  <a:avLst/>
                  <a:gdLst/>
                  <a:ahLst/>
                  <a:cxnLst/>
                  <a:rect l="l" t="t" r="r" b="b"/>
                  <a:pathLst>
                    <a:path w="1" h="1" fill="none" extrusionOk="0">
                      <a:moveTo>
                        <a:pt x="1" y="0"/>
                      </a:moveTo>
                      <a:lnTo>
                        <a:pt x="1" y="0"/>
                      </a:lnTo>
                      <a:close/>
                    </a:path>
                  </a:pathLst>
                </a:custGeom>
                <a:solidFill>
                  <a:schemeClr val="dk1"/>
                </a:solidFill>
                <a:ln w="3300" cap="flat" cmpd="sng">
                  <a:solidFill>
                    <a:srgbClr val="313131"/>
                  </a:solidFill>
                  <a:prstDash val="solid"/>
                  <a:miter lim="164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34"/>
                <p:cNvSpPr/>
                <p:nvPr/>
              </p:nvSpPr>
              <p:spPr>
                <a:xfrm>
                  <a:off x="7718049" y="1758532"/>
                  <a:ext cx="55027" cy="44377"/>
                </a:xfrm>
                <a:custGeom>
                  <a:avLst/>
                  <a:gdLst/>
                  <a:ahLst/>
                  <a:cxnLst/>
                  <a:rect l="l" t="t" r="r" b="b"/>
                  <a:pathLst>
                    <a:path w="1023" h="825" extrusionOk="0">
                      <a:moveTo>
                        <a:pt x="0" y="0"/>
                      </a:moveTo>
                      <a:cubicBezTo>
                        <a:pt x="0" y="0"/>
                        <a:pt x="198" y="280"/>
                        <a:pt x="478" y="495"/>
                      </a:cubicBezTo>
                      <a:cubicBezTo>
                        <a:pt x="759" y="693"/>
                        <a:pt x="1023" y="824"/>
                        <a:pt x="1023" y="824"/>
                      </a:cubicBezTo>
                      <a:cubicBezTo>
                        <a:pt x="1023" y="824"/>
                        <a:pt x="891" y="561"/>
                        <a:pt x="610" y="346"/>
                      </a:cubicBezTo>
                      <a:cubicBezTo>
                        <a:pt x="347" y="148"/>
                        <a:pt x="0" y="0"/>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34"/>
                <p:cNvSpPr/>
                <p:nvPr/>
              </p:nvSpPr>
              <p:spPr>
                <a:xfrm>
                  <a:off x="7559262" y="1773593"/>
                  <a:ext cx="10704" cy="15115"/>
                </a:xfrm>
                <a:custGeom>
                  <a:avLst/>
                  <a:gdLst/>
                  <a:ahLst/>
                  <a:cxnLst/>
                  <a:rect l="l" t="t" r="r" b="b"/>
                  <a:pathLst>
                    <a:path w="199" h="281" extrusionOk="0">
                      <a:moveTo>
                        <a:pt x="133" y="0"/>
                      </a:moveTo>
                      <a:cubicBezTo>
                        <a:pt x="67" y="0"/>
                        <a:pt x="67" y="0"/>
                        <a:pt x="1" y="66"/>
                      </a:cubicBezTo>
                      <a:lnTo>
                        <a:pt x="1" y="132"/>
                      </a:lnTo>
                      <a:lnTo>
                        <a:pt x="1" y="215"/>
                      </a:lnTo>
                      <a:lnTo>
                        <a:pt x="67" y="281"/>
                      </a:lnTo>
                      <a:lnTo>
                        <a:pt x="133" y="215"/>
                      </a:lnTo>
                      <a:lnTo>
                        <a:pt x="198" y="215"/>
                      </a:lnTo>
                      <a:lnTo>
                        <a:pt x="198" y="66"/>
                      </a:lnTo>
                      <a:lnTo>
                        <a:pt x="19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34"/>
                <p:cNvSpPr/>
                <p:nvPr/>
              </p:nvSpPr>
              <p:spPr>
                <a:xfrm>
                  <a:off x="6908242" y="1802854"/>
                  <a:ext cx="92304" cy="22215"/>
                </a:xfrm>
                <a:custGeom>
                  <a:avLst/>
                  <a:gdLst/>
                  <a:ahLst/>
                  <a:cxnLst/>
                  <a:rect l="l" t="t" r="r" b="b"/>
                  <a:pathLst>
                    <a:path w="1716" h="413" extrusionOk="0">
                      <a:moveTo>
                        <a:pt x="1649" y="0"/>
                      </a:moveTo>
                      <a:lnTo>
                        <a:pt x="1583" y="83"/>
                      </a:lnTo>
                      <a:lnTo>
                        <a:pt x="1517" y="83"/>
                      </a:lnTo>
                      <a:cubicBezTo>
                        <a:pt x="1451" y="83"/>
                        <a:pt x="1303" y="149"/>
                        <a:pt x="1237" y="149"/>
                      </a:cubicBezTo>
                      <a:lnTo>
                        <a:pt x="1039" y="149"/>
                      </a:lnTo>
                      <a:cubicBezTo>
                        <a:pt x="1039" y="149"/>
                        <a:pt x="973" y="215"/>
                        <a:pt x="891" y="215"/>
                      </a:cubicBezTo>
                      <a:lnTo>
                        <a:pt x="0" y="215"/>
                      </a:lnTo>
                      <a:lnTo>
                        <a:pt x="66" y="281"/>
                      </a:lnTo>
                      <a:cubicBezTo>
                        <a:pt x="66" y="281"/>
                        <a:pt x="149" y="281"/>
                        <a:pt x="215" y="347"/>
                      </a:cubicBezTo>
                      <a:cubicBezTo>
                        <a:pt x="412" y="347"/>
                        <a:pt x="627" y="413"/>
                        <a:pt x="891" y="413"/>
                      </a:cubicBezTo>
                      <a:cubicBezTo>
                        <a:pt x="973" y="413"/>
                        <a:pt x="1039" y="347"/>
                        <a:pt x="1105" y="347"/>
                      </a:cubicBezTo>
                      <a:lnTo>
                        <a:pt x="1303" y="347"/>
                      </a:lnTo>
                      <a:cubicBezTo>
                        <a:pt x="1385" y="281"/>
                        <a:pt x="1517" y="215"/>
                        <a:pt x="1583" y="149"/>
                      </a:cubicBezTo>
                      <a:cubicBezTo>
                        <a:pt x="1583" y="149"/>
                        <a:pt x="1649" y="149"/>
                        <a:pt x="1649" y="83"/>
                      </a:cubicBezTo>
                      <a:cubicBezTo>
                        <a:pt x="1649" y="83"/>
                        <a:pt x="1715" y="83"/>
                        <a:pt x="17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34"/>
                <p:cNvSpPr/>
                <p:nvPr/>
              </p:nvSpPr>
              <p:spPr>
                <a:xfrm>
                  <a:off x="7097153" y="1758532"/>
                  <a:ext cx="14254" cy="11565"/>
                </a:xfrm>
                <a:custGeom>
                  <a:avLst/>
                  <a:gdLst/>
                  <a:ahLst/>
                  <a:cxnLst/>
                  <a:rect l="l" t="t" r="r" b="b"/>
                  <a:pathLst>
                    <a:path w="265" h="215" extrusionOk="0">
                      <a:moveTo>
                        <a:pt x="1" y="0"/>
                      </a:moveTo>
                      <a:lnTo>
                        <a:pt x="1" y="82"/>
                      </a:lnTo>
                      <a:cubicBezTo>
                        <a:pt x="1" y="148"/>
                        <a:pt x="66" y="214"/>
                        <a:pt x="66" y="214"/>
                      </a:cubicBezTo>
                      <a:lnTo>
                        <a:pt x="198" y="214"/>
                      </a:lnTo>
                      <a:cubicBezTo>
                        <a:pt x="264" y="214"/>
                        <a:pt x="264" y="148"/>
                        <a:pt x="264" y="148"/>
                      </a:cubicBezTo>
                      <a:lnTo>
                        <a:pt x="264" y="82"/>
                      </a:lnTo>
                      <a:lnTo>
                        <a:pt x="198" y="82"/>
                      </a:lnTo>
                      <a:lnTo>
                        <a:pt x="19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34"/>
                <p:cNvSpPr/>
                <p:nvPr/>
              </p:nvSpPr>
              <p:spPr>
                <a:xfrm>
                  <a:off x="7145026" y="1829480"/>
                  <a:ext cx="54" cy="54"/>
                </a:xfrm>
                <a:custGeom>
                  <a:avLst/>
                  <a:gdLst/>
                  <a:ahLst/>
                  <a:cxnLst/>
                  <a:rect l="l" t="t" r="r" b="b"/>
                  <a:pathLst>
                    <a:path w="1" h="1" fill="none" extrusionOk="0">
                      <a:moveTo>
                        <a:pt x="1" y="0"/>
                      </a:moveTo>
                      <a:lnTo>
                        <a:pt x="1" y="0"/>
                      </a:lnTo>
                      <a:close/>
                    </a:path>
                  </a:pathLst>
                </a:custGeom>
                <a:solidFill>
                  <a:schemeClr val="dk1"/>
                </a:solidFill>
                <a:ln w="3300" cap="flat" cmpd="sng">
                  <a:solidFill>
                    <a:srgbClr val="313131"/>
                  </a:solidFill>
                  <a:prstDash val="solid"/>
                  <a:miter lim="164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34"/>
                <p:cNvSpPr/>
                <p:nvPr/>
              </p:nvSpPr>
              <p:spPr>
                <a:xfrm>
                  <a:off x="7119314" y="1910165"/>
                  <a:ext cx="32866" cy="11619"/>
                </a:xfrm>
                <a:custGeom>
                  <a:avLst/>
                  <a:gdLst/>
                  <a:ahLst/>
                  <a:cxnLst/>
                  <a:rect l="l" t="t" r="r" b="b"/>
                  <a:pathLst>
                    <a:path w="611" h="216" extrusionOk="0">
                      <a:moveTo>
                        <a:pt x="1" y="1"/>
                      </a:moveTo>
                      <a:cubicBezTo>
                        <a:pt x="1" y="1"/>
                        <a:pt x="1" y="67"/>
                        <a:pt x="67" y="67"/>
                      </a:cubicBezTo>
                      <a:cubicBezTo>
                        <a:pt x="67" y="149"/>
                        <a:pt x="133" y="149"/>
                        <a:pt x="133" y="149"/>
                      </a:cubicBezTo>
                      <a:cubicBezTo>
                        <a:pt x="199" y="215"/>
                        <a:pt x="199" y="215"/>
                        <a:pt x="265" y="215"/>
                      </a:cubicBezTo>
                      <a:lnTo>
                        <a:pt x="545" y="215"/>
                      </a:lnTo>
                      <a:lnTo>
                        <a:pt x="611" y="149"/>
                      </a:lnTo>
                      <a:lnTo>
                        <a:pt x="545" y="67"/>
                      </a:lnTo>
                      <a:cubicBezTo>
                        <a:pt x="479" y="67"/>
                        <a:pt x="479" y="67"/>
                        <a:pt x="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34"/>
                <p:cNvSpPr/>
                <p:nvPr/>
              </p:nvSpPr>
              <p:spPr>
                <a:xfrm>
                  <a:off x="8102109" y="2162062"/>
                  <a:ext cx="62988" cy="55081"/>
                </a:xfrm>
                <a:custGeom>
                  <a:avLst/>
                  <a:gdLst/>
                  <a:ahLst/>
                  <a:cxnLst/>
                  <a:rect l="l" t="t" r="r" b="b"/>
                  <a:pathLst>
                    <a:path w="1171" h="1024" extrusionOk="0">
                      <a:moveTo>
                        <a:pt x="1171" y="1"/>
                      </a:moveTo>
                      <a:cubicBezTo>
                        <a:pt x="1171" y="1"/>
                        <a:pt x="1039" y="67"/>
                        <a:pt x="891" y="67"/>
                      </a:cubicBezTo>
                      <a:lnTo>
                        <a:pt x="825" y="133"/>
                      </a:lnTo>
                      <a:cubicBezTo>
                        <a:pt x="759" y="133"/>
                        <a:pt x="693" y="133"/>
                        <a:pt x="693" y="199"/>
                      </a:cubicBezTo>
                      <a:cubicBezTo>
                        <a:pt x="627" y="199"/>
                        <a:pt x="627" y="265"/>
                        <a:pt x="544" y="265"/>
                      </a:cubicBezTo>
                      <a:cubicBezTo>
                        <a:pt x="544" y="331"/>
                        <a:pt x="478" y="331"/>
                        <a:pt x="412" y="413"/>
                      </a:cubicBezTo>
                      <a:cubicBezTo>
                        <a:pt x="346" y="479"/>
                        <a:pt x="346" y="611"/>
                        <a:pt x="281" y="677"/>
                      </a:cubicBezTo>
                      <a:cubicBezTo>
                        <a:pt x="215" y="743"/>
                        <a:pt x="132" y="825"/>
                        <a:pt x="132" y="891"/>
                      </a:cubicBezTo>
                      <a:lnTo>
                        <a:pt x="0" y="1023"/>
                      </a:lnTo>
                      <a:cubicBezTo>
                        <a:pt x="0" y="1023"/>
                        <a:pt x="66" y="1023"/>
                        <a:pt x="215" y="957"/>
                      </a:cubicBezTo>
                      <a:cubicBezTo>
                        <a:pt x="281" y="891"/>
                        <a:pt x="346" y="825"/>
                        <a:pt x="412" y="743"/>
                      </a:cubicBezTo>
                      <a:cubicBezTo>
                        <a:pt x="478" y="677"/>
                        <a:pt x="544" y="611"/>
                        <a:pt x="627" y="545"/>
                      </a:cubicBezTo>
                      <a:cubicBezTo>
                        <a:pt x="627" y="479"/>
                        <a:pt x="693" y="479"/>
                        <a:pt x="693" y="413"/>
                      </a:cubicBezTo>
                      <a:cubicBezTo>
                        <a:pt x="759" y="413"/>
                        <a:pt x="759" y="331"/>
                        <a:pt x="825" y="331"/>
                      </a:cubicBezTo>
                      <a:cubicBezTo>
                        <a:pt x="825" y="265"/>
                        <a:pt x="825" y="265"/>
                        <a:pt x="891" y="265"/>
                      </a:cubicBezTo>
                      <a:cubicBezTo>
                        <a:pt x="891" y="199"/>
                        <a:pt x="957" y="199"/>
                        <a:pt x="957" y="199"/>
                      </a:cubicBezTo>
                      <a:cubicBezTo>
                        <a:pt x="1105" y="67"/>
                        <a:pt x="1171" y="1"/>
                        <a:pt x="11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34"/>
                <p:cNvSpPr/>
                <p:nvPr/>
              </p:nvSpPr>
              <p:spPr>
                <a:xfrm>
                  <a:off x="8246697" y="2124839"/>
                  <a:ext cx="7100" cy="10704"/>
                </a:xfrm>
                <a:custGeom>
                  <a:avLst/>
                  <a:gdLst/>
                  <a:ahLst/>
                  <a:cxnLst/>
                  <a:rect l="l" t="t" r="r" b="b"/>
                  <a:pathLst>
                    <a:path w="132" h="199" extrusionOk="0">
                      <a:moveTo>
                        <a:pt x="66" y="0"/>
                      </a:moveTo>
                      <a:cubicBezTo>
                        <a:pt x="0" y="0"/>
                        <a:pt x="0" y="66"/>
                        <a:pt x="0" y="66"/>
                      </a:cubicBezTo>
                      <a:cubicBezTo>
                        <a:pt x="0" y="66"/>
                        <a:pt x="0" y="198"/>
                        <a:pt x="66" y="198"/>
                      </a:cubicBezTo>
                      <a:lnTo>
                        <a:pt x="132" y="66"/>
                      </a:lnTo>
                      <a:lnTo>
                        <a:pt x="6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34"/>
                <p:cNvSpPr/>
                <p:nvPr/>
              </p:nvSpPr>
              <p:spPr>
                <a:xfrm>
                  <a:off x="8268858" y="2039690"/>
                  <a:ext cx="10704" cy="7154"/>
                </a:xfrm>
                <a:custGeom>
                  <a:avLst/>
                  <a:gdLst/>
                  <a:ahLst/>
                  <a:cxnLst/>
                  <a:rect l="l" t="t" r="r" b="b"/>
                  <a:pathLst>
                    <a:path w="199" h="133" extrusionOk="0">
                      <a:moveTo>
                        <a:pt x="66" y="0"/>
                      </a:moveTo>
                      <a:lnTo>
                        <a:pt x="0" y="66"/>
                      </a:lnTo>
                      <a:cubicBezTo>
                        <a:pt x="0" y="132"/>
                        <a:pt x="66" y="132"/>
                        <a:pt x="66" y="132"/>
                      </a:cubicBezTo>
                      <a:cubicBezTo>
                        <a:pt x="66" y="132"/>
                        <a:pt x="198" y="132"/>
                        <a:pt x="198" y="66"/>
                      </a:cubicBezTo>
                      <a:lnTo>
                        <a:pt x="6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34"/>
                <p:cNvSpPr/>
                <p:nvPr/>
              </p:nvSpPr>
              <p:spPr>
                <a:xfrm>
                  <a:off x="8272408" y="2046790"/>
                  <a:ext cx="54" cy="54"/>
                </a:xfrm>
                <a:custGeom>
                  <a:avLst/>
                  <a:gdLst/>
                  <a:ahLst/>
                  <a:cxnLst/>
                  <a:rect l="l" t="t" r="r" b="b"/>
                  <a:pathLst>
                    <a:path w="1" h="1" fill="none" extrusionOk="0">
                      <a:moveTo>
                        <a:pt x="0" y="0"/>
                      </a:moveTo>
                      <a:lnTo>
                        <a:pt x="0" y="0"/>
                      </a:lnTo>
                      <a:close/>
                    </a:path>
                  </a:pathLst>
                </a:custGeom>
                <a:solidFill>
                  <a:schemeClr val="dk1"/>
                </a:solidFill>
                <a:ln w="3300" cap="flat" cmpd="sng">
                  <a:solidFill>
                    <a:srgbClr val="313131"/>
                  </a:solidFill>
                  <a:prstDash val="solid"/>
                  <a:miter lim="164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34"/>
                <p:cNvSpPr/>
                <p:nvPr/>
              </p:nvSpPr>
              <p:spPr>
                <a:xfrm>
                  <a:off x="8212970" y="1943891"/>
                  <a:ext cx="25765" cy="22215"/>
                </a:xfrm>
                <a:custGeom>
                  <a:avLst/>
                  <a:gdLst/>
                  <a:ahLst/>
                  <a:cxnLst/>
                  <a:rect l="l" t="t" r="r" b="b"/>
                  <a:pathLst>
                    <a:path w="479" h="413" extrusionOk="0">
                      <a:moveTo>
                        <a:pt x="479" y="0"/>
                      </a:moveTo>
                      <a:lnTo>
                        <a:pt x="479" y="0"/>
                      </a:lnTo>
                      <a:cubicBezTo>
                        <a:pt x="479" y="0"/>
                        <a:pt x="413" y="0"/>
                        <a:pt x="347" y="66"/>
                      </a:cubicBezTo>
                      <a:cubicBezTo>
                        <a:pt x="347" y="66"/>
                        <a:pt x="215" y="66"/>
                        <a:pt x="132" y="132"/>
                      </a:cubicBezTo>
                      <a:lnTo>
                        <a:pt x="66" y="198"/>
                      </a:lnTo>
                      <a:lnTo>
                        <a:pt x="0" y="264"/>
                      </a:lnTo>
                      <a:lnTo>
                        <a:pt x="0" y="413"/>
                      </a:lnTo>
                      <a:lnTo>
                        <a:pt x="66" y="413"/>
                      </a:lnTo>
                      <a:cubicBezTo>
                        <a:pt x="66" y="347"/>
                        <a:pt x="132" y="347"/>
                        <a:pt x="132" y="347"/>
                      </a:cubicBezTo>
                      <a:cubicBezTo>
                        <a:pt x="215" y="347"/>
                        <a:pt x="281" y="347"/>
                        <a:pt x="281" y="264"/>
                      </a:cubicBezTo>
                      <a:cubicBezTo>
                        <a:pt x="347" y="264"/>
                        <a:pt x="413" y="198"/>
                        <a:pt x="413" y="132"/>
                      </a:cubicBezTo>
                      <a:cubicBezTo>
                        <a:pt x="479" y="66"/>
                        <a:pt x="479" y="0"/>
                        <a:pt x="4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34"/>
                <p:cNvSpPr/>
                <p:nvPr/>
              </p:nvSpPr>
              <p:spPr>
                <a:xfrm>
                  <a:off x="8390369" y="1788654"/>
                  <a:ext cx="40827" cy="63042"/>
                </a:xfrm>
                <a:custGeom>
                  <a:avLst/>
                  <a:gdLst/>
                  <a:ahLst/>
                  <a:cxnLst/>
                  <a:rect l="l" t="t" r="r" b="b"/>
                  <a:pathLst>
                    <a:path w="759" h="1172" extrusionOk="0">
                      <a:moveTo>
                        <a:pt x="759" y="1"/>
                      </a:moveTo>
                      <a:lnTo>
                        <a:pt x="693" y="67"/>
                      </a:lnTo>
                      <a:lnTo>
                        <a:pt x="693" y="133"/>
                      </a:lnTo>
                      <a:lnTo>
                        <a:pt x="693" y="199"/>
                      </a:lnTo>
                      <a:cubicBezTo>
                        <a:pt x="627" y="264"/>
                        <a:pt x="627" y="347"/>
                        <a:pt x="544" y="413"/>
                      </a:cubicBezTo>
                      <a:lnTo>
                        <a:pt x="544" y="545"/>
                      </a:lnTo>
                      <a:cubicBezTo>
                        <a:pt x="479" y="545"/>
                        <a:pt x="479" y="611"/>
                        <a:pt x="479" y="677"/>
                      </a:cubicBezTo>
                      <a:cubicBezTo>
                        <a:pt x="413" y="677"/>
                        <a:pt x="413" y="759"/>
                        <a:pt x="413" y="759"/>
                      </a:cubicBezTo>
                      <a:cubicBezTo>
                        <a:pt x="347" y="825"/>
                        <a:pt x="347" y="825"/>
                        <a:pt x="347" y="891"/>
                      </a:cubicBezTo>
                      <a:cubicBezTo>
                        <a:pt x="281" y="891"/>
                        <a:pt x="281" y="957"/>
                        <a:pt x="281" y="957"/>
                      </a:cubicBezTo>
                      <a:cubicBezTo>
                        <a:pt x="215" y="1023"/>
                        <a:pt x="215" y="1023"/>
                        <a:pt x="132" y="1023"/>
                      </a:cubicBezTo>
                      <a:cubicBezTo>
                        <a:pt x="132" y="1023"/>
                        <a:pt x="132" y="1089"/>
                        <a:pt x="66" y="1089"/>
                      </a:cubicBezTo>
                      <a:lnTo>
                        <a:pt x="0" y="1089"/>
                      </a:lnTo>
                      <a:lnTo>
                        <a:pt x="0" y="1171"/>
                      </a:lnTo>
                      <a:lnTo>
                        <a:pt x="215" y="1171"/>
                      </a:lnTo>
                      <a:cubicBezTo>
                        <a:pt x="281" y="1089"/>
                        <a:pt x="281" y="1089"/>
                        <a:pt x="347" y="1089"/>
                      </a:cubicBezTo>
                      <a:cubicBezTo>
                        <a:pt x="347" y="1089"/>
                        <a:pt x="413" y="1023"/>
                        <a:pt x="479" y="1023"/>
                      </a:cubicBezTo>
                      <a:cubicBezTo>
                        <a:pt x="479" y="957"/>
                        <a:pt x="544" y="957"/>
                        <a:pt x="544" y="891"/>
                      </a:cubicBezTo>
                      <a:cubicBezTo>
                        <a:pt x="627" y="891"/>
                        <a:pt x="627" y="825"/>
                        <a:pt x="627" y="759"/>
                      </a:cubicBezTo>
                      <a:cubicBezTo>
                        <a:pt x="693" y="677"/>
                        <a:pt x="693" y="677"/>
                        <a:pt x="693" y="611"/>
                      </a:cubicBezTo>
                      <a:cubicBezTo>
                        <a:pt x="759" y="545"/>
                        <a:pt x="759" y="545"/>
                        <a:pt x="759" y="479"/>
                      </a:cubicBezTo>
                      <a:lnTo>
                        <a:pt x="759" y="199"/>
                      </a:lnTo>
                      <a:lnTo>
                        <a:pt x="759" y="133"/>
                      </a:lnTo>
                      <a:lnTo>
                        <a:pt x="759" y="67"/>
                      </a:lnTo>
                      <a:lnTo>
                        <a:pt x="75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34"/>
                <p:cNvSpPr/>
                <p:nvPr/>
              </p:nvSpPr>
              <p:spPr>
                <a:xfrm>
                  <a:off x="8368208" y="1718566"/>
                  <a:ext cx="22215" cy="17804"/>
                </a:xfrm>
                <a:custGeom>
                  <a:avLst/>
                  <a:gdLst/>
                  <a:ahLst/>
                  <a:cxnLst/>
                  <a:rect l="l" t="t" r="r" b="b"/>
                  <a:pathLst>
                    <a:path w="413" h="331" extrusionOk="0">
                      <a:moveTo>
                        <a:pt x="0" y="1"/>
                      </a:moveTo>
                      <a:lnTo>
                        <a:pt x="0" y="67"/>
                      </a:lnTo>
                      <a:lnTo>
                        <a:pt x="0" y="133"/>
                      </a:lnTo>
                      <a:lnTo>
                        <a:pt x="0" y="199"/>
                      </a:lnTo>
                      <a:lnTo>
                        <a:pt x="0" y="265"/>
                      </a:lnTo>
                      <a:cubicBezTo>
                        <a:pt x="66" y="265"/>
                        <a:pt x="66" y="265"/>
                        <a:pt x="66" y="331"/>
                      </a:cubicBezTo>
                      <a:lnTo>
                        <a:pt x="280" y="331"/>
                      </a:lnTo>
                      <a:cubicBezTo>
                        <a:pt x="346" y="265"/>
                        <a:pt x="412" y="265"/>
                        <a:pt x="412" y="265"/>
                      </a:cubicBezTo>
                      <a:cubicBezTo>
                        <a:pt x="412" y="265"/>
                        <a:pt x="346" y="265"/>
                        <a:pt x="346" y="199"/>
                      </a:cubicBezTo>
                      <a:cubicBezTo>
                        <a:pt x="280" y="199"/>
                        <a:pt x="280" y="199"/>
                        <a:pt x="280" y="133"/>
                      </a:cubicBezTo>
                      <a:lnTo>
                        <a:pt x="132" y="133"/>
                      </a:lnTo>
                      <a:lnTo>
                        <a:pt x="132" y="67"/>
                      </a:lnTo>
                      <a:lnTo>
                        <a:pt x="66" y="67"/>
                      </a:lnTo>
                      <a:cubicBezTo>
                        <a:pt x="0" y="67"/>
                        <a:pt x="0" y="1"/>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34"/>
                <p:cNvSpPr/>
                <p:nvPr/>
              </p:nvSpPr>
              <p:spPr>
                <a:xfrm>
                  <a:off x="7547751" y="1374473"/>
                  <a:ext cx="95854" cy="18665"/>
                </a:xfrm>
                <a:custGeom>
                  <a:avLst/>
                  <a:gdLst/>
                  <a:ahLst/>
                  <a:cxnLst/>
                  <a:rect l="l" t="t" r="r" b="b"/>
                  <a:pathLst>
                    <a:path w="1782" h="347" extrusionOk="0">
                      <a:moveTo>
                        <a:pt x="0" y="0"/>
                      </a:moveTo>
                      <a:lnTo>
                        <a:pt x="0" y="66"/>
                      </a:lnTo>
                      <a:lnTo>
                        <a:pt x="0" y="132"/>
                      </a:lnTo>
                      <a:lnTo>
                        <a:pt x="0" y="214"/>
                      </a:lnTo>
                      <a:cubicBezTo>
                        <a:pt x="0" y="214"/>
                        <a:pt x="0" y="132"/>
                        <a:pt x="66" y="132"/>
                      </a:cubicBezTo>
                      <a:lnTo>
                        <a:pt x="66" y="66"/>
                      </a:lnTo>
                      <a:cubicBezTo>
                        <a:pt x="132" y="132"/>
                        <a:pt x="132" y="132"/>
                        <a:pt x="215" y="132"/>
                      </a:cubicBezTo>
                      <a:cubicBezTo>
                        <a:pt x="281" y="132"/>
                        <a:pt x="347" y="132"/>
                        <a:pt x="478" y="214"/>
                      </a:cubicBezTo>
                      <a:cubicBezTo>
                        <a:pt x="544" y="214"/>
                        <a:pt x="693" y="214"/>
                        <a:pt x="825" y="280"/>
                      </a:cubicBezTo>
                      <a:lnTo>
                        <a:pt x="1237" y="280"/>
                      </a:lnTo>
                      <a:cubicBezTo>
                        <a:pt x="1303" y="280"/>
                        <a:pt x="1451" y="346"/>
                        <a:pt x="1517" y="346"/>
                      </a:cubicBezTo>
                      <a:lnTo>
                        <a:pt x="1781" y="346"/>
                      </a:lnTo>
                      <a:cubicBezTo>
                        <a:pt x="1781" y="346"/>
                        <a:pt x="1715" y="280"/>
                        <a:pt x="1517" y="214"/>
                      </a:cubicBezTo>
                      <a:cubicBezTo>
                        <a:pt x="1451" y="214"/>
                        <a:pt x="1369" y="132"/>
                        <a:pt x="1237" y="132"/>
                      </a:cubicBezTo>
                      <a:cubicBezTo>
                        <a:pt x="1171" y="66"/>
                        <a:pt x="1105" y="66"/>
                        <a:pt x="1039" y="66"/>
                      </a:cubicBezTo>
                      <a:cubicBezTo>
                        <a:pt x="1039" y="66"/>
                        <a:pt x="957" y="66"/>
                        <a:pt x="8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34"/>
                <p:cNvSpPr/>
                <p:nvPr/>
              </p:nvSpPr>
              <p:spPr>
                <a:xfrm>
                  <a:off x="7643550" y="1367373"/>
                  <a:ext cx="62988" cy="10650"/>
                </a:xfrm>
                <a:custGeom>
                  <a:avLst/>
                  <a:gdLst/>
                  <a:ahLst/>
                  <a:cxnLst/>
                  <a:rect l="l" t="t" r="r" b="b"/>
                  <a:pathLst>
                    <a:path w="1171" h="198" extrusionOk="0">
                      <a:moveTo>
                        <a:pt x="214" y="0"/>
                      </a:moveTo>
                      <a:cubicBezTo>
                        <a:pt x="83" y="66"/>
                        <a:pt x="0" y="66"/>
                        <a:pt x="0" y="66"/>
                      </a:cubicBezTo>
                      <a:cubicBezTo>
                        <a:pt x="0" y="66"/>
                        <a:pt x="83" y="66"/>
                        <a:pt x="214" y="132"/>
                      </a:cubicBezTo>
                      <a:cubicBezTo>
                        <a:pt x="280" y="132"/>
                        <a:pt x="412" y="198"/>
                        <a:pt x="561" y="198"/>
                      </a:cubicBezTo>
                      <a:lnTo>
                        <a:pt x="1171" y="198"/>
                      </a:lnTo>
                      <a:cubicBezTo>
                        <a:pt x="1171" y="198"/>
                        <a:pt x="1105" y="132"/>
                        <a:pt x="1039" y="132"/>
                      </a:cubicBezTo>
                      <a:cubicBezTo>
                        <a:pt x="973" y="66"/>
                        <a:pt x="907" y="66"/>
                        <a:pt x="8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34"/>
                <p:cNvSpPr/>
                <p:nvPr/>
              </p:nvSpPr>
              <p:spPr>
                <a:xfrm>
                  <a:off x="7747311" y="1363823"/>
                  <a:ext cx="40827" cy="10650"/>
                </a:xfrm>
                <a:custGeom>
                  <a:avLst/>
                  <a:gdLst/>
                  <a:ahLst/>
                  <a:cxnLst/>
                  <a:rect l="l" t="t" r="r" b="b"/>
                  <a:pathLst>
                    <a:path w="759" h="198" extrusionOk="0">
                      <a:moveTo>
                        <a:pt x="0" y="0"/>
                      </a:moveTo>
                      <a:cubicBezTo>
                        <a:pt x="0" y="0"/>
                        <a:pt x="0" y="66"/>
                        <a:pt x="66" y="132"/>
                      </a:cubicBezTo>
                      <a:cubicBezTo>
                        <a:pt x="132" y="132"/>
                        <a:pt x="132" y="132"/>
                        <a:pt x="215" y="198"/>
                      </a:cubicBezTo>
                      <a:lnTo>
                        <a:pt x="627" y="198"/>
                      </a:lnTo>
                      <a:cubicBezTo>
                        <a:pt x="693" y="132"/>
                        <a:pt x="759" y="132"/>
                        <a:pt x="759" y="132"/>
                      </a:cubicBezTo>
                      <a:cubicBezTo>
                        <a:pt x="759" y="132"/>
                        <a:pt x="693" y="132"/>
                        <a:pt x="627" y="66"/>
                      </a:cubicBezTo>
                      <a:lnTo>
                        <a:pt x="545" y="66"/>
                      </a:lnTo>
                      <a:cubicBezTo>
                        <a:pt x="479" y="66"/>
                        <a:pt x="413" y="0"/>
                        <a:pt x="3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34"/>
                <p:cNvSpPr/>
                <p:nvPr/>
              </p:nvSpPr>
              <p:spPr>
                <a:xfrm>
                  <a:off x="7828910" y="1370923"/>
                  <a:ext cx="18665" cy="16675"/>
                </a:xfrm>
                <a:custGeom>
                  <a:avLst/>
                  <a:gdLst/>
                  <a:ahLst/>
                  <a:cxnLst/>
                  <a:rect l="l" t="t" r="r" b="b"/>
                  <a:pathLst>
                    <a:path w="347" h="310" extrusionOk="0">
                      <a:moveTo>
                        <a:pt x="0" y="0"/>
                      </a:moveTo>
                      <a:lnTo>
                        <a:pt x="0" y="66"/>
                      </a:lnTo>
                      <a:cubicBezTo>
                        <a:pt x="0" y="132"/>
                        <a:pt x="66" y="198"/>
                        <a:pt x="132" y="280"/>
                      </a:cubicBezTo>
                      <a:cubicBezTo>
                        <a:pt x="132" y="280"/>
                        <a:pt x="191" y="310"/>
                        <a:pt x="230" y="310"/>
                      </a:cubicBezTo>
                      <a:cubicBezTo>
                        <a:pt x="250" y="310"/>
                        <a:pt x="264" y="302"/>
                        <a:pt x="264" y="280"/>
                      </a:cubicBezTo>
                      <a:lnTo>
                        <a:pt x="347" y="280"/>
                      </a:lnTo>
                      <a:lnTo>
                        <a:pt x="347" y="198"/>
                      </a:lnTo>
                      <a:cubicBezTo>
                        <a:pt x="264" y="132"/>
                        <a:pt x="264" y="132"/>
                        <a:pt x="198" y="66"/>
                      </a:cubicBezTo>
                      <a:cubicBezTo>
                        <a:pt x="198" y="66"/>
                        <a:pt x="132" y="0"/>
                        <a:pt x="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34"/>
                <p:cNvSpPr/>
                <p:nvPr/>
              </p:nvSpPr>
              <p:spPr>
                <a:xfrm>
                  <a:off x="8656468" y="2121289"/>
                  <a:ext cx="25765" cy="92304"/>
                </a:xfrm>
                <a:custGeom>
                  <a:avLst/>
                  <a:gdLst/>
                  <a:ahLst/>
                  <a:cxnLst/>
                  <a:rect l="l" t="t" r="r" b="b"/>
                  <a:pathLst>
                    <a:path w="479" h="1716" extrusionOk="0">
                      <a:moveTo>
                        <a:pt x="346" y="0"/>
                      </a:moveTo>
                      <a:lnTo>
                        <a:pt x="346" y="66"/>
                      </a:lnTo>
                      <a:lnTo>
                        <a:pt x="346" y="198"/>
                      </a:lnTo>
                      <a:lnTo>
                        <a:pt x="346" y="264"/>
                      </a:lnTo>
                      <a:lnTo>
                        <a:pt x="346" y="412"/>
                      </a:lnTo>
                      <a:cubicBezTo>
                        <a:pt x="346" y="478"/>
                        <a:pt x="281" y="544"/>
                        <a:pt x="281" y="544"/>
                      </a:cubicBezTo>
                      <a:lnTo>
                        <a:pt x="281" y="759"/>
                      </a:lnTo>
                      <a:cubicBezTo>
                        <a:pt x="215" y="825"/>
                        <a:pt x="215" y="825"/>
                        <a:pt x="215" y="891"/>
                      </a:cubicBezTo>
                      <a:cubicBezTo>
                        <a:pt x="215" y="957"/>
                        <a:pt x="215" y="1023"/>
                        <a:pt x="132" y="1089"/>
                      </a:cubicBezTo>
                      <a:lnTo>
                        <a:pt x="132" y="1237"/>
                      </a:lnTo>
                      <a:cubicBezTo>
                        <a:pt x="132" y="1303"/>
                        <a:pt x="66" y="1369"/>
                        <a:pt x="66" y="1369"/>
                      </a:cubicBezTo>
                      <a:lnTo>
                        <a:pt x="66" y="1501"/>
                      </a:lnTo>
                      <a:cubicBezTo>
                        <a:pt x="0" y="1649"/>
                        <a:pt x="0" y="1715"/>
                        <a:pt x="0" y="1715"/>
                      </a:cubicBezTo>
                      <a:cubicBezTo>
                        <a:pt x="66" y="1715"/>
                        <a:pt x="66" y="1649"/>
                        <a:pt x="132" y="1583"/>
                      </a:cubicBezTo>
                      <a:cubicBezTo>
                        <a:pt x="132" y="1501"/>
                        <a:pt x="215" y="1501"/>
                        <a:pt x="215" y="1435"/>
                      </a:cubicBezTo>
                      <a:cubicBezTo>
                        <a:pt x="215" y="1435"/>
                        <a:pt x="281" y="1369"/>
                        <a:pt x="281" y="1303"/>
                      </a:cubicBezTo>
                      <a:cubicBezTo>
                        <a:pt x="346" y="1237"/>
                        <a:pt x="346" y="1237"/>
                        <a:pt x="346" y="1171"/>
                      </a:cubicBezTo>
                      <a:cubicBezTo>
                        <a:pt x="346" y="1089"/>
                        <a:pt x="412" y="1023"/>
                        <a:pt x="412" y="957"/>
                      </a:cubicBezTo>
                      <a:cubicBezTo>
                        <a:pt x="412" y="891"/>
                        <a:pt x="412" y="825"/>
                        <a:pt x="478" y="759"/>
                      </a:cubicBezTo>
                      <a:lnTo>
                        <a:pt x="478" y="610"/>
                      </a:lnTo>
                      <a:lnTo>
                        <a:pt x="478" y="412"/>
                      </a:lnTo>
                      <a:cubicBezTo>
                        <a:pt x="478" y="412"/>
                        <a:pt x="412" y="347"/>
                        <a:pt x="412" y="264"/>
                      </a:cubicBezTo>
                      <a:lnTo>
                        <a:pt x="412" y="198"/>
                      </a:lnTo>
                      <a:lnTo>
                        <a:pt x="412" y="66"/>
                      </a:lnTo>
                      <a:cubicBezTo>
                        <a:pt x="346" y="66"/>
                        <a:pt x="346" y="0"/>
                        <a:pt x="3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34"/>
                <p:cNvSpPr/>
                <p:nvPr/>
              </p:nvSpPr>
              <p:spPr>
                <a:xfrm>
                  <a:off x="8690141" y="2157651"/>
                  <a:ext cx="10704" cy="59492"/>
                </a:xfrm>
                <a:custGeom>
                  <a:avLst/>
                  <a:gdLst/>
                  <a:ahLst/>
                  <a:cxnLst/>
                  <a:rect l="l" t="t" r="r" b="b"/>
                  <a:pathLst>
                    <a:path w="199" h="1106" extrusionOk="0">
                      <a:moveTo>
                        <a:pt x="133" y="0"/>
                      </a:moveTo>
                      <a:cubicBezTo>
                        <a:pt x="133" y="0"/>
                        <a:pt x="67" y="83"/>
                        <a:pt x="67" y="149"/>
                      </a:cubicBezTo>
                      <a:cubicBezTo>
                        <a:pt x="67" y="281"/>
                        <a:pt x="1" y="413"/>
                        <a:pt x="1" y="561"/>
                      </a:cubicBezTo>
                      <a:lnTo>
                        <a:pt x="1" y="759"/>
                      </a:lnTo>
                      <a:lnTo>
                        <a:pt x="1" y="973"/>
                      </a:lnTo>
                      <a:lnTo>
                        <a:pt x="1" y="1105"/>
                      </a:lnTo>
                      <a:cubicBezTo>
                        <a:pt x="1" y="1105"/>
                        <a:pt x="1" y="1039"/>
                        <a:pt x="67" y="973"/>
                      </a:cubicBezTo>
                      <a:cubicBezTo>
                        <a:pt x="133" y="907"/>
                        <a:pt x="133" y="825"/>
                        <a:pt x="133" y="759"/>
                      </a:cubicBezTo>
                      <a:cubicBezTo>
                        <a:pt x="199" y="693"/>
                        <a:pt x="199" y="627"/>
                        <a:pt x="199" y="561"/>
                      </a:cubicBezTo>
                      <a:cubicBezTo>
                        <a:pt x="199" y="413"/>
                        <a:pt x="199" y="281"/>
                        <a:pt x="133" y="149"/>
                      </a:cubicBezTo>
                      <a:lnTo>
                        <a:pt x="13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34"/>
                <p:cNvSpPr/>
                <p:nvPr/>
              </p:nvSpPr>
              <p:spPr>
                <a:xfrm>
                  <a:off x="8715852" y="2198423"/>
                  <a:ext cx="10704" cy="40880"/>
                </a:xfrm>
                <a:custGeom>
                  <a:avLst/>
                  <a:gdLst/>
                  <a:ahLst/>
                  <a:cxnLst/>
                  <a:rect l="l" t="t" r="r" b="b"/>
                  <a:pathLst>
                    <a:path w="199" h="760" extrusionOk="0">
                      <a:moveTo>
                        <a:pt x="1" y="1"/>
                      </a:moveTo>
                      <a:lnTo>
                        <a:pt x="1" y="149"/>
                      </a:lnTo>
                      <a:lnTo>
                        <a:pt x="1" y="215"/>
                      </a:lnTo>
                      <a:lnTo>
                        <a:pt x="1" y="281"/>
                      </a:lnTo>
                      <a:lnTo>
                        <a:pt x="1" y="347"/>
                      </a:lnTo>
                      <a:lnTo>
                        <a:pt x="1" y="413"/>
                      </a:lnTo>
                      <a:lnTo>
                        <a:pt x="1" y="479"/>
                      </a:lnTo>
                      <a:lnTo>
                        <a:pt x="1" y="627"/>
                      </a:lnTo>
                      <a:lnTo>
                        <a:pt x="1" y="693"/>
                      </a:lnTo>
                      <a:lnTo>
                        <a:pt x="1" y="759"/>
                      </a:lnTo>
                      <a:lnTo>
                        <a:pt x="67" y="693"/>
                      </a:lnTo>
                      <a:lnTo>
                        <a:pt x="133" y="627"/>
                      </a:lnTo>
                      <a:cubicBezTo>
                        <a:pt x="133" y="627"/>
                        <a:pt x="133" y="562"/>
                        <a:pt x="199" y="562"/>
                      </a:cubicBezTo>
                      <a:lnTo>
                        <a:pt x="199" y="479"/>
                      </a:lnTo>
                      <a:lnTo>
                        <a:pt x="199" y="347"/>
                      </a:lnTo>
                      <a:lnTo>
                        <a:pt x="199" y="281"/>
                      </a:lnTo>
                      <a:lnTo>
                        <a:pt x="199" y="215"/>
                      </a:lnTo>
                      <a:cubicBezTo>
                        <a:pt x="133" y="149"/>
                        <a:pt x="133" y="67"/>
                        <a:pt x="133" y="67"/>
                      </a:cubicBezTo>
                      <a:cubicBezTo>
                        <a:pt x="67" y="67"/>
                        <a:pt x="67" y="1"/>
                        <a:pt x="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34"/>
                <p:cNvSpPr/>
                <p:nvPr/>
              </p:nvSpPr>
              <p:spPr>
                <a:xfrm>
                  <a:off x="5947662" y="1551818"/>
                  <a:ext cx="92250" cy="15169"/>
                </a:xfrm>
                <a:custGeom>
                  <a:avLst/>
                  <a:gdLst/>
                  <a:ahLst/>
                  <a:cxnLst/>
                  <a:rect l="l" t="t" r="r" b="b"/>
                  <a:pathLst>
                    <a:path w="1715" h="282" extrusionOk="0">
                      <a:moveTo>
                        <a:pt x="0" y="1"/>
                      </a:moveTo>
                      <a:lnTo>
                        <a:pt x="66" y="67"/>
                      </a:lnTo>
                      <a:cubicBezTo>
                        <a:pt x="66" y="67"/>
                        <a:pt x="132" y="67"/>
                        <a:pt x="132" y="133"/>
                      </a:cubicBezTo>
                      <a:cubicBezTo>
                        <a:pt x="198" y="133"/>
                        <a:pt x="198" y="133"/>
                        <a:pt x="280" y="215"/>
                      </a:cubicBezTo>
                      <a:lnTo>
                        <a:pt x="412" y="215"/>
                      </a:lnTo>
                      <a:cubicBezTo>
                        <a:pt x="478" y="215"/>
                        <a:pt x="544" y="281"/>
                        <a:pt x="610" y="281"/>
                      </a:cubicBezTo>
                      <a:lnTo>
                        <a:pt x="825" y="281"/>
                      </a:lnTo>
                      <a:cubicBezTo>
                        <a:pt x="1105" y="215"/>
                        <a:pt x="1303" y="133"/>
                        <a:pt x="1435" y="133"/>
                      </a:cubicBezTo>
                      <a:cubicBezTo>
                        <a:pt x="1583" y="67"/>
                        <a:pt x="1715" y="67"/>
                        <a:pt x="1715" y="67"/>
                      </a:cubicBezTo>
                      <a:cubicBezTo>
                        <a:pt x="1715" y="67"/>
                        <a:pt x="1583" y="67"/>
                        <a:pt x="1435" y="1"/>
                      </a:cubicBezTo>
                      <a:cubicBezTo>
                        <a:pt x="1237" y="1"/>
                        <a:pt x="1022" y="1"/>
                        <a:pt x="825" y="67"/>
                      </a:cubicBezTo>
                      <a:lnTo>
                        <a:pt x="346" y="67"/>
                      </a:lnTo>
                      <a:cubicBezTo>
                        <a:pt x="280" y="67"/>
                        <a:pt x="198" y="1"/>
                        <a:pt x="1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34"/>
                <p:cNvSpPr/>
                <p:nvPr/>
              </p:nvSpPr>
              <p:spPr>
                <a:xfrm>
                  <a:off x="6095746" y="1555368"/>
                  <a:ext cx="17804" cy="25819"/>
                </a:xfrm>
                <a:custGeom>
                  <a:avLst/>
                  <a:gdLst/>
                  <a:ahLst/>
                  <a:cxnLst/>
                  <a:rect l="l" t="t" r="r" b="b"/>
                  <a:pathLst>
                    <a:path w="331" h="480" extrusionOk="0">
                      <a:moveTo>
                        <a:pt x="1" y="1"/>
                      </a:moveTo>
                      <a:lnTo>
                        <a:pt x="1" y="67"/>
                      </a:lnTo>
                      <a:cubicBezTo>
                        <a:pt x="1" y="149"/>
                        <a:pt x="1" y="149"/>
                        <a:pt x="67" y="215"/>
                      </a:cubicBezTo>
                      <a:cubicBezTo>
                        <a:pt x="67" y="215"/>
                        <a:pt x="67" y="281"/>
                        <a:pt x="133" y="281"/>
                      </a:cubicBezTo>
                      <a:cubicBezTo>
                        <a:pt x="133" y="347"/>
                        <a:pt x="133" y="347"/>
                        <a:pt x="199" y="413"/>
                      </a:cubicBezTo>
                      <a:lnTo>
                        <a:pt x="265" y="479"/>
                      </a:lnTo>
                      <a:lnTo>
                        <a:pt x="331" y="479"/>
                      </a:lnTo>
                      <a:lnTo>
                        <a:pt x="331" y="413"/>
                      </a:lnTo>
                      <a:lnTo>
                        <a:pt x="331" y="281"/>
                      </a:lnTo>
                      <a:lnTo>
                        <a:pt x="265" y="215"/>
                      </a:lnTo>
                      <a:cubicBezTo>
                        <a:pt x="265" y="149"/>
                        <a:pt x="199" y="149"/>
                        <a:pt x="199" y="67"/>
                      </a:cubicBezTo>
                      <a:cubicBezTo>
                        <a:pt x="133" y="67"/>
                        <a:pt x="133" y="67"/>
                        <a:pt x="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34"/>
                <p:cNvSpPr/>
                <p:nvPr/>
              </p:nvSpPr>
              <p:spPr>
                <a:xfrm>
                  <a:off x="6102846" y="1563383"/>
                  <a:ext cx="66592" cy="32866"/>
                </a:xfrm>
                <a:custGeom>
                  <a:avLst/>
                  <a:gdLst/>
                  <a:ahLst/>
                  <a:cxnLst/>
                  <a:rect l="l" t="t" r="r" b="b"/>
                  <a:pathLst>
                    <a:path w="1238" h="611" extrusionOk="0">
                      <a:moveTo>
                        <a:pt x="1" y="0"/>
                      </a:moveTo>
                      <a:cubicBezTo>
                        <a:pt x="1" y="0"/>
                        <a:pt x="1" y="66"/>
                        <a:pt x="133" y="132"/>
                      </a:cubicBezTo>
                      <a:cubicBezTo>
                        <a:pt x="133" y="198"/>
                        <a:pt x="199" y="264"/>
                        <a:pt x="281" y="264"/>
                      </a:cubicBezTo>
                      <a:cubicBezTo>
                        <a:pt x="347" y="330"/>
                        <a:pt x="413" y="413"/>
                        <a:pt x="545" y="413"/>
                      </a:cubicBezTo>
                      <a:cubicBezTo>
                        <a:pt x="611" y="478"/>
                        <a:pt x="693" y="478"/>
                        <a:pt x="825" y="544"/>
                      </a:cubicBezTo>
                      <a:cubicBezTo>
                        <a:pt x="891" y="544"/>
                        <a:pt x="957" y="610"/>
                        <a:pt x="1023" y="610"/>
                      </a:cubicBezTo>
                      <a:lnTo>
                        <a:pt x="1237" y="610"/>
                      </a:lnTo>
                      <a:cubicBezTo>
                        <a:pt x="1237" y="610"/>
                        <a:pt x="1171" y="544"/>
                        <a:pt x="1023" y="478"/>
                      </a:cubicBezTo>
                      <a:cubicBezTo>
                        <a:pt x="1023" y="478"/>
                        <a:pt x="957" y="413"/>
                        <a:pt x="891" y="413"/>
                      </a:cubicBezTo>
                      <a:cubicBezTo>
                        <a:pt x="825" y="330"/>
                        <a:pt x="693" y="264"/>
                        <a:pt x="611" y="264"/>
                      </a:cubicBezTo>
                      <a:cubicBezTo>
                        <a:pt x="545" y="198"/>
                        <a:pt x="479" y="132"/>
                        <a:pt x="413" y="132"/>
                      </a:cubicBezTo>
                      <a:cubicBezTo>
                        <a:pt x="281" y="132"/>
                        <a:pt x="199" y="66"/>
                        <a:pt x="133" y="66"/>
                      </a:cubicBezTo>
                      <a:cubicBezTo>
                        <a:pt x="67" y="0"/>
                        <a:pt x="1" y="0"/>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34"/>
                <p:cNvSpPr/>
                <p:nvPr/>
              </p:nvSpPr>
              <p:spPr>
                <a:xfrm>
                  <a:off x="6287345" y="1470219"/>
                  <a:ext cx="18665" cy="13179"/>
                </a:xfrm>
                <a:custGeom>
                  <a:avLst/>
                  <a:gdLst/>
                  <a:ahLst/>
                  <a:cxnLst/>
                  <a:rect l="l" t="t" r="r" b="b"/>
                  <a:pathLst>
                    <a:path w="347" h="245" extrusionOk="0">
                      <a:moveTo>
                        <a:pt x="1" y="1"/>
                      </a:moveTo>
                      <a:lnTo>
                        <a:pt x="1" y="83"/>
                      </a:lnTo>
                      <a:lnTo>
                        <a:pt x="1" y="149"/>
                      </a:lnTo>
                      <a:lnTo>
                        <a:pt x="67" y="149"/>
                      </a:lnTo>
                      <a:lnTo>
                        <a:pt x="67" y="215"/>
                      </a:lnTo>
                      <a:cubicBezTo>
                        <a:pt x="121" y="215"/>
                        <a:pt x="169" y="245"/>
                        <a:pt x="214" y="245"/>
                      </a:cubicBezTo>
                      <a:cubicBezTo>
                        <a:pt x="237" y="245"/>
                        <a:pt x="259" y="237"/>
                        <a:pt x="281" y="215"/>
                      </a:cubicBezTo>
                      <a:lnTo>
                        <a:pt x="347" y="215"/>
                      </a:lnTo>
                      <a:lnTo>
                        <a:pt x="347" y="149"/>
                      </a:lnTo>
                      <a:lnTo>
                        <a:pt x="281" y="149"/>
                      </a:lnTo>
                      <a:cubicBezTo>
                        <a:pt x="281" y="83"/>
                        <a:pt x="281" y="83"/>
                        <a:pt x="2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34"/>
                <p:cNvSpPr/>
                <p:nvPr/>
              </p:nvSpPr>
              <p:spPr>
                <a:xfrm>
                  <a:off x="6372495" y="1466669"/>
                  <a:ext cx="54" cy="54"/>
                </a:xfrm>
                <a:custGeom>
                  <a:avLst/>
                  <a:gdLst/>
                  <a:ahLst/>
                  <a:cxnLst/>
                  <a:rect l="l" t="t" r="r" b="b"/>
                  <a:pathLst>
                    <a:path w="1" h="1" fill="none" extrusionOk="0">
                      <a:moveTo>
                        <a:pt x="1" y="1"/>
                      </a:moveTo>
                      <a:lnTo>
                        <a:pt x="1" y="1"/>
                      </a:lnTo>
                      <a:close/>
                    </a:path>
                  </a:pathLst>
                </a:custGeom>
                <a:solidFill>
                  <a:schemeClr val="dk1"/>
                </a:solidFill>
                <a:ln w="3300" cap="flat" cmpd="sng">
                  <a:solidFill>
                    <a:srgbClr val="313131"/>
                  </a:solidFill>
                  <a:prstDash val="solid"/>
                  <a:miter lim="164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34"/>
                <p:cNvSpPr/>
                <p:nvPr/>
              </p:nvSpPr>
              <p:spPr>
                <a:xfrm>
                  <a:off x="6461194" y="1440957"/>
                  <a:ext cx="15115" cy="11619"/>
                </a:xfrm>
                <a:custGeom>
                  <a:avLst/>
                  <a:gdLst/>
                  <a:ahLst/>
                  <a:cxnLst/>
                  <a:rect l="l" t="t" r="r" b="b"/>
                  <a:pathLst>
                    <a:path w="281" h="216" extrusionOk="0">
                      <a:moveTo>
                        <a:pt x="132" y="1"/>
                      </a:moveTo>
                      <a:cubicBezTo>
                        <a:pt x="66" y="1"/>
                        <a:pt x="1" y="67"/>
                        <a:pt x="1" y="67"/>
                      </a:cubicBezTo>
                      <a:cubicBezTo>
                        <a:pt x="1" y="67"/>
                        <a:pt x="66" y="215"/>
                        <a:pt x="132" y="215"/>
                      </a:cubicBezTo>
                      <a:cubicBezTo>
                        <a:pt x="215" y="215"/>
                        <a:pt x="281" y="67"/>
                        <a:pt x="281" y="67"/>
                      </a:cubicBezTo>
                      <a:cubicBezTo>
                        <a:pt x="281" y="67"/>
                        <a:pt x="215" y="1"/>
                        <a:pt x="1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34"/>
                <p:cNvSpPr/>
                <p:nvPr/>
              </p:nvSpPr>
              <p:spPr>
                <a:xfrm>
                  <a:off x="6594217" y="1432297"/>
                  <a:ext cx="51531" cy="12264"/>
                </a:xfrm>
                <a:custGeom>
                  <a:avLst/>
                  <a:gdLst/>
                  <a:ahLst/>
                  <a:cxnLst/>
                  <a:rect l="l" t="t" r="r" b="b"/>
                  <a:pathLst>
                    <a:path w="958" h="228" extrusionOk="0">
                      <a:moveTo>
                        <a:pt x="347" y="0"/>
                      </a:moveTo>
                      <a:cubicBezTo>
                        <a:pt x="325" y="0"/>
                        <a:pt x="303" y="8"/>
                        <a:pt x="281" y="30"/>
                      </a:cubicBezTo>
                      <a:lnTo>
                        <a:pt x="1" y="30"/>
                      </a:lnTo>
                      <a:lnTo>
                        <a:pt x="67" y="96"/>
                      </a:lnTo>
                      <a:cubicBezTo>
                        <a:pt x="133" y="96"/>
                        <a:pt x="133" y="96"/>
                        <a:pt x="215" y="162"/>
                      </a:cubicBezTo>
                      <a:lnTo>
                        <a:pt x="281" y="162"/>
                      </a:lnTo>
                      <a:cubicBezTo>
                        <a:pt x="347" y="162"/>
                        <a:pt x="413" y="228"/>
                        <a:pt x="479" y="228"/>
                      </a:cubicBezTo>
                      <a:lnTo>
                        <a:pt x="628" y="228"/>
                      </a:lnTo>
                      <a:cubicBezTo>
                        <a:pt x="628" y="162"/>
                        <a:pt x="694" y="162"/>
                        <a:pt x="694" y="162"/>
                      </a:cubicBezTo>
                      <a:lnTo>
                        <a:pt x="759" y="162"/>
                      </a:lnTo>
                      <a:cubicBezTo>
                        <a:pt x="825" y="162"/>
                        <a:pt x="825" y="96"/>
                        <a:pt x="825" y="96"/>
                      </a:cubicBezTo>
                      <a:cubicBezTo>
                        <a:pt x="891" y="96"/>
                        <a:pt x="957" y="30"/>
                        <a:pt x="957" y="30"/>
                      </a:cubicBezTo>
                      <a:lnTo>
                        <a:pt x="479" y="30"/>
                      </a:lnTo>
                      <a:cubicBezTo>
                        <a:pt x="435" y="30"/>
                        <a:pt x="391" y="0"/>
                        <a:pt x="3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34"/>
                <p:cNvSpPr/>
                <p:nvPr/>
              </p:nvSpPr>
              <p:spPr>
                <a:xfrm>
                  <a:off x="6509067" y="1707055"/>
                  <a:ext cx="22269" cy="11565"/>
                </a:xfrm>
                <a:custGeom>
                  <a:avLst/>
                  <a:gdLst/>
                  <a:ahLst/>
                  <a:cxnLst/>
                  <a:rect l="l" t="t" r="r" b="b"/>
                  <a:pathLst>
                    <a:path w="414" h="215" extrusionOk="0">
                      <a:moveTo>
                        <a:pt x="215" y="1"/>
                      </a:moveTo>
                      <a:cubicBezTo>
                        <a:pt x="149" y="1"/>
                        <a:pt x="1" y="67"/>
                        <a:pt x="1" y="67"/>
                      </a:cubicBezTo>
                      <a:cubicBezTo>
                        <a:pt x="1" y="67"/>
                        <a:pt x="149" y="215"/>
                        <a:pt x="215" y="215"/>
                      </a:cubicBezTo>
                      <a:cubicBezTo>
                        <a:pt x="347" y="215"/>
                        <a:pt x="413" y="67"/>
                        <a:pt x="413" y="67"/>
                      </a:cubicBezTo>
                      <a:cubicBezTo>
                        <a:pt x="413" y="67"/>
                        <a:pt x="347" y="1"/>
                        <a:pt x="2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34"/>
                <p:cNvSpPr/>
                <p:nvPr/>
              </p:nvSpPr>
              <p:spPr>
                <a:xfrm>
                  <a:off x="6594217" y="1677793"/>
                  <a:ext cx="25819" cy="12264"/>
                </a:xfrm>
                <a:custGeom>
                  <a:avLst/>
                  <a:gdLst/>
                  <a:ahLst/>
                  <a:cxnLst/>
                  <a:rect l="l" t="t" r="r" b="b"/>
                  <a:pathLst>
                    <a:path w="480" h="228" extrusionOk="0">
                      <a:moveTo>
                        <a:pt x="1" y="0"/>
                      </a:moveTo>
                      <a:lnTo>
                        <a:pt x="1" y="66"/>
                      </a:lnTo>
                      <a:lnTo>
                        <a:pt x="1" y="132"/>
                      </a:lnTo>
                      <a:cubicBezTo>
                        <a:pt x="1" y="132"/>
                        <a:pt x="67" y="132"/>
                        <a:pt x="67" y="198"/>
                      </a:cubicBezTo>
                      <a:lnTo>
                        <a:pt x="215" y="198"/>
                      </a:lnTo>
                      <a:cubicBezTo>
                        <a:pt x="237" y="220"/>
                        <a:pt x="259" y="228"/>
                        <a:pt x="281" y="228"/>
                      </a:cubicBezTo>
                      <a:cubicBezTo>
                        <a:pt x="325" y="228"/>
                        <a:pt x="369" y="198"/>
                        <a:pt x="413" y="198"/>
                      </a:cubicBezTo>
                      <a:lnTo>
                        <a:pt x="479" y="132"/>
                      </a:lnTo>
                      <a:lnTo>
                        <a:pt x="413" y="66"/>
                      </a:lnTo>
                      <a:cubicBezTo>
                        <a:pt x="347" y="66"/>
                        <a:pt x="281" y="0"/>
                        <a:pt x="2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34"/>
                <p:cNvSpPr/>
                <p:nvPr/>
              </p:nvSpPr>
              <p:spPr>
                <a:xfrm>
                  <a:off x="7540650" y="2071426"/>
                  <a:ext cx="77189" cy="12641"/>
                </a:xfrm>
                <a:custGeom>
                  <a:avLst/>
                  <a:gdLst/>
                  <a:ahLst/>
                  <a:cxnLst/>
                  <a:rect l="l" t="t" r="r" b="b"/>
                  <a:pathLst>
                    <a:path w="1435" h="235" extrusionOk="0">
                      <a:moveTo>
                        <a:pt x="1073" y="0"/>
                      </a:moveTo>
                      <a:cubicBezTo>
                        <a:pt x="1039" y="0"/>
                        <a:pt x="1001" y="9"/>
                        <a:pt x="957" y="37"/>
                      </a:cubicBezTo>
                      <a:lnTo>
                        <a:pt x="676" y="37"/>
                      </a:lnTo>
                      <a:cubicBezTo>
                        <a:pt x="610" y="37"/>
                        <a:pt x="544" y="37"/>
                        <a:pt x="479" y="103"/>
                      </a:cubicBezTo>
                      <a:lnTo>
                        <a:pt x="198" y="103"/>
                      </a:lnTo>
                      <a:cubicBezTo>
                        <a:pt x="132" y="169"/>
                        <a:pt x="0" y="169"/>
                        <a:pt x="0" y="169"/>
                      </a:cubicBezTo>
                      <a:cubicBezTo>
                        <a:pt x="0" y="169"/>
                        <a:pt x="132" y="235"/>
                        <a:pt x="198" y="235"/>
                      </a:cubicBezTo>
                      <a:lnTo>
                        <a:pt x="759" y="235"/>
                      </a:lnTo>
                      <a:cubicBezTo>
                        <a:pt x="825" y="235"/>
                        <a:pt x="891" y="169"/>
                        <a:pt x="1023" y="169"/>
                      </a:cubicBezTo>
                      <a:cubicBezTo>
                        <a:pt x="1089" y="169"/>
                        <a:pt x="1171" y="169"/>
                        <a:pt x="1237" y="103"/>
                      </a:cubicBezTo>
                      <a:cubicBezTo>
                        <a:pt x="1369" y="103"/>
                        <a:pt x="1435" y="37"/>
                        <a:pt x="1435" y="37"/>
                      </a:cubicBezTo>
                      <a:lnTo>
                        <a:pt x="1237" y="37"/>
                      </a:lnTo>
                      <a:cubicBezTo>
                        <a:pt x="1193" y="37"/>
                        <a:pt x="1142" y="0"/>
                        <a:pt x="10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34"/>
                <p:cNvSpPr/>
                <p:nvPr/>
              </p:nvSpPr>
              <p:spPr>
                <a:xfrm>
                  <a:off x="7684323" y="2080463"/>
                  <a:ext cx="30230" cy="22215"/>
                </a:xfrm>
                <a:custGeom>
                  <a:avLst/>
                  <a:gdLst/>
                  <a:ahLst/>
                  <a:cxnLst/>
                  <a:rect l="l" t="t" r="r" b="b"/>
                  <a:pathLst>
                    <a:path w="562" h="413" extrusionOk="0">
                      <a:moveTo>
                        <a:pt x="1" y="1"/>
                      </a:moveTo>
                      <a:cubicBezTo>
                        <a:pt x="1" y="1"/>
                        <a:pt x="1" y="67"/>
                        <a:pt x="67" y="133"/>
                      </a:cubicBezTo>
                      <a:lnTo>
                        <a:pt x="67" y="199"/>
                      </a:lnTo>
                      <a:lnTo>
                        <a:pt x="215" y="347"/>
                      </a:lnTo>
                      <a:cubicBezTo>
                        <a:pt x="215" y="347"/>
                        <a:pt x="281" y="347"/>
                        <a:pt x="281" y="413"/>
                      </a:cubicBezTo>
                      <a:lnTo>
                        <a:pt x="561" y="413"/>
                      </a:lnTo>
                      <a:cubicBezTo>
                        <a:pt x="561" y="413"/>
                        <a:pt x="479" y="347"/>
                        <a:pt x="479" y="281"/>
                      </a:cubicBezTo>
                      <a:cubicBezTo>
                        <a:pt x="479" y="281"/>
                        <a:pt x="413" y="281"/>
                        <a:pt x="413" y="199"/>
                      </a:cubicBezTo>
                      <a:lnTo>
                        <a:pt x="347" y="133"/>
                      </a:lnTo>
                      <a:cubicBezTo>
                        <a:pt x="281" y="133"/>
                        <a:pt x="281" y="67"/>
                        <a:pt x="215" y="67"/>
                      </a:cubicBezTo>
                      <a:lnTo>
                        <a:pt x="149" y="67"/>
                      </a:lnTo>
                      <a:cubicBezTo>
                        <a:pt x="67" y="1"/>
                        <a:pt x="1" y="1"/>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34"/>
                <p:cNvSpPr/>
                <p:nvPr/>
              </p:nvSpPr>
              <p:spPr>
                <a:xfrm>
                  <a:off x="7684323" y="2087563"/>
                  <a:ext cx="54" cy="54"/>
                </a:xfrm>
                <a:custGeom>
                  <a:avLst/>
                  <a:gdLst/>
                  <a:ahLst/>
                  <a:cxnLst/>
                  <a:rect l="l" t="t" r="r" b="b"/>
                  <a:pathLst>
                    <a:path w="1" h="1" fill="none" extrusionOk="0">
                      <a:moveTo>
                        <a:pt x="1" y="1"/>
                      </a:moveTo>
                      <a:lnTo>
                        <a:pt x="1" y="1"/>
                      </a:lnTo>
                      <a:close/>
                    </a:path>
                  </a:pathLst>
                </a:custGeom>
                <a:solidFill>
                  <a:schemeClr val="dk1"/>
                </a:solidFill>
                <a:ln w="3300" cap="flat" cmpd="sng">
                  <a:solidFill>
                    <a:srgbClr val="313131"/>
                  </a:solidFill>
                  <a:prstDash val="solid"/>
                  <a:miter lim="164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34"/>
                <p:cNvSpPr/>
                <p:nvPr/>
              </p:nvSpPr>
              <p:spPr>
                <a:xfrm>
                  <a:off x="7651511" y="2176262"/>
                  <a:ext cx="25765" cy="11565"/>
                </a:xfrm>
                <a:custGeom>
                  <a:avLst/>
                  <a:gdLst/>
                  <a:ahLst/>
                  <a:cxnLst/>
                  <a:rect l="l" t="t" r="r" b="b"/>
                  <a:pathLst>
                    <a:path w="479" h="215" extrusionOk="0">
                      <a:moveTo>
                        <a:pt x="264" y="1"/>
                      </a:moveTo>
                      <a:cubicBezTo>
                        <a:pt x="198" y="1"/>
                        <a:pt x="132" y="67"/>
                        <a:pt x="66" y="67"/>
                      </a:cubicBezTo>
                      <a:lnTo>
                        <a:pt x="1" y="149"/>
                      </a:lnTo>
                      <a:lnTo>
                        <a:pt x="66" y="215"/>
                      </a:lnTo>
                      <a:lnTo>
                        <a:pt x="413" y="215"/>
                      </a:lnTo>
                      <a:cubicBezTo>
                        <a:pt x="413" y="149"/>
                        <a:pt x="479" y="149"/>
                        <a:pt x="479" y="67"/>
                      </a:cubicBezTo>
                      <a:lnTo>
                        <a:pt x="47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34"/>
                <p:cNvSpPr/>
                <p:nvPr/>
              </p:nvSpPr>
              <p:spPr>
                <a:xfrm>
                  <a:off x="7610685" y="2169162"/>
                  <a:ext cx="66592" cy="12694"/>
                </a:xfrm>
                <a:custGeom>
                  <a:avLst/>
                  <a:gdLst/>
                  <a:ahLst/>
                  <a:cxnLst/>
                  <a:rect l="l" t="t" r="r" b="b"/>
                  <a:pathLst>
                    <a:path w="1238" h="236" extrusionOk="0">
                      <a:moveTo>
                        <a:pt x="1" y="1"/>
                      </a:moveTo>
                      <a:lnTo>
                        <a:pt x="67" y="67"/>
                      </a:lnTo>
                      <a:cubicBezTo>
                        <a:pt x="67" y="67"/>
                        <a:pt x="133" y="67"/>
                        <a:pt x="133" y="133"/>
                      </a:cubicBezTo>
                      <a:cubicBezTo>
                        <a:pt x="199" y="133"/>
                        <a:pt x="281" y="199"/>
                        <a:pt x="347" y="199"/>
                      </a:cubicBezTo>
                      <a:lnTo>
                        <a:pt x="611" y="199"/>
                      </a:lnTo>
                      <a:cubicBezTo>
                        <a:pt x="683" y="226"/>
                        <a:pt x="745" y="235"/>
                        <a:pt x="802" y="235"/>
                      </a:cubicBezTo>
                      <a:cubicBezTo>
                        <a:pt x="915" y="235"/>
                        <a:pt x="1007" y="199"/>
                        <a:pt x="1106" y="199"/>
                      </a:cubicBezTo>
                      <a:cubicBezTo>
                        <a:pt x="1172" y="199"/>
                        <a:pt x="1238" y="133"/>
                        <a:pt x="1238" y="133"/>
                      </a:cubicBezTo>
                      <a:cubicBezTo>
                        <a:pt x="1238" y="133"/>
                        <a:pt x="1172" y="133"/>
                        <a:pt x="1106" y="67"/>
                      </a:cubicBezTo>
                      <a:cubicBezTo>
                        <a:pt x="957" y="67"/>
                        <a:pt x="825" y="67"/>
                        <a:pt x="6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34"/>
                <p:cNvSpPr/>
                <p:nvPr/>
              </p:nvSpPr>
              <p:spPr>
                <a:xfrm>
                  <a:off x="7569912" y="2144311"/>
                  <a:ext cx="18665" cy="13394"/>
                </a:xfrm>
                <a:custGeom>
                  <a:avLst/>
                  <a:gdLst/>
                  <a:ahLst/>
                  <a:cxnLst/>
                  <a:rect l="l" t="t" r="r" b="b"/>
                  <a:pathLst>
                    <a:path w="347" h="249" extrusionOk="0">
                      <a:moveTo>
                        <a:pt x="174" y="1"/>
                      </a:moveTo>
                      <a:cubicBezTo>
                        <a:pt x="153" y="1"/>
                        <a:pt x="132" y="17"/>
                        <a:pt x="132" y="50"/>
                      </a:cubicBezTo>
                      <a:lnTo>
                        <a:pt x="66" y="50"/>
                      </a:lnTo>
                      <a:cubicBezTo>
                        <a:pt x="0" y="50"/>
                        <a:pt x="0" y="116"/>
                        <a:pt x="0" y="116"/>
                      </a:cubicBezTo>
                      <a:lnTo>
                        <a:pt x="66" y="182"/>
                      </a:lnTo>
                      <a:cubicBezTo>
                        <a:pt x="66" y="182"/>
                        <a:pt x="132" y="182"/>
                        <a:pt x="132" y="248"/>
                      </a:cubicBezTo>
                      <a:lnTo>
                        <a:pt x="347" y="248"/>
                      </a:lnTo>
                      <a:lnTo>
                        <a:pt x="347" y="116"/>
                      </a:lnTo>
                      <a:cubicBezTo>
                        <a:pt x="347" y="116"/>
                        <a:pt x="281" y="50"/>
                        <a:pt x="215" y="50"/>
                      </a:cubicBezTo>
                      <a:cubicBezTo>
                        <a:pt x="215" y="17"/>
                        <a:pt x="194" y="1"/>
                        <a:pt x="1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34"/>
                <p:cNvSpPr/>
                <p:nvPr/>
              </p:nvSpPr>
              <p:spPr>
                <a:xfrm>
                  <a:off x="7492723" y="2154101"/>
                  <a:ext cx="10704" cy="11565"/>
                </a:xfrm>
                <a:custGeom>
                  <a:avLst/>
                  <a:gdLst/>
                  <a:ahLst/>
                  <a:cxnLst/>
                  <a:rect l="l" t="t" r="r" b="b"/>
                  <a:pathLst>
                    <a:path w="199" h="215" extrusionOk="0">
                      <a:moveTo>
                        <a:pt x="1" y="0"/>
                      </a:moveTo>
                      <a:lnTo>
                        <a:pt x="1" y="149"/>
                      </a:lnTo>
                      <a:cubicBezTo>
                        <a:pt x="1" y="149"/>
                        <a:pt x="133" y="215"/>
                        <a:pt x="199" y="215"/>
                      </a:cubicBezTo>
                      <a:cubicBezTo>
                        <a:pt x="199" y="149"/>
                        <a:pt x="133" y="66"/>
                        <a:pt x="133" y="66"/>
                      </a:cubicBezTo>
                      <a:cubicBezTo>
                        <a:pt x="133" y="66"/>
                        <a:pt x="67" y="0"/>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34"/>
                <p:cNvSpPr/>
                <p:nvPr/>
              </p:nvSpPr>
              <p:spPr>
                <a:xfrm>
                  <a:off x="7499824" y="2157651"/>
                  <a:ext cx="54" cy="54"/>
                </a:xfrm>
                <a:custGeom>
                  <a:avLst/>
                  <a:gdLst/>
                  <a:ahLst/>
                  <a:cxnLst/>
                  <a:rect l="l" t="t" r="r" b="b"/>
                  <a:pathLst>
                    <a:path w="1" h="1" fill="none" extrusionOk="0">
                      <a:moveTo>
                        <a:pt x="1" y="0"/>
                      </a:moveTo>
                      <a:lnTo>
                        <a:pt x="1" y="0"/>
                      </a:lnTo>
                      <a:close/>
                    </a:path>
                  </a:pathLst>
                </a:custGeom>
                <a:solidFill>
                  <a:schemeClr val="dk1"/>
                </a:solidFill>
                <a:ln w="3300" cap="flat" cmpd="sng">
                  <a:solidFill>
                    <a:srgbClr val="313131"/>
                  </a:solidFill>
                  <a:prstDash val="solid"/>
                  <a:miter lim="164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34"/>
                <p:cNvSpPr/>
                <p:nvPr/>
              </p:nvSpPr>
              <p:spPr>
                <a:xfrm>
                  <a:off x="7972583" y="1500395"/>
                  <a:ext cx="54" cy="54"/>
                </a:xfrm>
                <a:custGeom>
                  <a:avLst/>
                  <a:gdLst/>
                  <a:ahLst/>
                  <a:cxnLst/>
                  <a:rect l="l" t="t" r="r" b="b"/>
                  <a:pathLst>
                    <a:path w="1" h="1" fill="none" extrusionOk="0">
                      <a:moveTo>
                        <a:pt x="1" y="1"/>
                      </a:moveTo>
                      <a:lnTo>
                        <a:pt x="1" y="1"/>
                      </a:lnTo>
                      <a:close/>
                    </a:path>
                  </a:pathLst>
                </a:custGeom>
                <a:solidFill>
                  <a:schemeClr val="dk1"/>
                </a:solidFill>
                <a:ln w="3300" cap="flat" cmpd="sng">
                  <a:solidFill>
                    <a:srgbClr val="313131"/>
                  </a:solidFill>
                  <a:prstDash val="solid"/>
                  <a:miter lim="164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34"/>
                <p:cNvSpPr/>
                <p:nvPr/>
              </p:nvSpPr>
              <p:spPr>
                <a:xfrm>
                  <a:off x="7972583" y="1500395"/>
                  <a:ext cx="54" cy="54"/>
                </a:xfrm>
                <a:custGeom>
                  <a:avLst/>
                  <a:gdLst/>
                  <a:ahLst/>
                  <a:cxnLst/>
                  <a:rect l="l" t="t" r="r" b="b"/>
                  <a:pathLst>
                    <a:path w="1" h="1" fill="none" extrusionOk="0">
                      <a:moveTo>
                        <a:pt x="1" y="1"/>
                      </a:moveTo>
                      <a:lnTo>
                        <a:pt x="1" y="1"/>
                      </a:lnTo>
                      <a:close/>
                    </a:path>
                  </a:pathLst>
                </a:custGeom>
                <a:solidFill>
                  <a:schemeClr val="dk1"/>
                </a:solidFill>
                <a:ln w="3300" cap="flat" cmpd="sng">
                  <a:solidFill>
                    <a:srgbClr val="313131"/>
                  </a:solidFill>
                  <a:prstDash val="solid"/>
                  <a:miter lim="164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34"/>
                <p:cNvSpPr/>
                <p:nvPr/>
              </p:nvSpPr>
              <p:spPr>
                <a:xfrm>
                  <a:off x="8061283" y="1514595"/>
                  <a:ext cx="18665" cy="15115"/>
                </a:xfrm>
                <a:custGeom>
                  <a:avLst/>
                  <a:gdLst/>
                  <a:ahLst/>
                  <a:cxnLst/>
                  <a:rect l="l" t="t" r="r" b="b"/>
                  <a:pathLst>
                    <a:path w="347" h="281" extrusionOk="0">
                      <a:moveTo>
                        <a:pt x="1" y="0"/>
                      </a:moveTo>
                      <a:lnTo>
                        <a:pt x="1" y="83"/>
                      </a:lnTo>
                      <a:lnTo>
                        <a:pt x="67" y="149"/>
                      </a:lnTo>
                      <a:cubicBezTo>
                        <a:pt x="67" y="215"/>
                        <a:pt x="149" y="215"/>
                        <a:pt x="149" y="215"/>
                      </a:cubicBezTo>
                      <a:lnTo>
                        <a:pt x="215" y="215"/>
                      </a:lnTo>
                      <a:lnTo>
                        <a:pt x="281" y="281"/>
                      </a:lnTo>
                      <a:lnTo>
                        <a:pt x="347" y="281"/>
                      </a:lnTo>
                      <a:lnTo>
                        <a:pt x="347" y="149"/>
                      </a:lnTo>
                      <a:lnTo>
                        <a:pt x="281" y="83"/>
                      </a:lnTo>
                      <a:lnTo>
                        <a:pt x="21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34"/>
                <p:cNvSpPr/>
                <p:nvPr/>
              </p:nvSpPr>
              <p:spPr>
                <a:xfrm>
                  <a:off x="8069298" y="1522556"/>
                  <a:ext cx="39966" cy="25765"/>
                </a:xfrm>
                <a:custGeom>
                  <a:avLst/>
                  <a:gdLst/>
                  <a:ahLst/>
                  <a:cxnLst/>
                  <a:rect l="l" t="t" r="r" b="b"/>
                  <a:pathLst>
                    <a:path w="743" h="479" extrusionOk="0">
                      <a:moveTo>
                        <a:pt x="0" y="1"/>
                      </a:moveTo>
                      <a:lnTo>
                        <a:pt x="66" y="67"/>
                      </a:lnTo>
                      <a:cubicBezTo>
                        <a:pt x="66" y="133"/>
                        <a:pt x="132" y="133"/>
                        <a:pt x="132" y="199"/>
                      </a:cubicBezTo>
                      <a:cubicBezTo>
                        <a:pt x="198" y="265"/>
                        <a:pt x="264" y="265"/>
                        <a:pt x="264" y="347"/>
                      </a:cubicBezTo>
                      <a:cubicBezTo>
                        <a:pt x="330" y="347"/>
                        <a:pt x="412" y="413"/>
                        <a:pt x="478" y="413"/>
                      </a:cubicBezTo>
                      <a:cubicBezTo>
                        <a:pt x="478" y="413"/>
                        <a:pt x="544" y="479"/>
                        <a:pt x="610" y="479"/>
                      </a:cubicBezTo>
                      <a:lnTo>
                        <a:pt x="742" y="479"/>
                      </a:lnTo>
                      <a:cubicBezTo>
                        <a:pt x="742" y="479"/>
                        <a:pt x="676" y="413"/>
                        <a:pt x="676" y="347"/>
                      </a:cubicBezTo>
                      <a:cubicBezTo>
                        <a:pt x="610" y="347"/>
                        <a:pt x="610" y="347"/>
                        <a:pt x="544" y="265"/>
                      </a:cubicBezTo>
                      <a:cubicBezTo>
                        <a:pt x="544" y="199"/>
                        <a:pt x="478" y="199"/>
                        <a:pt x="412" y="133"/>
                      </a:cubicBezTo>
                      <a:cubicBezTo>
                        <a:pt x="330" y="133"/>
                        <a:pt x="330" y="67"/>
                        <a:pt x="264" y="67"/>
                      </a:cubicBezTo>
                      <a:cubicBezTo>
                        <a:pt x="198" y="1"/>
                        <a:pt x="132" y="1"/>
                        <a:pt x="1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34"/>
                <p:cNvSpPr/>
                <p:nvPr/>
              </p:nvSpPr>
              <p:spPr>
                <a:xfrm>
                  <a:off x="8190809" y="1589094"/>
                  <a:ext cx="15115" cy="14254"/>
                </a:xfrm>
                <a:custGeom>
                  <a:avLst/>
                  <a:gdLst/>
                  <a:ahLst/>
                  <a:cxnLst/>
                  <a:rect l="l" t="t" r="r" b="b"/>
                  <a:pathLst>
                    <a:path w="281" h="265" extrusionOk="0">
                      <a:moveTo>
                        <a:pt x="0" y="0"/>
                      </a:moveTo>
                      <a:lnTo>
                        <a:pt x="0" y="66"/>
                      </a:lnTo>
                      <a:lnTo>
                        <a:pt x="0" y="132"/>
                      </a:lnTo>
                      <a:lnTo>
                        <a:pt x="66" y="132"/>
                      </a:lnTo>
                      <a:lnTo>
                        <a:pt x="66" y="198"/>
                      </a:lnTo>
                      <a:lnTo>
                        <a:pt x="132" y="198"/>
                      </a:lnTo>
                      <a:cubicBezTo>
                        <a:pt x="132" y="264"/>
                        <a:pt x="132" y="264"/>
                        <a:pt x="215" y="264"/>
                      </a:cubicBezTo>
                      <a:lnTo>
                        <a:pt x="280" y="264"/>
                      </a:lnTo>
                      <a:lnTo>
                        <a:pt x="280" y="198"/>
                      </a:lnTo>
                      <a:lnTo>
                        <a:pt x="280" y="132"/>
                      </a:lnTo>
                      <a:cubicBezTo>
                        <a:pt x="280" y="132"/>
                        <a:pt x="280" y="66"/>
                        <a:pt x="215" y="66"/>
                      </a:cubicBezTo>
                      <a:lnTo>
                        <a:pt x="21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34"/>
                <p:cNvSpPr/>
                <p:nvPr/>
              </p:nvSpPr>
              <p:spPr>
                <a:xfrm>
                  <a:off x="8197909" y="1589094"/>
                  <a:ext cx="54" cy="54"/>
                </a:xfrm>
                <a:custGeom>
                  <a:avLst/>
                  <a:gdLst/>
                  <a:ahLst/>
                  <a:cxnLst/>
                  <a:rect l="l" t="t" r="r" b="b"/>
                  <a:pathLst>
                    <a:path w="1" h="1" fill="none" extrusionOk="0">
                      <a:moveTo>
                        <a:pt x="0" y="0"/>
                      </a:moveTo>
                      <a:lnTo>
                        <a:pt x="0" y="0"/>
                      </a:lnTo>
                      <a:close/>
                    </a:path>
                  </a:pathLst>
                </a:custGeom>
                <a:solidFill>
                  <a:schemeClr val="dk1"/>
                </a:solidFill>
                <a:ln w="3300" cap="flat" cmpd="sng">
                  <a:solidFill>
                    <a:srgbClr val="313131"/>
                  </a:solidFill>
                  <a:prstDash val="solid"/>
                  <a:miter lim="164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576" name="Google Shape;1576;p34"/>
            <p:cNvGrpSpPr/>
            <p:nvPr/>
          </p:nvGrpSpPr>
          <p:grpSpPr>
            <a:xfrm>
              <a:off x="5898054" y="2587146"/>
              <a:ext cx="2676819" cy="856256"/>
              <a:chOff x="5963317" y="2571037"/>
              <a:chExt cx="2658740" cy="850473"/>
            </a:xfrm>
          </p:grpSpPr>
          <p:sp>
            <p:nvSpPr>
              <p:cNvPr id="1577" name="Google Shape;1577;p34"/>
              <p:cNvSpPr/>
              <p:nvPr/>
            </p:nvSpPr>
            <p:spPr>
              <a:xfrm rot="1009737">
                <a:off x="6359655" y="2657320"/>
                <a:ext cx="326958" cy="279236"/>
              </a:xfrm>
              <a:custGeom>
                <a:avLst/>
                <a:gdLst/>
                <a:ahLst/>
                <a:cxnLst/>
                <a:rect l="l" t="t" r="r" b="b"/>
                <a:pathLst>
                  <a:path w="11039" h="9906" extrusionOk="0">
                    <a:moveTo>
                      <a:pt x="328" y="1"/>
                    </a:moveTo>
                    <a:cubicBezTo>
                      <a:pt x="68" y="1"/>
                      <a:pt x="0" y="453"/>
                      <a:pt x="307" y="570"/>
                    </a:cubicBezTo>
                    <a:cubicBezTo>
                      <a:pt x="983" y="850"/>
                      <a:pt x="1741" y="2021"/>
                      <a:pt x="2219" y="2499"/>
                    </a:cubicBezTo>
                    <a:cubicBezTo>
                      <a:pt x="3044" y="3456"/>
                      <a:pt x="4017" y="4346"/>
                      <a:pt x="4907" y="5319"/>
                    </a:cubicBezTo>
                    <a:cubicBezTo>
                      <a:pt x="6622" y="7034"/>
                      <a:pt x="8469" y="8402"/>
                      <a:pt x="10464" y="9854"/>
                    </a:cubicBezTo>
                    <a:cubicBezTo>
                      <a:pt x="10516" y="9890"/>
                      <a:pt x="10570" y="9906"/>
                      <a:pt x="10623" y="9906"/>
                    </a:cubicBezTo>
                    <a:cubicBezTo>
                      <a:pt x="10851" y="9906"/>
                      <a:pt x="11039" y="9602"/>
                      <a:pt x="10811" y="9441"/>
                    </a:cubicBezTo>
                    <a:cubicBezTo>
                      <a:pt x="8815" y="7792"/>
                      <a:pt x="6820" y="6275"/>
                      <a:pt x="4973" y="4412"/>
                    </a:cubicBezTo>
                    <a:cubicBezTo>
                      <a:pt x="4083" y="3522"/>
                      <a:pt x="3192" y="2631"/>
                      <a:pt x="2285" y="1675"/>
                    </a:cubicBezTo>
                    <a:cubicBezTo>
                      <a:pt x="1741" y="1114"/>
                      <a:pt x="1197" y="224"/>
                      <a:pt x="439" y="26"/>
                    </a:cubicBezTo>
                    <a:cubicBezTo>
                      <a:pt x="399" y="9"/>
                      <a:pt x="362" y="1"/>
                      <a:pt x="32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34"/>
              <p:cNvSpPr/>
              <p:nvPr/>
            </p:nvSpPr>
            <p:spPr>
              <a:xfrm rot="1069143">
                <a:off x="6190048" y="2682558"/>
                <a:ext cx="310274" cy="239072"/>
              </a:xfrm>
              <a:custGeom>
                <a:avLst/>
                <a:gdLst/>
                <a:ahLst/>
                <a:cxnLst/>
                <a:rect l="l" t="t" r="r" b="b"/>
                <a:pathLst>
                  <a:path w="9857" h="7595" extrusionOk="0">
                    <a:moveTo>
                      <a:pt x="281" y="1"/>
                    </a:moveTo>
                    <a:cubicBezTo>
                      <a:pt x="215" y="1"/>
                      <a:pt x="66" y="83"/>
                      <a:pt x="66" y="149"/>
                    </a:cubicBezTo>
                    <a:cubicBezTo>
                      <a:pt x="0" y="215"/>
                      <a:pt x="0" y="281"/>
                      <a:pt x="0" y="347"/>
                    </a:cubicBezTo>
                    <a:cubicBezTo>
                      <a:pt x="0" y="413"/>
                      <a:pt x="66" y="495"/>
                      <a:pt x="132" y="495"/>
                    </a:cubicBezTo>
                    <a:cubicBezTo>
                      <a:pt x="140" y="492"/>
                      <a:pt x="149" y="491"/>
                      <a:pt x="159" y="491"/>
                    </a:cubicBezTo>
                    <a:cubicBezTo>
                      <a:pt x="429" y="491"/>
                      <a:pt x="1522" y="1522"/>
                      <a:pt x="1649" y="1649"/>
                    </a:cubicBezTo>
                    <a:cubicBezTo>
                      <a:pt x="2474" y="2408"/>
                      <a:pt x="3232" y="3232"/>
                      <a:pt x="4057" y="3925"/>
                    </a:cubicBezTo>
                    <a:cubicBezTo>
                      <a:pt x="5706" y="5294"/>
                      <a:pt x="7421" y="6596"/>
                      <a:pt x="9350" y="7569"/>
                    </a:cubicBezTo>
                    <a:cubicBezTo>
                      <a:pt x="9396" y="7587"/>
                      <a:pt x="9440" y="7595"/>
                      <a:pt x="9480" y="7595"/>
                    </a:cubicBezTo>
                    <a:cubicBezTo>
                      <a:pt x="9740" y="7595"/>
                      <a:pt x="9856" y="7262"/>
                      <a:pt x="9614" y="7091"/>
                    </a:cubicBezTo>
                    <a:cubicBezTo>
                      <a:pt x="7833" y="5706"/>
                      <a:pt x="5986" y="4469"/>
                      <a:pt x="4255" y="3035"/>
                    </a:cubicBezTo>
                    <a:cubicBezTo>
                      <a:pt x="3018" y="1996"/>
                      <a:pt x="1864" y="495"/>
                      <a:pt x="28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34"/>
              <p:cNvSpPr/>
              <p:nvPr/>
            </p:nvSpPr>
            <p:spPr>
              <a:xfrm rot="1069143">
                <a:off x="6012699" y="2747690"/>
                <a:ext cx="286099" cy="193461"/>
              </a:xfrm>
              <a:custGeom>
                <a:avLst/>
                <a:gdLst/>
                <a:ahLst/>
                <a:cxnLst/>
                <a:rect l="l" t="t" r="r" b="b"/>
                <a:pathLst>
                  <a:path w="9089" h="6146" extrusionOk="0">
                    <a:moveTo>
                      <a:pt x="396" y="0"/>
                    </a:moveTo>
                    <a:cubicBezTo>
                      <a:pt x="168" y="0"/>
                      <a:pt x="1" y="318"/>
                      <a:pt x="239" y="444"/>
                    </a:cubicBezTo>
                    <a:cubicBezTo>
                      <a:pt x="1888" y="1401"/>
                      <a:pt x="3339" y="2571"/>
                      <a:pt x="4840" y="3742"/>
                    </a:cubicBezTo>
                    <a:cubicBezTo>
                      <a:pt x="6011" y="4633"/>
                      <a:pt x="7247" y="5721"/>
                      <a:pt x="8764" y="6133"/>
                    </a:cubicBezTo>
                    <a:cubicBezTo>
                      <a:pt x="8785" y="6142"/>
                      <a:pt x="8806" y="6146"/>
                      <a:pt x="8825" y="6146"/>
                    </a:cubicBezTo>
                    <a:cubicBezTo>
                      <a:pt x="8989" y="6146"/>
                      <a:pt x="9088" y="5862"/>
                      <a:pt x="8896" y="5803"/>
                    </a:cubicBezTo>
                    <a:cubicBezTo>
                      <a:pt x="7528" y="4699"/>
                      <a:pt x="5945" y="3808"/>
                      <a:pt x="4576" y="2703"/>
                    </a:cubicBezTo>
                    <a:cubicBezTo>
                      <a:pt x="3257" y="1747"/>
                      <a:pt x="1954" y="708"/>
                      <a:pt x="520" y="32"/>
                    </a:cubicBezTo>
                    <a:cubicBezTo>
                      <a:pt x="478" y="10"/>
                      <a:pt x="436" y="0"/>
                      <a:pt x="3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34"/>
              <p:cNvSpPr/>
              <p:nvPr/>
            </p:nvSpPr>
            <p:spPr>
              <a:xfrm rot="1069143">
                <a:off x="6014775" y="2916184"/>
                <a:ext cx="193744" cy="121755"/>
              </a:xfrm>
              <a:custGeom>
                <a:avLst/>
                <a:gdLst/>
                <a:ahLst/>
                <a:cxnLst/>
                <a:rect l="l" t="t" r="r" b="b"/>
                <a:pathLst>
                  <a:path w="6155" h="3868" extrusionOk="0">
                    <a:moveTo>
                      <a:pt x="206" y="0"/>
                    </a:moveTo>
                    <a:cubicBezTo>
                      <a:pt x="42" y="0"/>
                      <a:pt x="1" y="238"/>
                      <a:pt x="119" y="356"/>
                    </a:cubicBezTo>
                    <a:cubicBezTo>
                      <a:pt x="2048" y="1461"/>
                      <a:pt x="3763" y="2962"/>
                      <a:pt x="5824" y="3852"/>
                    </a:cubicBezTo>
                    <a:cubicBezTo>
                      <a:pt x="5859" y="3862"/>
                      <a:pt x="5891" y="3867"/>
                      <a:pt x="5919" y="3867"/>
                    </a:cubicBezTo>
                    <a:cubicBezTo>
                      <a:pt x="6118" y="3867"/>
                      <a:pt x="6154" y="3638"/>
                      <a:pt x="6039" y="3522"/>
                    </a:cubicBezTo>
                    <a:cubicBezTo>
                      <a:pt x="5280" y="2549"/>
                      <a:pt x="3977" y="2137"/>
                      <a:pt x="2939" y="1527"/>
                    </a:cubicBezTo>
                    <a:cubicBezTo>
                      <a:pt x="2114" y="1049"/>
                      <a:pt x="1290" y="142"/>
                      <a:pt x="267" y="10"/>
                    </a:cubicBezTo>
                    <a:cubicBezTo>
                      <a:pt x="245" y="3"/>
                      <a:pt x="225" y="0"/>
                      <a:pt x="20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34"/>
              <p:cNvSpPr/>
              <p:nvPr/>
            </p:nvSpPr>
            <p:spPr>
              <a:xfrm rot="1069143">
                <a:off x="5968012" y="2822616"/>
                <a:ext cx="68495" cy="41424"/>
              </a:xfrm>
              <a:custGeom>
                <a:avLst/>
                <a:gdLst/>
                <a:ahLst/>
                <a:cxnLst/>
                <a:rect l="l" t="t" r="r" b="b"/>
                <a:pathLst>
                  <a:path w="2176" h="1316" extrusionOk="0">
                    <a:moveTo>
                      <a:pt x="265" y="0"/>
                    </a:moveTo>
                    <a:cubicBezTo>
                      <a:pt x="67" y="0"/>
                      <a:pt x="1" y="412"/>
                      <a:pt x="199" y="412"/>
                    </a:cubicBezTo>
                    <a:cubicBezTo>
                      <a:pt x="545" y="478"/>
                      <a:pt x="611" y="759"/>
                      <a:pt x="891" y="825"/>
                    </a:cubicBezTo>
                    <a:cubicBezTo>
                      <a:pt x="1023" y="825"/>
                      <a:pt x="1237" y="1023"/>
                      <a:pt x="1369" y="1105"/>
                    </a:cubicBezTo>
                    <a:cubicBezTo>
                      <a:pt x="1501" y="1237"/>
                      <a:pt x="1716" y="1237"/>
                      <a:pt x="1848" y="1303"/>
                    </a:cubicBezTo>
                    <a:cubicBezTo>
                      <a:pt x="1877" y="1312"/>
                      <a:pt x="1904" y="1316"/>
                      <a:pt x="1930" y="1316"/>
                    </a:cubicBezTo>
                    <a:cubicBezTo>
                      <a:pt x="2093" y="1316"/>
                      <a:pt x="2176" y="1151"/>
                      <a:pt x="2062" y="1023"/>
                    </a:cubicBezTo>
                    <a:cubicBezTo>
                      <a:pt x="1913" y="891"/>
                      <a:pt x="1782" y="759"/>
                      <a:pt x="1567" y="693"/>
                    </a:cubicBezTo>
                    <a:cubicBezTo>
                      <a:pt x="1435" y="544"/>
                      <a:pt x="1237" y="412"/>
                      <a:pt x="1089" y="346"/>
                    </a:cubicBezTo>
                    <a:cubicBezTo>
                      <a:pt x="957" y="346"/>
                      <a:pt x="891" y="198"/>
                      <a:pt x="743" y="198"/>
                    </a:cubicBezTo>
                    <a:cubicBezTo>
                      <a:pt x="611" y="66"/>
                      <a:pt x="479" y="0"/>
                      <a:pt x="26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34"/>
              <p:cNvSpPr/>
              <p:nvPr/>
            </p:nvSpPr>
            <p:spPr>
              <a:xfrm rot="1009737">
                <a:off x="6584676" y="2606382"/>
                <a:ext cx="270920" cy="322561"/>
              </a:xfrm>
              <a:custGeom>
                <a:avLst/>
                <a:gdLst/>
                <a:ahLst/>
                <a:cxnLst/>
                <a:rect l="l" t="t" r="r" b="b"/>
                <a:pathLst>
                  <a:path w="9147" h="11443" extrusionOk="0">
                    <a:moveTo>
                      <a:pt x="250" y="1"/>
                    </a:moveTo>
                    <a:cubicBezTo>
                      <a:pt x="132" y="1"/>
                      <a:pt x="0" y="126"/>
                      <a:pt x="44" y="301"/>
                    </a:cubicBezTo>
                    <a:cubicBezTo>
                      <a:pt x="176" y="862"/>
                      <a:pt x="655" y="1406"/>
                      <a:pt x="1067" y="1884"/>
                    </a:cubicBezTo>
                    <a:cubicBezTo>
                      <a:pt x="1891" y="2841"/>
                      <a:pt x="2584" y="3946"/>
                      <a:pt x="3408" y="4902"/>
                    </a:cubicBezTo>
                    <a:cubicBezTo>
                      <a:pt x="5189" y="7046"/>
                      <a:pt x="6706" y="9371"/>
                      <a:pt x="8635" y="11366"/>
                    </a:cubicBezTo>
                    <a:cubicBezTo>
                      <a:pt x="8686" y="11420"/>
                      <a:pt x="8745" y="11443"/>
                      <a:pt x="8804" y="11443"/>
                    </a:cubicBezTo>
                    <a:cubicBezTo>
                      <a:pt x="8978" y="11443"/>
                      <a:pt x="9146" y="11246"/>
                      <a:pt x="9048" y="11086"/>
                    </a:cubicBezTo>
                    <a:cubicBezTo>
                      <a:pt x="7663" y="9024"/>
                      <a:pt x="6080" y="7244"/>
                      <a:pt x="4579" y="5248"/>
                    </a:cubicBezTo>
                    <a:cubicBezTo>
                      <a:pt x="3821" y="4226"/>
                      <a:pt x="2930" y="3253"/>
                      <a:pt x="2172" y="2231"/>
                    </a:cubicBezTo>
                    <a:cubicBezTo>
                      <a:pt x="1627" y="1538"/>
                      <a:pt x="803" y="928"/>
                      <a:pt x="391" y="104"/>
                    </a:cubicBezTo>
                    <a:cubicBezTo>
                      <a:pt x="363" y="32"/>
                      <a:pt x="308" y="1"/>
                      <a:pt x="25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34"/>
              <p:cNvSpPr/>
              <p:nvPr/>
            </p:nvSpPr>
            <p:spPr>
              <a:xfrm rot="1069143">
                <a:off x="6860973" y="2590047"/>
                <a:ext cx="113477" cy="173851"/>
              </a:xfrm>
              <a:custGeom>
                <a:avLst/>
                <a:gdLst/>
                <a:ahLst/>
                <a:cxnLst/>
                <a:rect l="l" t="t" r="r" b="b"/>
                <a:pathLst>
                  <a:path w="3605" h="5523" extrusionOk="0">
                    <a:moveTo>
                      <a:pt x="183" y="0"/>
                    </a:moveTo>
                    <a:cubicBezTo>
                      <a:pt x="77" y="0"/>
                      <a:pt x="1" y="161"/>
                      <a:pt x="112" y="217"/>
                    </a:cubicBezTo>
                    <a:cubicBezTo>
                      <a:pt x="392" y="497"/>
                      <a:pt x="656" y="1454"/>
                      <a:pt x="870" y="1800"/>
                    </a:cubicBezTo>
                    <a:cubicBezTo>
                      <a:pt x="1151" y="2344"/>
                      <a:pt x="1481" y="2822"/>
                      <a:pt x="1761" y="3383"/>
                    </a:cubicBezTo>
                    <a:cubicBezTo>
                      <a:pt x="2107" y="3993"/>
                      <a:pt x="2453" y="5296"/>
                      <a:pt x="3278" y="5510"/>
                    </a:cubicBezTo>
                    <a:cubicBezTo>
                      <a:pt x="3296" y="5519"/>
                      <a:pt x="3315" y="5523"/>
                      <a:pt x="3334" y="5523"/>
                    </a:cubicBezTo>
                    <a:cubicBezTo>
                      <a:pt x="3461" y="5523"/>
                      <a:pt x="3604" y="5349"/>
                      <a:pt x="3476" y="5164"/>
                    </a:cubicBezTo>
                    <a:cubicBezTo>
                      <a:pt x="2932" y="4141"/>
                      <a:pt x="2387" y="3037"/>
                      <a:pt x="1761" y="2146"/>
                    </a:cubicBezTo>
                    <a:cubicBezTo>
                      <a:pt x="1349" y="1585"/>
                      <a:pt x="936" y="1041"/>
                      <a:pt x="739" y="431"/>
                    </a:cubicBezTo>
                    <a:cubicBezTo>
                      <a:pt x="590" y="217"/>
                      <a:pt x="458" y="85"/>
                      <a:pt x="244" y="19"/>
                    </a:cubicBezTo>
                    <a:cubicBezTo>
                      <a:pt x="223" y="6"/>
                      <a:pt x="202" y="0"/>
                      <a:pt x="18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34"/>
              <p:cNvSpPr/>
              <p:nvPr/>
            </p:nvSpPr>
            <p:spPr>
              <a:xfrm rot="1069143">
                <a:off x="6930745" y="2828309"/>
                <a:ext cx="47877" cy="66292"/>
              </a:xfrm>
              <a:custGeom>
                <a:avLst/>
                <a:gdLst/>
                <a:ahLst/>
                <a:cxnLst/>
                <a:rect l="l" t="t" r="r" b="b"/>
                <a:pathLst>
                  <a:path w="1521" h="2106" extrusionOk="0">
                    <a:moveTo>
                      <a:pt x="298" y="1"/>
                    </a:moveTo>
                    <a:cubicBezTo>
                      <a:pt x="190" y="1"/>
                      <a:pt x="82" y="80"/>
                      <a:pt x="82" y="165"/>
                    </a:cubicBezTo>
                    <a:cubicBezTo>
                      <a:pt x="0" y="841"/>
                      <a:pt x="495" y="1534"/>
                      <a:pt x="907" y="2012"/>
                    </a:cubicBezTo>
                    <a:cubicBezTo>
                      <a:pt x="969" y="2078"/>
                      <a:pt x="1039" y="2105"/>
                      <a:pt x="1107" y="2105"/>
                    </a:cubicBezTo>
                    <a:cubicBezTo>
                      <a:pt x="1327" y="2105"/>
                      <a:pt x="1521" y="1814"/>
                      <a:pt x="1319" y="1600"/>
                    </a:cubicBezTo>
                    <a:cubicBezTo>
                      <a:pt x="973" y="1187"/>
                      <a:pt x="561" y="709"/>
                      <a:pt x="495" y="165"/>
                    </a:cubicBezTo>
                    <a:cubicBezTo>
                      <a:pt x="459" y="45"/>
                      <a:pt x="379" y="1"/>
                      <a:pt x="29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34"/>
              <p:cNvSpPr/>
              <p:nvPr/>
            </p:nvSpPr>
            <p:spPr>
              <a:xfrm rot="1069143">
                <a:off x="7121667" y="2705391"/>
                <a:ext cx="41047" cy="81149"/>
              </a:xfrm>
              <a:custGeom>
                <a:avLst/>
                <a:gdLst/>
                <a:ahLst/>
                <a:cxnLst/>
                <a:rect l="l" t="t" r="r" b="b"/>
                <a:pathLst>
                  <a:path w="1304" h="2578" extrusionOk="0">
                    <a:moveTo>
                      <a:pt x="180" y="1"/>
                    </a:moveTo>
                    <a:cubicBezTo>
                      <a:pt x="103" y="1"/>
                      <a:pt x="1" y="64"/>
                      <a:pt x="1" y="146"/>
                    </a:cubicBezTo>
                    <a:cubicBezTo>
                      <a:pt x="1" y="492"/>
                      <a:pt x="133" y="838"/>
                      <a:pt x="264" y="1168"/>
                    </a:cubicBezTo>
                    <a:cubicBezTo>
                      <a:pt x="413" y="1663"/>
                      <a:pt x="545" y="2207"/>
                      <a:pt x="891" y="2553"/>
                    </a:cubicBezTo>
                    <a:cubicBezTo>
                      <a:pt x="924" y="2570"/>
                      <a:pt x="965" y="2578"/>
                      <a:pt x="1009" y="2578"/>
                    </a:cubicBezTo>
                    <a:cubicBezTo>
                      <a:pt x="1144" y="2578"/>
                      <a:pt x="1303" y="2500"/>
                      <a:pt x="1303" y="2339"/>
                    </a:cubicBezTo>
                    <a:cubicBezTo>
                      <a:pt x="1303" y="1861"/>
                      <a:pt x="891" y="1514"/>
                      <a:pt x="743" y="1036"/>
                    </a:cubicBezTo>
                    <a:cubicBezTo>
                      <a:pt x="611" y="690"/>
                      <a:pt x="330" y="492"/>
                      <a:pt x="264" y="80"/>
                    </a:cubicBezTo>
                    <a:cubicBezTo>
                      <a:pt x="264" y="24"/>
                      <a:pt x="227" y="1"/>
                      <a:pt x="18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34"/>
              <p:cNvSpPr/>
              <p:nvPr/>
            </p:nvSpPr>
            <p:spPr>
              <a:xfrm rot="1069143">
                <a:off x="7129342" y="2836620"/>
                <a:ext cx="56093" cy="112501"/>
              </a:xfrm>
              <a:custGeom>
                <a:avLst/>
                <a:gdLst/>
                <a:ahLst/>
                <a:cxnLst/>
                <a:rect l="l" t="t" r="r" b="b"/>
                <a:pathLst>
                  <a:path w="1782" h="3574" extrusionOk="0">
                    <a:moveTo>
                      <a:pt x="313" y="0"/>
                    </a:moveTo>
                    <a:cubicBezTo>
                      <a:pt x="236" y="0"/>
                      <a:pt x="162" y="36"/>
                      <a:pt x="132" y="125"/>
                    </a:cubicBezTo>
                    <a:cubicBezTo>
                      <a:pt x="1" y="669"/>
                      <a:pt x="132" y="1081"/>
                      <a:pt x="330" y="1576"/>
                    </a:cubicBezTo>
                    <a:cubicBezTo>
                      <a:pt x="611" y="2186"/>
                      <a:pt x="891" y="2879"/>
                      <a:pt x="1155" y="3423"/>
                    </a:cubicBezTo>
                    <a:cubicBezTo>
                      <a:pt x="1211" y="3529"/>
                      <a:pt x="1306" y="3574"/>
                      <a:pt x="1401" y="3574"/>
                    </a:cubicBezTo>
                    <a:cubicBezTo>
                      <a:pt x="1557" y="3574"/>
                      <a:pt x="1715" y="3455"/>
                      <a:pt x="1715" y="3291"/>
                    </a:cubicBezTo>
                    <a:cubicBezTo>
                      <a:pt x="1781" y="2813"/>
                      <a:pt x="1501" y="2318"/>
                      <a:pt x="1303" y="1906"/>
                    </a:cubicBezTo>
                    <a:cubicBezTo>
                      <a:pt x="957" y="1362"/>
                      <a:pt x="677" y="752"/>
                      <a:pt x="545" y="125"/>
                    </a:cubicBezTo>
                    <a:cubicBezTo>
                      <a:pt x="509" y="53"/>
                      <a:pt x="408" y="0"/>
                      <a:pt x="31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34"/>
              <p:cNvSpPr/>
              <p:nvPr/>
            </p:nvSpPr>
            <p:spPr>
              <a:xfrm rot="1069143">
                <a:off x="7294743" y="2577673"/>
                <a:ext cx="71674" cy="180524"/>
              </a:xfrm>
              <a:custGeom>
                <a:avLst/>
                <a:gdLst/>
                <a:ahLst/>
                <a:cxnLst/>
                <a:rect l="l" t="t" r="r" b="b"/>
                <a:pathLst>
                  <a:path w="2277" h="5735" extrusionOk="0">
                    <a:moveTo>
                      <a:pt x="289" y="0"/>
                    </a:moveTo>
                    <a:cubicBezTo>
                      <a:pt x="186" y="0"/>
                      <a:pt x="83" y="70"/>
                      <a:pt x="83" y="210"/>
                    </a:cubicBezTo>
                    <a:cubicBezTo>
                      <a:pt x="1" y="1167"/>
                      <a:pt x="413" y="2206"/>
                      <a:pt x="693" y="3096"/>
                    </a:cubicBezTo>
                    <a:cubicBezTo>
                      <a:pt x="825" y="3574"/>
                      <a:pt x="1106" y="4052"/>
                      <a:pt x="1320" y="4465"/>
                    </a:cubicBezTo>
                    <a:cubicBezTo>
                      <a:pt x="1518" y="5025"/>
                      <a:pt x="1584" y="5372"/>
                      <a:pt x="1996" y="5701"/>
                    </a:cubicBezTo>
                    <a:cubicBezTo>
                      <a:pt x="2037" y="5724"/>
                      <a:pt x="2077" y="5734"/>
                      <a:pt x="2113" y="5734"/>
                    </a:cubicBezTo>
                    <a:cubicBezTo>
                      <a:pt x="2207" y="5734"/>
                      <a:pt x="2276" y="5665"/>
                      <a:pt x="2276" y="5570"/>
                    </a:cubicBezTo>
                    <a:cubicBezTo>
                      <a:pt x="2062" y="3723"/>
                      <a:pt x="693" y="2140"/>
                      <a:pt x="495" y="210"/>
                    </a:cubicBezTo>
                    <a:cubicBezTo>
                      <a:pt x="495" y="70"/>
                      <a:pt x="392" y="0"/>
                      <a:pt x="28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34"/>
              <p:cNvSpPr/>
              <p:nvPr/>
            </p:nvSpPr>
            <p:spPr>
              <a:xfrm rot="1069143">
                <a:off x="7321391" y="2795037"/>
                <a:ext cx="42621" cy="90907"/>
              </a:xfrm>
              <a:custGeom>
                <a:avLst/>
                <a:gdLst/>
                <a:ahLst/>
                <a:cxnLst/>
                <a:rect l="l" t="t" r="r" b="b"/>
                <a:pathLst>
                  <a:path w="1354" h="2888" extrusionOk="0">
                    <a:moveTo>
                      <a:pt x="129" y="1"/>
                    </a:moveTo>
                    <a:cubicBezTo>
                      <a:pt x="60" y="1"/>
                      <a:pt x="1" y="60"/>
                      <a:pt x="51" y="150"/>
                    </a:cubicBezTo>
                    <a:cubicBezTo>
                      <a:pt x="249" y="694"/>
                      <a:pt x="249" y="1321"/>
                      <a:pt x="380" y="1931"/>
                    </a:cubicBezTo>
                    <a:cubicBezTo>
                      <a:pt x="463" y="2212"/>
                      <a:pt x="595" y="2822"/>
                      <a:pt x="1007" y="2888"/>
                    </a:cubicBezTo>
                    <a:cubicBezTo>
                      <a:pt x="1139" y="2888"/>
                      <a:pt x="1353" y="2756"/>
                      <a:pt x="1205" y="2624"/>
                    </a:cubicBezTo>
                    <a:cubicBezTo>
                      <a:pt x="1007" y="2277"/>
                      <a:pt x="875" y="1997"/>
                      <a:pt x="727" y="1585"/>
                    </a:cubicBezTo>
                    <a:cubicBezTo>
                      <a:pt x="661" y="1041"/>
                      <a:pt x="463" y="563"/>
                      <a:pt x="249" y="84"/>
                    </a:cubicBezTo>
                    <a:cubicBezTo>
                      <a:pt x="223" y="26"/>
                      <a:pt x="174" y="1"/>
                      <a:pt x="12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34"/>
              <p:cNvSpPr/>
              <p:nvPr/>
            </p:nvSpPr>
            <p:spPr>
              <a:xfrm rot="1069143">
                <a:off x="7580329" y="2636913"/>
                <a:ext cx="29557" cy="259753"/>
              </a:xfrm>
              <a:custGeom>
                <a:avLst/>
                <a:gdLst/>
                <a:ahLst/>
                <a:cxnLst/>
                <a:rect l="l" t="t" r="r" b="b"/>
                <a:pathLst>
                  <a:path w="939" h="8252" extrusionOk="0">
                    <a:moveTo>
                      <a:pt x="339" y="0"/>
                    </a:moveTo>
                    <a:cubicBezTo>
                      <a:pt x="269" y="0"/>
                      <a:pt x="199" y="54"/>
                      <a:pt x="199" y="161"/>
                    </a:cubicBezTo>
                    <a:cubicBezTo>
                      <a:pt x="67" y="1744"/>
                      <a:pt x="1" y="3327"/>
                      <a:pt x="133" y="4893"/>
                    </a:cubicBezTo>
                    <a:cubicBezTo>
                      <a:pt x="133" y="5652"/>
                      <a:pt x="265" y="6345"/>
                      <a:pt x="199" y="7037"/>
                    </a:cubicBezTo>
                    <a:cubicBezTo>
                      <a:pt x="133" y="7581"/>
                      <a:pt x="199" y="7862"/>
                      <a:pt x="545" y="8191"/>
                    </a:cubicBezTo>
                    <a:cubicBezTo>
                      <a:pt x="606" y="8233"/>
                      <a:pt x="665" y="8252"/>
                      <a:pt x="718" y="8252"/>
                    </a:cubicBezTo>
                    <a:cubicBezTo>
                      <a:pt x="850" y="8252"/>
                      <a:pt x="938" y="8135"/>
                      <a:pt x="891" y="7994"/>
                    </a:cubicBezTo>
                    <a:cubicBezTo>
                      <a:pt x="677" y="6889"/>
                      <a:pt x="759" y="5586"/>
                      <a:pt x="677" y="4481"/>
                    </a:cubicBezTo>
                    <a:cubicBezTo>
                      <a:pt x="545" y="3047"/>
                      <a:pt x="611" y="1596"/>
                      <a:pt x="479" y="161"/>
                    </a:cubicBezTo>
                    <a:cubicBezTo>
                      <a:pt x="479" y="54"/>
                      <a:pt x="409" y="0"/>
                      <a:pt x="33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34"/>
              <p:cNvSpPr/>
              <p:nvPr/>
            </p:nvSpPr>
            <p:spPr>
              <a:xfrm rot="1069143">
                <a:off x="7453765" y="2607299"/>
                <a:ext cx="62829" cy="277223"/>
              </a:xfrm>
              <a:custGeom>
                <a:avLst/>
                <a:gdLst/>
                <a:ahLst/>
                <a:cxnLst/>
                <a:rect l="l" t="t" r="r" b="b"/>
                <a:pathLst>
                  <a:path w="1996" h="8807" extrusionOk="0">
                    <a:moveTo>
                      <a:pt x="173" y="1"/>
                    </a:moveTo>
                    <a:cubicBezTo>
                      <a:pt x="87" y="1"/>
                      <a:pt x="0" y="67"/>
                      <a:pt x="0" y="199"/>
                    </a:cubicBezTo>
                    <a:cubicBezTo>
                      <a:pt x="66" y="1370"/>
                      <a:pt x="347" y="2540"/>
                      <a:pt x="544" y="3777"/>
                    </a:cubicBezTo>
                    <a:cubicBezTo>
                      <a:pt x="825" y="5360"/>
                      <a:pt x="759" y="7075"/>
                      <a:pt x="1105" y="8658"/>
                    </a:cubicBezTo>
                    <a:cubicBezTo>
                      <a:pt x="1138" y="8757"/>
                      <a:pt x="1220" y="8806"/>
                      <a:pt x="1295" y="8806"/>
                    </a:cubicBezTo>
                    <a:cubicBezTo>
                      <a:pt x="1369" y="8806"/>
                      <a:pt x="1435" y="8757"/>
                      <a:pt x="1435" y="8658"/>
                    </a:cubicBezTo>
                    <a:cubicBezTo>
                      <a:pt x="1996" y="5904"/>
                      <a:pt x="693" y="2887"/>
                      <a:pt x="347" y="199"/>
                    </a:cubicBezTo>
                    <a:cubicBezTo>
                      <a:pt x="347" y="67"/>
                      <a:pt x="260" y="1"/>
                      <a:pt x="1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34"/>
              <p:cNvSpPr/>
              <p:nvPr/>
            </p:nvSpPr>
            <p:spPr>
              <a:xfrm rot="1069143">
                <a:off x="7111806" y="2580493"/>
                <a:ext cx="43124" cy="80583"/>
              </a:xfrm>
              <a:custGeom>
                <a:avLst/>
                <a:gdLst/>
                <a:ahLst/>
                <a:cxnLst/>
                <a:rect l="l" t="t" r="r" b="b"/>
                <a:pathLst>
                  <a:path w="1370" h="2560" extrusionOk="0">
                    <a:moveTo>
                      <a:pt x="218" y="0"/>
                    </a:moveTo>
                    <a:cubicBezTo>
                      <a:pt x="120" y="0"/>
                      <a:pt x="1" y="76"/>
                      <a:pt x="1" y="193"/>
                    </a:cubicBezTo>
                    <a:cubicBezTo>
                      <a:pt x="1" y="671"/>
                      <a:pt x="281" y="1017"/>
                      <a:pt x="413" y="1495"/>
                    </a:cubicBezTo>
                    <a:cubicBezTo>
                      <a:pt x="545" y="1776"/>
                      <a:pt x="693" y="2468"/>
                      <a:pt x="1105" y="2534"/>
                    </a:cubicBezTo>
                    <a:cubicBezTo>
                      <a:pt x="1123" y="2551"/>
                      <a:pt x="1140" y="2560"/>
                      <a:pt x="1157" y="2560"/>
                    </a:cubicBezTo>
                    <a:cubicBezTo>
                      <a:pt x="1206" y="2560"/>
                      <a:pt x="1255" y="2495"/>
                      <a:pt x="1303" y="2386"/>
                    </a:cubicBezTo>
                    <a:cubicBezTo>
                      <a:pt x="1369" y="2122"/>
                      <a:pt x="1105" y="1776"/>
                      <a:pt x="957" y="1495"/>
                    </a:cubicBezTo>
                    <a:cubicBezTo>
                      <a:pt x="891" y="1297"/>
                      <a:pt x="891" y="1017"/>
                      <a:pt x="759" y="951"/>
                    </a:cubicBezTo>
                    <a:cubicBezTo>
                      <a:pt x="545" y="671"/>
                      <a:pt x="413" y="407"/>
                      <a:pt x="347" y="127"/>
                    </a:cubicBezTo>
                    <a:cubicBezTo>
                      <a:pt x="347" y="38"/>
                      <a:pt x="288" y="0"/>
                      <a:pt x="21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34"/>
              <p:cNvSpPr/>
              <p:nvPr/>
            </p:nvSpPr>
            <p:spPr>
              <a:xfrm rot="1069143">
                <a:off x="7711513" y="2646843"/>
                <a:ext cx="28046" cy="271683"/>
              </a:xfrm>
              <a:custGeom>
                <a:avLst/>
                <a:gdLst/>
                <a:ahLst/>
                <a:cxnLst/>
                <a:rect l="l" t="t" r="r" b="b"/>
                <a:pathLst>
                  <a:path w="891" h="8631" extrusionOk="0">
                    <a:moveTo>
                      <a:pt x="544" y="0"/>
                    </a:moveTo>
                    <a:cubicBezTo>
                      <a:pt x="478" y="0"/>
                      <a:pt x="412" y="33"/>
                      <a:pt x="412" y="99"/>
                    </a:cubicBezTo>
                    <a:cubicBezTo>
                      <a:pt x="66" y="2919"/>
                      <a:pt x="66" y="5673"/>
                      <a:pt x="0" y="8492"/>
                    </a:cubicBezTo>
                    <a:cubicBezTo>
                      <a:pt x="0" y="8574"/>
                      <a:pt x="101" y="8630"/>
                      <a:pt x="197" y="8630"/>
                    </a:cubicBezTo>
                    <a:cubicBezTo>
                      <a:pt x="257" y="8630"/>
                      <a:pt x="315" y="8609"/>
                      <a:pt x="346" y="8558"/>
                    </a:cubicBezTo>
                    <a:cubicBezTo>
                      <a:pt x="759" y="7602"/>
                      <a:pt x="478" y="6283"/>
                      <a:pt x="544" y="5194"/>
                    </a:cubicBezTo>
                    <a:cubicBezTo>
                      <a:pt x="676" y="3545"/>
                      <a:pt x="891" y="1831"/>
                      <a:pt x="676" y="99"/>
                    </a:cubicBezTo>
                    <a:cubicBezTo>
                      <a:pt x="676" y="33"/>
                      <a:pt x="610" y="0"/>
                      <a:pt x="5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34"/>
              <p:cNvSpPr/>
              <p:nvPr/>
            </p:nvSpPr>
            <p:spPr>
              <a:xfrm rot="1069143">
                <a:off x="7886727" y="2709890"/>
                <a:ext cx="29432" cy="77907"/>
              </a:xfrm>
              <a:custGeom>
                <a:avLst/>
                <a:gdLst/>
                <a:ahLst/>
                <a:cxnLst/>
                <a:rect l="l" t="t" r="r" b="b"/>
                <a:pathLst>
                  <a:path w="935" h="2475" extrusionOk="0">
                    <a:moveTo>
                      <a:pt x="675" y="1"/>
                    </a:moveTo>
                    <a:cubicBezTo>
                      <a:pt x="578" y="1"/>
                      <a:pt x="485" y="53"/>
                      <a:pt x="456" y="167"/>
                    </a:cubicBezTo>
                    <a:cubicBezTo>
                      <a:pt x="390" y="514"/>
                      <a:pt x="242" y="860"/>
                      <a:pt x="176" y="1206"/>
                    </a:cubicBezTo>
                    <a:cubicBezTo>
                      <a:pt x="110" y="1552"/>
                      <a:pt x="110" y="1899"/>
                      <a:pt x="44" y="2229"/>
                    </a:cubicBezTo>
                    <a:cubicBezTo>
                      <a:pt x="1" y="2369"/>
                      <a:pt x="135" y="2474"/>
                      <a:pt x="269" y="2474"/>
                    </a:cubicBezTo>
                    <a:cubicBezTo>
                      <a:pt x="340" y="2474"/>
                      <a:pt x="411" y="2445"/>
                      <a:pt x="456" y="2377"/>
                    </a:cubicBezTo>
                    <a:cubicBezTo>
                      <a:pt x="654" y="2031"/>
                      <a:pt x="654" y="1750"/>
                      <a:pt x="736" y="1404"/>
                    </a:cubicBezTo>
                    <a:cubicBezTo>
                      <a:pt x="802" y="992"/>
                      <a:pt x="934" y="662"/>
                      <a:pt x="934" y="250"/>
                    </a:cubicBezTo>
                    <a:cubicBezTo>
                      <a:pt x="934" y="91"/>
                      <a:pt x="802" y="1"/>
                      <a:pt x="6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34"/>
              <p:cNvSpPr/>
              <p:nvPr/>
            </p:nvSpPr>
            <p:spPr>
              <a:xfrm rot="1069143">
                <a:off x="7813248" y="2791589"/>
                <a:ext cx="43628" cy="155594"/>
              </a:xfrm>
              <a:custGeom>
                <a:avLst/>
                <a:gdLst/>
                <a:ahLst/>
                <a:cxnLst/>
                <a:rect l="l" t="t" r="r" b="b"/>
                <a:pathLst>
                  <a:path w="1386" h="4943" extrusionOk="0">
                    <a:moveTo>
                      <a:pt x="1212" y="0"/>
                    </a:moveTo>
                    <a:cubicBezTo>
                      <a:pt x="1126" y="0"/>
                      <a:pt x="1039" y="70"/>
                      <a:pt x="1039" y="210"/>
                    </a:cubicBezTo>
                    <a:cubicBezTo>
                      <a:pt x="891" y="1727"/>
                      <a:pt x="0" y="3294"/>
                      <a:pt x="149" y="4811"/>
                    </a:cubicBezTo>
                    <a:cubicBezTo>
                      <a:pt x="149" y="4884"/>
                      <a:pt x="210" y="4943"/>
                      <a:pt x="276" y="4943"/>
                    </a:cubicBezTo>
                    <a:cubicBezTo>
                      <a:pt x="328" y="4943"/>
                      <a:pt x="383" y="4906"/>
                      <a:pt x="412" y="4811"/>
                    </a:cubicBezTo>
                    <a:cubicBezTo>
                      <a:pt x="759" y="4052"/>
                      <a:pt x="891" y="3228"/>
                      <a:pt x="1105" y="2404"/>
                    </a:cubicBezTo>
                    <a:cubicBezTo>
                      <a:pt x="1303" y="1727"/>
                      <a:pt x="1385" y="969"/>
                      <a:pt x="1385" y="210"/>
                    </a:cubicBezTo>
                    <a:cubicBezTo>
                      <a:pt x="1385" y="70"/>
                      <a:pt x="1299" y="0"/>
                      <a:pt x="121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34"/>
              <p:cNvSpPr/>
              <p:nvPr/>
            </p:nvSpPr>
            <p:spPr>
              <a:xfrm rot="1069143">
                <a:off x="7914112" y="2807796"/>
                <a:ext cx="62357" cy="177061"/>
              </a:xfrm>
              <a:custGeom>
                <a:avLst/>
                <a:gdLst/>
                <a:ahLst/>
                <a:cxnLst/>
                <a:rect l="l" t="t" r="r" b="b"/>
                <a:pathLst>
                  <a:path w="1981" h="5625" extrusionOk="0">
                    <a:moveTo>
                      <a:pt x="1558" y="0"/>
                    </a:moveTo>
                    <a:cubicBezTo>
                      <a:pt x="1534" y="0"/>
                      <a:pt x="1517" y="17"/>
                      <a:pt x="1517" y="50"/>
                    </a:cubicBezTo>
                    <a:cubicBezTo>
                      <a:pt x="1451" y="182"/>
                      <a:pt x="1451" y="330"/>
                      <a:pt x="1385" y="396"/>
                    </a:cubicBezTo>
                    <a:cubicBezTo>
                      <a:pt x="1105" y="1006"/>
                      <a:pt x="890" y="1765"/>
                      <a:pt x="825" y="2325"/>
                    </a:cubicBezTo>
                    <a:cubicBezTo>
                      <a:pt x="825" y="2457"/>
                      <a:pt x="759" y="2655"/>
                      <a:pt x="759" y="2804"/>
                    </a:cubicBezTo>
                    <a:lnTo>
                      <a:pt x="759" y="2870"/>
                    </a:lnTo>
                    <a:cubicBezTo>
                      <a:pt x="478" y="3628"/>
                      <a:pt x="0" y="4650"/>
                      <a:pt x="66" y="5475"/>
                    </a:cubicBezTo>
                    <a:cubicBezTo>
                      <a:pt x="66" y="5565"/>
                      <a:pt x="145" y="5625"/>
                      <a:pt x="221" y="5625"/>
                    </a:cubicBezTo>
                    <a:cubicBezTo>
                      <a:pt x="271" y="5625"/>
                      <a:pt x="320" y="5599"/>
                      <a:pt x="346" y="5541"/>
                    </a:cubicBezTo>
                    <a:cubicBezTo>
                      <a:pt x="412" y="5541"/>
                      <a:pt x="478" y="5541"/>
                      <a:pt x="561" y="5409"/>
                    </a:cubicBezTo>
                    <a:cubicBezTo>
                      <a:pt x="759" y="4585"/>
                      <a:pt x="1039" y="3694"/>
                      <a:pt x="1237" y="2804"/>
                    </a:cubicBezTo>
                    <a:cubicBezTo>
                      <a:pt x="1385" y="2045"/>
                      <a:pt x="1451" y="940"/>
                      <a:pt x="1929" y="264"/>
                    </a:cubicBezTo>
                    <a:cubicBezTo>
                      <a:pt x="1980" y="150"/>
                      <a:pt x="1875" y="7"/>
                      <a:pt x="1756" y="7"/>
                    </a:cubicBezTo>
                    <a:cubicBezTo>
                      <a:pt x="1720" y="7"/>
                      <a:pt x="1683" y="19"/>
                      <a:pt x="1649" y="50"/>
                    </a:cubicBezTo>
                    <a:cubicBezTo>
                      <a:pt x="1616" y="17"/>
                      <a:pt x="1583" y="0"/>
                      <a:pt x="155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34"/>
              <p:cNvSpPr/>
              <p:nvPr/>
            </p:nvSpPr>
            <p:spPr>
              <a:xfrm rot="1069143">
                <a:off x="8007761" y="2756584"/>
                <a:ext cx="19768" cy="42778"/>
              </a:xfrm>
              <a:custGeom>
                <a:avLst/>
                <a:gdLst/>
                <a:ahLst/>
                <a:cxnLst/>
                <a:rect l="l" t="t" r="r" b="b"/>
                <a:pathLst>
                  <a:path w="628" h="1359" extrusionOk="0">
                    <a:moveTo>
                      <a:pt x="468" y="1"/>
                    </a:moveTo>
                    <a:cubicBezTo>
                      <a:pt x="419" y="1"/>
                      <a:pt x="372" y="22"/>
                      <a:pt x="347" y="73"/>
                    </a:cubicBezTo>
                    <a:cubicBezTo>
                      <a:pt x="281" y="271"/>
                      <a:pt x="215" y="551"/>
                      <a:pt x="149" y="765"/>
                    </a:cubicBezTo>
                    <a:cubicBezTo>
                      <a:pt x="83" y="963"/>
                      <a:pt x="1" y="1095"/>
                      <a:pt x="149" y="1309"/>
                    </a:cubicBezTo>
                    <a:cubicBezTo>
                      <a:pt x="149" y="1342"/>
                      <a:pt x="166" y="1359"/>
                      <a:pt x="191" y="1359"/>
                    </a:cubicBezTo>
                    <a:cubicBezTo>
                      <a:pt x="215" y="1359"/>
                      <a:pt x="248" y="1342"/>
                      <a:pt x="281" y="1309"/>
                    </a:cubicBezTo>
                    <a:cubicBezTo>
                      <a:pt x="496" y="1243"/>
                      <a:pt x="496" y="1029"/>
                      <a:pt x="496" y="831"/>
                    </a:cubicBezTo>
                    <a:cubicBezTo>
                      <a:pt x="562" y="617"/>
                      <a:pt x="628" y="419"/>
                      <a:pt x="628" y="139"/>
                    </a:cubicBezTo>
                    <a:cubicBezTo>
                      <a:pt x="628" y="57"/>
                      <a:pt x="546" y="1"/>
                      <a:pt x="46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34"/>
              <p:cNvSpPr/>
              <p:nvPr/>
            </p:nvSpPr>
            <p:spPr>
              <a:xfrm rot="1069143">
                <a:off x="8022432" y="2833322"/>
                <a:ext cx="76994" cy="204037"/>
              </a:xfrm>
              <a:custGeom>
                <a:avLst/>
                <a:gdLst/>
                <a:ahLst/>
                <a:cxnLst/>
                <a:rect l="l" t="t" r="r" b="b"/>
                <a:pathLst>
                  <a:path w="2446" h="6482" extrusionOk="0">
                    <a:moveTo>
                      <a:pt x="2331" y="0"/>
                    </a:moveTo>
                    <a:cubicBezTo>
                      <a:pt x="2284" y="0"/>
                      <a:pt x="2228" y="21"/>
                      <a:pt x="2193" y="77"/>
                    </a:cubicBezTo>
                    <a:cubicBezTo>
                      <a:pt x="1781" y="1181"/>
                      <a:pt x="1171" y="2286"/>
                      <a:pt x="759" y="3375"/>
                    </a:cubicBezTo>
                    <a:cubicBezTo>
                      <a:pt x="478" y="4199"/>
                      <a:pt x="0" y="5304"/>
                      <a:pt x="66" y="6194"/>
                    </a:cubicBezTo>
                    <a:cubicBezTo>
                      <a:pt x="66" y="6366"/>
                      <a:pt x="196" y="6482"/>
                      <a:pt x="327" y="6482"/>
                    </a:cubicBezTo>
                    <a:cubicBezTo>
                      <a:pt x="410" y="6482"/>
                      <a:pt x="493" y="6435"/>
                      <a:pt x="544" y="6326"/>
                    </a:cubicBezTo>
                    <a:cubicBezTo>
                      <a:pt x="957" y="5650"/>
                      <a:pt x="1171" y="4760"/>
                      <a:pt x="1369" y="3935"/>
                    </a:cubicBezTo>
                    <a:cubicBezTo>
                      <a:pt x="1715" y="2698"/>
                      <a:pt x="2127" y="1379"/>
                      <a:pt x="2408" y="77"/>
                    </a:cubicBezTo>
                    <a:cubicBezTo>
                      <a:pt x="2446" y="39"/>
                      <a:pt x="2396" y="0"/>
                      <a:pt x="233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34"/>
              <p:cNvSpPr/>
              <p:nvPr/>
            </p:nvSpPr>
            <p:spPr>
              <a:xfrm rot="1069143">
                <a:off x="8131588" y="2894094"/>
                <a:ext cx="79386" cy="184238"/>
              </a:xfrm>
              <a:custGeom>
                <a:avLst/>
                <a:gdLst/>
                <a:ahLst/>
                <a:cxnLst/>
                <a:rect l="l" t="t" r="r" b="b"/>
                <a:pathLst>
                  <a:path w="2522" h="5853" extrusionOk="0">
                    <a:moveTo>
                      <a:pt x="2342" y="0"/>
                    </a:moveTo>
                    <a:cubicBezTo>
                      <a:pt x="2308" y="0"/>
                      <a:pt x="2277" y="16"/>
                      <a:pt x="2258" y="55"/>
                    </a:cubicBezTo>
                    <a:cubicBezTo>
                      <a:pt x="1846" y="1094"/>
                      <a:pt x="1433" y="2050"/>
                      <a:pt x="1021" y="3073"/>
                    </a:cubicBezTo>
                    <a:cubicBezTo>
                      <a:pt x="741" y="3980"/>
                      <a:pt x="263" y="4804"/>
                      <a:pt x="48" y="5695"/>
                    </a:cubicBezTo>
                    <a:cubicBezTo>
                      <a:pt x="0" y="5791"/>
                      <a:pt x="102" y="5852"/>
                      <a:pt x="186" y="5852"/>
                    </a:cubicBezTo>
                    <a:cubicBezTo>
                      <a:pt x="217" y="5852"/>
                      <a:pt x="245" y="5844"/>
                      <a:pt x="263" y="5826"/>
                    </a:cubicBezTo>
                    <a:cubicBezTo>
                      <a:pt x="807" y="5348"/>
                      <a:pt x="1021" y="4590"/>
                      <a:pt x="1153" y="3897"/>
                    </a:cubicBezTo>
                    <a:cubicBezTo>
                      <a:pt x="1565" y="2660"/>
                      <a:pt x="2044" y="1424"/>
                      <a:pt x="2522" y="187"/>
                    </a:cubicBezTo>
                    <a:cubicBezTo>
                      <a:pt x="2522" y="94"/>
                      <a:pt x="2423" y="0"/>
                      <a:pt x="234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34"/>
              <p:cNvSpPr/>
              <p:nvPr/>
            </p:nvSpPr>
            <p:spPr>
              <a:xfrm rot="1069143">
                <a:off x="8247517" y="2868434"/>
                <a:ext cx="19768" cy="23577"/>
              </a:xfrm>
              <a:custGeom>
                <a:avLst/>
                <a:gdLst/>
                <a:ahLst/>
                <a:cxnLst/>
                <a:rect l="l" t="t" r="r" b="b"/>
                <a:pathLst>
                  <a:path w="628" h="749" extrusionOk="0">
                    <a:moveTo>
                      <a:pt x="421" y="0"/>
                    </a:moveTo>
                    <a:cubicBezTo>
                      <a:pt x="368" y="0"/>
                      <a:pt x="314" y="37"/>
                      <a:pt x="281" y="112"/>
                    </a:cubicBezTo>
                    <a:lnTo>
                      <a:pt x="83" y="309"/>
                    </a:lnTo>
                    <a:cubicBezTo>
                      <a:pt x="1" y="441"/>
                      <a:pt x="1" y="524"/>
                      <a:pt x="1" y="656"/>
                    </a:cubicBezTo>
                    <a:cubicBezTo>
                      <a:pt x="1" y="702"/>
                      <a:pt x="75" y="749"/>
                      <a:pt x="142" y="749"/>
                    </a:cubicBezTo>
                    <a:cubicBezTo>
                      <a:pt x="169" y="749"/>
                      <a:pt x="196" y="741"/>
                      <a:pt x="215" y="722"/>
                    </a:cubicBezTo>
                    <a:cubicBezTo>
                      <a:pt x="413" y="656"/>
                      <a:pt x="627" y="375"/>
                      <a:pt x="561" y="112"/>
                    </a:cubicBezTo>
                    <a:cubicBezTo>
                      <a:pt x="528" y="37"/>
                      <a:pt x="475" y="0"/>
                      <a:pt x="42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34"/>
              <p:cNvSpPr/>
              <p:nvPr/>
            </p:nvSpPr>
            <p:spPr>
              <a:xfrm rot="1069143">
                <a:off x="8249532" y="2940673"/>
                <a:ext cx="79984" cy="188078"/>
              </a:xfrm>
              <a:custGeom>
                <a:avLst/>
                <a:gdLst/>
                <a:ahLst/>
                <a:cxnLst/>
                <a:rect l="l" t="t" r="r" b="b"/>
                <a:pathLst>
                  <a:path w="2541" h="5975" extrusionOk="0">
                    <a:moveTo>
                      <a:pt x="2390" y="0"/>
                    </a:moveTo>
                    <a:cubicBezTo>
                      <a:pt x="2345" y="0"/>
                      <a:pt x="2301" y="23"/>
                      <a:pt x="2276" y="79"/>
                    </a:cubicBezTo>
                    <a:cubicBezTo>
                      <a:pt x="2062" y="492"/>
                      <a:pt x="1782" y="756"/>
                      <a:pt x="1650" y="1168"/>
                    </a:cubicBezTo>
                    <a:cubicBezTo>
                      <a:pt x="1584" y="1662"/>
                      <a:pt x="1172" y="1992"/>
                      <a:pt x="1106" y="2487"/>
                    </a:cubicBezTo>
                    <a:cubicBezTo>
                      <a:pt x="891" y="3575"/>
                      <a:pt x="281" y="4548"/>
                      <a:pt x="1" y="5636"/>
                    </a:cubicBezTo>
                    <a:cubicBezTo>
                      <a:pt x="1" y="5824"/>
                      <a:pt x="156" y="5975"/>
                      <a:pt x="298" y="5975"/>
                    </a:cubicBezTo>
                    <a:cubicBezTo>
                      <a:pt x="368" y="5975"/>
                      <a:pt x="435" y="5938"/>
                      <a:pt x="479" y="5851"/>
                    </a:cubicBezTo>
                    <a:cubicBezTo>
                      <a:pt x="891" y="5092"/>
                      <a:pt x="1584" y="3856"/>
                      <a:pt x="1650" y="2965"/>
                    </a:cubicBezTo>
                    <a:cubicBezTo>
                      <a:pt x="1716" y="2553"/>
                      <a:pt x="2062" y="1992"/>
                      <a:pt x="2194" y="1580"/>
                    </a:cubicBezTo>
                    <a:cubicBezTo>
                      <a:pt x="2342" y="1168"/>
                      <a:pt x="2474" y="624"/>
                      <a:pt x="2540" y="145"/>
                    </a:cubicBezTo>
                    <a:cubicBezTo>
                      <a:pt x="2540" y="63"/>
                      <a:pt x="2463" y="0"/>
                      <a:pt x="239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34"/>
              <p:cNvSpPr/>
              <p:nvPr/>
            </p:nvSpPr>
            <p:spPr>
              <a:xfrm rot="1069143">
                <a:off x="8208438" y="3120887"/>
                <a:ext cx="19264" cy="32988"/>
              </a:xfrm>
              <a:custGeom>
                <a:avLst/>
                <a:gdLst/>
                <a:ahLst/>
                <a:cxnLst/>
                <a:rect l="l" t="t" r="r" b="b"/>
                <a:pathLst>
                  <a:path w="612" h="1048" extrusionOk="0">
                    <a:moveTo>
                      <a:pt x="372" y="0"/>
                    </a:moveTo>
                    <a:cubicBezTo>
                      <a:pt x="285" y="0"/>
                      <a:pt x="199" y="66"/>
                      <a:pt x="199" y="198"/>
                    </a:cubicBezTo>
                    <a:cubicBezTo>
                      <a:pt x="199" y="264"/>
                      <a:pt x="133" y="412"/>
                      <a:pt x="133" y="478"/>
                    </a:cubicBezTo>
                    <a:cubicBezTo>
                      <a:pt x="67" y="610"/>
                      <a:pt x="1" y="676"/>
                      <a:pt x="1" y="825"/>
                    </a:cubicBezTo>
                    <a:cubicBezTo>
                      <a:pt x="1" y="973"/>
                      <a:pt x="75" y="1047"/>
                      <a:pt x="168" y="1047"/>
                    </a:cubicBezTo>
                    <a:cubicBezTo>
                      <a:pt x="199" y="1047"/>
                      <a:pt x="232" y="1039"/>
                      <a:pt x="265" y="1022"/>
                    </a:cubicBezTo>
                    <a:cubicBezTo>
                      <a:pt x="413" y="1022"/>
                      <a:pt x="545" y="825"/>
                      <a:pt x="545" y="610"/>
                    </a:cubicBezTo>
                    <a:cubicBezTo>
                      <a:pt x="611" y="478"/>
                      <a:pt x="611" y="346"/>
                      <a:pt x="545" y="198"/>
                    </a:cubicBezTo>
                    <a:cubicBezTo>
                      <a:pt x="545" y="66"/>
                      <a:pt x="458" y="0"/>
                      <a:pt x="37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34"/>
              <p:cNvSpPr/>
              <p:nvPr/>
            </p:nvSpPr>
            <p:spPr>
              <a:xfrm rot="1069143">
                <a:off x="8292353" y="3027088"/>
                <a:ext cx="109007" cy="181468"/>
              </a:xfrm>
              <a:custGeom>
                <a:avLst/>
                <a:gdLst/>
                <a:ahLst/>
                <a:cxnLst/>
                <a:rect l="l" t="t" r="r" b="b"/>
                <a:pathLst>
                  <a:path w="3463" h="5765" extrusionOk="0">
                    <a:moveTo>
                      <a:pt x="3327" y="0"/>
                    </a:moveTo>
                    <a:cubicBezTo>
                      <a:pt x="3284" y="0"/>
                      <a:pt x="3238" y="24"/>
                      <a:pt x="3213" y="80"/>
                    </a:cubicBezTo>
                    <a:cubicBezTo>
                      <a:pt x="2801" y="1102"/>
                      <a:pt x="1976" y="1926"/>
                      <a:pt x="1284" y="2817"/>
                    </a:cubicBezTo>
                    <a:cubicBezTo>
                      <a:pt x="739" y="3575"/>
                      <a:pt x="261" y="4680"/>
                      <a:pt x="47" y="5571"/>
                    </a:cubicBezTo>
                    <a:cubicBezTo>
                      <a:pt x="1" y="5663"/>
                      <a:pt x="93" y="5764"/>
                      <a:pt x="198" y="5764"/>
                    </a:cubicBezTo>
                    <a:cubicBezTo>
                      <a:pt x="242" y="5764"/>
                      <a:pt x="288" y="5747"/>
                      <a:pt x="327" y="5703"/>
                    </a:cubicBezTo>
                    <a:cubicBezTo>
                      <a:pt x="1020" y="5092"/>
                      <a:pt x="1284" y="3856"/>
                      <a:pt x="1696" y="3031"/>
                    </a:cubicBezTo>
                    <a:cubicBezTo>
                      <a:pt x="2174" y="1992"/>
                      <a:pt x="2999" y="1168"/>
                      <a:pt x="3411" y="146"/>
                    </a:cubicBezTo>
                    <a:cubicBezTo>
                      <a:pt x="3462" y="63"/>
                      <a:pt x="3398" y="0"/>
                      <a:pt x="332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34"/>
              <p:cNvSpPr/>
              <p:nvPr/>
            </p:nvSpPr>
            <p:spPr>
              <a:xfrm rot="1069143">
                <a:off x="8355563" y="3089272"/>
                <a:ext cx="128460" cy="188582"/>
              </a:xfrm>
              <a:custGeom>
                <a:avLst/>
                <a:gdLst/>
                <a:ahLst/>
                <a:cxnLst/>
                <a:rect l="l" t="t" r="r" b="b"/>
                <a:pathLst>
                  <a:path w="4081" h="5991" extrusionOk="0">
                    <a:moveTo>
                      <a:pt x="3911" y="1"/>
                    </a:moveTo>
                    <a:cubicBezTo>
                      <a:pt x="3854" y="1"/>
                      <a:pt x="3793" y="26"/>
                      <a:pt x="3760" y="84"/>
                    </a:cubicBezTo>
                    <a:cubicBezTo>
                      <a:pt x="3348" y="1041"/>
                      <a:pt x="2738" y="2063"/>
                      <a:pt x="2112" y="2970"/>
                    </a:cubicBezTo>
                    <a:cubicBezTo>
                      <a:pt x="1501" y="3861"/>
                      <a:pt x="545" y="4619"/>
                      <a:pt x="50" y="5575"/>
                    </a:cubicBezTo>
                    <a:cubicBezTo>
                      <a:pt x="0" y="5788"/>
                      <a:pt x="149" y="5991"/>
                      <a:pt x="346" y="5991"/>
                    </a:cubicBezTo>
                    <a:cubicBezTo>
                      <a:pt x="409" y="5991"/>
                      <a:pt x="477" y="5970"/>
                      <a:pt x="545" y="5922"/>
                    </a:cubicBezTo>
                    <a:cubicBezTo>
                      <a:pt x="1369" y="5229"/>
                      <a:pt x="1914" y="4058"/>
                      <a:pt x="2458" y="3168"/>
                    </a:cubicBezTo>
                    <a:cubicBezTo>
                      <a:pt x="3018" y="2212"/>
                      <a:pt x="3629" y="1173"/>
                      <a:pt x="4041" y="150"/>
                    </a:cubicBezTo>
                    <a:cubicBezTo>
                      <a:pt x="4081" y="60"/>
                      <a:pt x="4000" y="1"/>
                      <a:pt x="391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34"/>
              <p:cNvSpPr/>
              <p:nvPr/>
            </p:nvSpPr>
            <p:spPr>
              <a:xfrm rot="1069143">
                <a:off x="8392665" y="3184680"/>
                <a:ext cx="166642" cy="168909"/>
              </a:xfrm>
              <a:custGeom>
                <a:avLst/>
                <a:gdLst/>
                <a:ahLst/>
                <a:cxnLst/>
                <a:rect l="l" t="t" r="r" b="b"/>
                <a:pathLst>
                  <a:path w="5294" h="5366" extrusionOk="0">
                    <a:moveTo>
                      <a:pt x="5004" y="1"/>
                    </a:moveTo>
                    <a:cubicBezTo>
                      <a:pt x="4897" y="1"/>
                      <a:pt x="4782" y="63"/>
                      <a:pt x="4721" y="204"/>
                    </a:cubicBezTo>
                    <a:cubicBezTo>
                      <a:pt x="4589" y="534"/>
                      <a:pt x="3897" y="1028"/>
                      <a:pt x="3633" y="1292"/>
                    </a:cubicBezTo>
                    <a:cubicBezTo>
                      <a:pt x="3072" y="1770"/>
                      <a:pt x="2594" y="2265"/>
                      <a:pt x="2116" y="2809"/>
                    </a:cubicBezTo>
                    <a:cubicBezTo>
                      <a:pt x="1704" y="3221"/>
                      <a:pt x="1357" y="3700"/>
                      <a:pt x="945" y="4112"/>
                    </a:cubicBezTo>
                    <a:cubicBezTo>
                      <a:pt x="681" y="4458"/>
                      <a:pt x="269" y="4656"/>
                      <a:pt x="55" y="5068"/>
                    </a:cubicBezTo>
                    <a:cubicBezTo>
                      <a:pt x="0" y="5245"/>
                      <a:pt x="80" y="5366"/>
                      <a:pt x="230" y="5366"/>
                    </a:cubicBezTo>
                    <a:cubicBezTo>
                      <a:pt x="262" y="5366"/>
                      <a:pt x="297" y="5360"/>
                      <a:pt x="335" y="5349"/>
                    </a:cubicBezTo>
                    <a:cubicBezTo>
                      <a:pt x="1357" y="4738"/>
                      <a:pt x="2116" y="3502"/>
                      <a:pt x="3006" y="2595"/>
                    </a:cubicBezTo>
                    <a:cubicBezTo>
                      <a:pt x="3484" y="2117"/>
                      <a:pt x="4045" y="1507"/>
                      <a:pt x="4655" y="1160"/>
                    </a:cubicBezTo>
                    <a:cubicBezTo>
                      <a:pt x="4936" y="946"/>
                      <a:pt x="5133" y="682"/>
                      <a:pt x="5216" y="336"/>
                    </a:cubicBezTo>
                    <a:cubicBezTo>
                      <a:pt x="5294" y="131"/>
                      <a:pt x="5158" y="1"/>
                      <a:pt x="50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34"/>
              <p:cNvSpPr/>
              <p:nvPr/>
            </p:nvSpPr>
            <p:spPr>
              <a:xfrm rot="1069143">
                <a:off x="8519465" y="3315197"/>
                <a:ext cx="94873" cy="65316"/>
              </a:xfrm>
              <a:custGeom>
                <a:avLst/>
                <a:gdLst/>
                <a:ahLst/>
                <a:cxnLst/>
                <a:rect l="l" t="t" r="r" b="b"/>
                <a:pathLst>
                  <a:path w="3014" h="2075" extrusionOk="0">
                    <a:moveTo>
                      <a:pt x="2808" y="0"/>
                    </a:moveTo>
                    <a:cubicBezTo>
                      <a:pt x="2790" y="0"/>
                      <a:pt x="2772" y="4"/>
                      <a:pt x="2754" y="13"/>
                    </a:cubicBezTo>
                    <a:cubicBezTo>
                      <a:pt x="2210" y="277"/>
                      <a:pt x="1715" y="558"/>
                      <a:pt x="1171" y="838"/>
                    </a:cubicBezTo>
                    <a:cubicBezTo>
                      <a:pt x="759" y="1036"/>
                      <a:pt x="215" y="1316"/>
                      <a:pt x="66" y="1794"/>
                    </a:cubicBezTo>
                    <a:cubicBezTo>
                      <a:pt x="0" y="1926"/>
                      <a:pt x="149" y="2075"/>
                      <a:pt x="281" y="2075"/>
                    </a:cubicBezTo>
                    <a:cubicBezTo>
                      <a:pt x="759" y="1926"/>
                      <a:pt x="1105" y="1514"/>
                      <a:pt x="1451" y="1184"/>
                    </a:cubicBezTo>
                    <a:cubicBezTo>
                      <a:pt x="1929" y="838"/>
                      <a:pt x="2408" y="558"/>
                      <a:pt x="2886" y="277"/>
                    </a:cubicBezTo>
                    <a:cubicBezTo>
                      <a:pt x="3014" y="163"/>
                      <a:pt x="2921" y="0"/>
                      <a:pt x="280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34"/>
              <p:cNvSpPr/>
              <p:nvPr/>
            </p:nvSpPr>
            <p:spPr>
              <a:xfrm rot="1069143">
                <a:off x="8445496" y="3371034"/>
                <a:ext cx="52599" cy="43470"/>
              </a:xfrm>
              <a:custGeom>
                <a:avLst/>
                <a:gdLst/>
                <a:ahLst/>
                <a:cxnLst/>
                <a:rect l="l" t="t" r="r" b="b"/>
                <a:pathLst>
                  <a:path w="1671" h="1381" extrusionOk="0">
                    <a:moveTo>
                      <a:pt x="1418" y="1"/>
                    </a:moveTo>
                    <a:cubicBezTo>
                      <a:pt x="1295" y="1"/>
                      <a:pt x="1155" y="70"/>
                      <a:pt x="1092" y="203"/>
                    </a:cubicBezTo>
                    <a:cubicBezTo>
                      <a:pt x="1132" y="114"/>
                      <a:pt x="1148" y="79"/>
                      <a:pt x="1140" y="79"/>
                    </a:cubicBezTo>
                    <a:cubicBezTo>
                      <a:pt x="1134" y="79"/>
                      <a:pt x="1118" y="94"/>
                      <a:pt x="1092" y="121"/>
                    </a:cubicBezTo>
                    <a:lnTo>
                      <a:pt x="1010" y="203"/>
                    </a:lnTo>
                    <a:cubicBezTo>
                      <a:pt x="878" y="335"/>
                      <a:pt x="746" y="401"/>
                      <a:pt x="680" y="467"/>
                    </a:cubicBezTo>
                    <a:cubicBezTo>
                      <a:pt x="531" y="533"/>
                      <a:pt x="400" y="681"/>
                      <a:pt x="268" y="747"/>
                    </a:cubicBezTo>
                    <a:cubicBezTo>
                      <a:pt x="185" y="813"/>
                      <a:pt x="119" y="945"/>
                      <a:pt x="53" y="1094"/>
                    </a:cubicBezTo>
                    <a:cubicBezTo>
                      <a:pt x="0" y="1253"/>
                      <a:pt x="119" y="1381"/>
                      <a:pt x="244" y="1381"/>
                    </a:cubicBezTo>
                    <a:cubicBezTo>
                      <a:pt x="274" y="1381"/>
                      <a:pt x="305" y="1373"/>
                      <a:pt x="334" y="1357"/>
                    </a:cubicBezTo>
                    <a:cubicBezTo>
                      <a:pt x="466" y="1357"/>
                      <a:pt x="597" y="1292"/>
                      <a:pt x="746" y="1226"/>
                    </a:cubicBezTo>
                    <a:cubicBezTo>
                      <a:pt x="878" y="1160"/>
                      <a:pt x="1010" y="1028"/>
                      <a:pt x="1158" y="879"/>
                    </a:cubicBezTo>
                    <a:cubicBezTo>
                      <a:pt x="1356" y="747"/>
                      <a:pt x="1636" y="533"/>
                      <a:pt x="1636" y="269"/>
                    </a:cubicBezTo>
                    <a:cubicBezTo>
                      <a:pt x="1671" y="87"/>
                      <a:pt x="1555" y="1"/>
                      <a:pt x="141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 name="Espace réservé de la date 1">
            <a:extLst>
              <a:ext uri="{FF2B5EF4-FFF2-40B4-BE49-F238E27FC236}">
                <a16:creationId xmlns:a16="http://schemas.microsoft.com/office/drawing/2014/main" id="{37A0F83D-9074-8207-AF4E-7DA174799C6E}"/>
              </a:ext>
            </a:extLst>
          </p:cNvPr>
          <p:cNvSpPr>
            <a:spLocks noGrp="1"/>
          </p:cNvSpPr>
          <p:nvPr>
            <p:ph type="dt" sz="half" idx="10"/>
          </p:nvPr>
        </p:nvSpPr>
        <p:spPr/>
        <p:txBody>
          <a:bodyPr/>
          <a:lstStyle/>
          <a:p>
            <a:r>
              <a:rPr lang="fr-FR"/>
              <a:t>05/09/2024</a:t>
            </a:r>
          </a:p>
        </p:txBody>
      </p:sp>
      <p:pic>
        <p:nvPicPr>
          <p:cNvPr id="5" name="Image 4" descr="Une image contenant texte, capture d’écran, Police, conception&#10;&#10;Description générée automatiquement">
            <a:extLst>
              <a:ext uri="{FF2B5EF4-FFF2-40B4-BE49-F238E27FC236}">
                <a16:creationId xmlns:a16="http://schemas.microsoft.com/office/drawing/2014/main" id="{F8B4C93C-C6AB-7CAD-B6AB-630BBB2CFC0C}"/>
              </a:ext>
            </a:extLst>
          </p:cNvPr>
          <p:cNvPicPr>
            <a:picLocks noChangeAspect="1"/>
          </p:cNvPicPr>
          <p:nvPr/>
        </p:nvPicPr>
        <p:blipFill>
          <a:blip r:embed="rId4"/>
          <a:stretch>
            <a:fillRect/>
          </a:stretch>
        </p:blipFill>
        <p:spPr>
          <a:xfrm>
            <a:off x="8573359" y="107718"/>
            <a:ext cx="469395" cy="501267"/>
          </a:xfrm>
          <a:prstGeom prst="rect">
            <a:avLst/>
          </a:prstGeom>
          <a:effectLst>
            <a:glow rad="63500">
              <a:schemeClr val="accent3">
                <a:satMod val="175000"/>
                <a:alpha val="40000"/>
              </a:schemeClr>
            </a:glow>
          </a:effectLst>
        </p:spPr>
      </p:pic>
      <p:sp>
        <p:nvSpPr>
          <p:cNvPr id="6" name="Espace réservé du numéro de diapositive 5">
            <a:extLst>
              <a:ext uri="{FF2B5EF4-FFF2-40B4-BE49-F238E27FC236}">
                <a16:creationId xmlns:a16="http://schemas.microsoft.com/office/drawing/2014/main" id="{7FD0F37A-810E-A8A4-3924-8A983483BAF7}"/>
              </a:ext>
            </a:extLst>
          </p:cNvPr>
          <p:cNvSpPr>
            <a:spLocks noGrp="1"/>
          </p:cNvSpPr>
          <p:nvPr>
            <p:ph type="sldNum" sz="quarter" idx="11"/>
          </p:nvPr>
        </p:nvSpPr>
        <p:spPr/>
        <p:txBody>
          <a:bodyPr/>
          <a:lstStyle/>
          <a:p>
            <a:fld id="{326F19BA-511A-465D-B7F5-6042D6B00A93}" type="slidenum">
              <a:rPr lang="fr-FR" smtClean="0"/>
              <a:t>4</a:t>
            </a:fld>
            <a:endParaRPr lang="fr-F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961"/>
        <p:cNvGrpSpPr/>
        <p:nvPr/>
      </p:nvGrpSpPr>
      <p:grpSpPr>
        <a:xfrm>
          <a:off x="0" y="0"/>
          <a:ext cx="0" cy="0"/>
          <a:chOff x="0" y="0"/>
          <a:chExt cx="0" cy="0"/>
        </a:xfrm>
      </p:grpSpPr>
      <p:sp>
        <p:nvSpPr>
          <p:cNvPr id="1962" name="Google Shape;1962;p42"/>
          <p:cNvSpPr txBox="1">
            <a:spLocks noGrp="1"/>
          </p:cNvSpPr>
          <p:nvPr>
            <p:ph type="title"/>
          </p:nvPr>
        </p:nvSpPr>
        <p:spPr>
          <a:xfrm>
            <a:off x="720000" y="3688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FR" sz="1600" err="1">
                <a:latin typeface="Poppins"/>
                <a:ea typeface="Poppins"/>
                <a:cs typeface="Poppins"/>
                <a:sym typeface="Poppins"/>
              </a:rPr>
              <a:t>Contexte</a:t>
            </a:r>
          </a:p>
        </p:txBody>
      </p:sp>
      <p:sp>
        <p:nvSpPr>
          <p:cNvPr id="1963" name="Google Shape;1963;p42"/>
          <p:cNvSpPr txBox="1">
            <a:spLocks noGrp="1"/>
          </p:cNvSpPr>
          <p:nvPr>
            <p:ph type="subTitle" idx="1"/>
          </p:nvPr>
        </p:nvSpPr>
        <p:spPr>
          <a:xfrm>
            <a:off x="615329" y="979021"/>
            <a:ext cx="7913341" cy="70089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a:t>La fromagerie (le client) a un datawarehouse depuis 2004 qui est représenté par</a:t>
            </a:r>
          </a:p>
          <a:p>
            <a:pPr marL="0" lvl="0" indent="0" algn="l" rtl="0">
              <a:spcBef>
                <a:spcPts val="0"/>
              </a:spcBef>
              <a:spcAft>
                <a:spcPts val="0"/>
              </a:spcAft>
              <a:buNone/>
            </a:pPr>
            <a:r>
              <a:rPr lang="fr-FR"/>
              <a:t>le fichier csv fournit dans ce document.</a:t>
            </a:r>
          </a:p>
        </p:txBody>
      </p:sp>
      <p:sp>
        <p:nvSpPr>
          <p:cNvPr id="2" name="Espace réservé de la date 1">
            <a:extLst>
              <a:ext uri="{FF2B5EF4-FFF2-40B4-BE49-F238E27FC236}">
                <a16:creationId xmlns:a16="http://schemas.microsoft.com/office/drawing/2014/main" id="{B3E137C0-A73F-077B-E063-12F46179C4B4}"/>
              </a:ext>
            </a:extLst>
          </p:cNvPr>
          <p:cNvSpPr>
            <a:spLocks noGrp="1"/>
          </p:cNvSpPr>
          <p:nvPr>
            <p:ph type="dt" sz="half" idx="10"/>
          </p:nvPr>
        </p:nvSpPr>
        <p:spPr/>
        <p:txBody>
          <a:bodyPr/>
          <a:lstStyle/>
          <a:p>
            <a:r>
              <a:rPr lang="fr-FR"/>
              <a:t>05/09/2024</a:t>
            </a:r>
          </a:p>
        </p:txBody>
      </p:sp>
      <p:pic>
        <p:nvPicPr>
          <p:cNvPr id="11" name="Image 10">
            <a:extLst>
              <a:ext uri="{FF2B5EF4-FFF2-40B4-BE49-F238E27FC236}">
                <a16:creationId xmlns:a16="http://schemas.microsoft.com/office/drawing/2014/main" id="{3D7760E4-8610-70A9-C7ED-3B1DCF8C5CE2}"/>
              </a:ext>
            </a:extLst>
          </p:cNvPr>
          <p:cNvPicPr>
            <a:picLocks noChangeAspect="1"/>
          </p:cNvPicPr>
          <p:nvPr/>
        </p:nvPicPr>
        <p:blipFill>
          <a:blip r:embed="rId3"/>
          <a:stretch>
            <a:fillRect/>
          </a:stretch>
        </p:blipFill>
        <p:spPr>
          <a:xfrm>
            <a:off x="1037003" y="1774186"/>
            <a:ext cx="7069079" cy="1470352"/>
          </a:xfrm>
          <a:prstGeom prst="rect">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pic>
      <p:sp>
        <p:nvSpPr>
          <p:cNvPr id="12" name="Google Shape;1963;p42">
            <a:extLst>
              <a:ext uri="{FF2B5EF4-FFF2-40B4-BE49-F238E27FC236}">
                <a16:creationId xmlns:a16="http://schemas.microsoft.com/office/drawing/2014/main" id="{76CF5E41-7AB0-ED45-2200-3ABF94E69C61}"/>
              </a:ext>
            </a:extLst>
          </p:cNvPr>
          <p:cNvSpPr txBox="1">
            <a:spLocks/>
          </p:cNvSpPr>
          <p:nvPr/>
        </p:nvSpPr>
        <p:spPr>
          <a:xfrm>
            <a:off x="6903706" y="3250815"/>
            <a:ext cx="1519742" cy="29347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1"/>
              </a:buClr>
              <a:buSzPts val="1400"/>
              <a:buFont typeface="Poppins Medium"/>
              <a:buNone/>
              <a:defRPr sz="1200" b="0" i="0" u="none" strike="noStrike" cap="none">
                <a:solidFill>
                  <a:schemeClr val="lt1"/>
                </a:solidFill>
                <a:latin typeface="Poppins Medium"/>
                <a:ea typeface="Poppins Medium"/>
                <a:cs typeface="Poppins Medium"/>
                <a:sym typeface="Poppins Medium"/>
              </a:defRPr>
            </a:lvl1pPr>
            <a:lvl2pPr marL="914400" marR="0" lvl="1" indent="-304800" algn="ctr" rtl="0">
              <a:lnSpc>
                <a:spcPct val="100000"/>
              </a:lnSpc>
              <a:spcBef>
                <a:spcPts val="0"/>
              </a:spcBef>
              <a:spcAft>
                <a:spcPts val="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2pPr>
            <a:lvl3pPr marL="1371600" marR="0" lvl="2" indent="-304800" algn="ctr" rtl="0">
              <a:lnSpc>
                <a:spcPct val="100000"/>
              </a:lnSpc>
              <a:spcBef>
                <a:spcPts val="1600"/>
              </a:spcBef>
              <a:spcAft>
                <a:spcPts val="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3pPr>
            <a:lvl4pPr marL="1828800" marR="0" lvl="3" indent="-304800" algn="ctr" rtl="0">
              <a:lnSpc>
                <a:spcPct val="100000"/>
              </a:lnSpc>
              <a:spcBef>
                <a:spcPts val="1600"/>
              </a:spcBef>
              <a:spcAft>
                <a:spcPts val="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4pPr>
            <a:lvl5pPr marL="2286000" marR="0" lvl="4" indent="-304800" algn="ctr" rtl="0">
              <a:lnSpc>
                <a:spcPct val="100000"/>
              </a:lnSpc>
              <a:spcBef>
                <a:spcPts val="1600"/>
              </a:spcBef>
              <a:spcAft>
                <a:spcPts val="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5pPr>
            <a:lvl6pPr marL="2743200" marR="0" lvl="5" indent="-304800" algn="ctr" rtl="0">
              <a:lnSpc>
                <a:spcPct val="100000"/>
              </a:lnSpc>
              <a:spcBef>
                <a:spcPts val="1600"/>
              </a:spcBef>
              <a:spcAft>
                <a:spcPts val="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6pPr>
            <a:lvl7pPr marL="3200400" marR="0" lvl="6" indent="-304800" algn="ctr" rtl="0">
              <a:lnSpc>
                <a:spcPct val="100000"/>
              </a:lnSpc>
              <a:spcBef>
                <a:spcPts val="1600"/>
              </a:spcBef>
              <a:spcAft>
                <a:spcPts val="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7pPr>
            <a:lvl8pPr marL="3657600" marR="0" lvl="7" indent="-304800" algn="ctr" rtl="0">
              <a:lnSpc>
                <a:spcPct val="100000"/>
              </a:lnSpc>
              <a:spcBef>
                <a:spcPts val="1600"/>
              </a:spcBef>
              <a:spcAft>
                <a:spcPts val="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8pPr>
            <a:lvl9pPr marL="4114800" marR="0" lvl="8" indent="-304800" algn="ctr" rtl="0">
              <a:lnSpc>
                <a:spcPct val="100000"/>
              </a:lnSpc>
              <a:spcBef>
                <a:spcPts val="1600"/>
              </a:spcBef>
              <a:spcAft>
                <a:spcPts val="160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9pPr>
          </a:lstStyle>
          <a:p>
            <a:pPr marL="0" indent="0"/>
            <a:r>
              <a:rPr lang="fr-FR" sz="1000" i="1"/>
              <a:t>dataw_fro03.csv</a:t>
            </a:r>
          </a:p>
        </p:txBody>
      </p:sp>
      <p:sp>
        <p:nvSpPr>
          <p:cNvPr id="13" name="Google Shape;1963;p42">
            <a:extLst>
              <a:ext uri="{FF2B5EF4-FFF2-40B4-BE49-F238E27FC236}">
                <a16:creationId xmlns:a16="http://schemas.microsoft.com/office/drawing/2014/main" id="{DD98C8D7-E669-A1C8-4D10-785566A917C0}"/>
              </a:ext>
            </a:extLst>
          </p:cNvPr>
          <p:cNvSpPr txBox="1">
            <a:spLocks/>
          </p:cNvSpPr>
          <p:nvPr/>
        </p:nvSpPr>
        <p:spPr>
          <a:xfrm>
            <a:off x="720001" y="3545561"/>
            <a:ext cx="7704000" cy="118831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1"/>
              </a:buClr>
              <a:buSzPts val="1400"/>
              <a:buFont typeface="Poppins Medium"/>
              <a:buNone/>
              <a:defRPr sz="1200" b="0" i="0" u="none" strike="noStrike" cap="none">
                <a:solidFill>
                  <a:schemeClr val="lt1"/>
                </a:solidFill>
                <a:latin typeface="Poppins Medium"/>
                <a:ea typeface="Poppins Medium"/>
                <a:cs typeface="Poppins Medium"/>
                <a:sym typeface="Poppins Medium"/>
              </a:defRPr>
            </a:lvl1pPr>
            <a:lvl2pPr marL="914400" marR="0" lvl="1" indent="-304800" algn="ctr" rtl="0">
              <a:lnSpc>
                <a:spcPct val="100000"/>
              </a:lnSpc>
              <a:spcBef>
                <a:spcPts val="0"/>
              </a:spcBef>
              <a:spcAft>
                <a:spcPts val="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2pPr>
            <a:lvl3pPr marL="1371600" marR="0" lvl="2" indent="-304800" algn="ctr" rtl="0">
              <a:lnSpc>
                <a:spcPct val="100000"/>
              </a:lnSpc>
              <a:spcBef>
                <a:spcPts val="1600"/>
              </a:spcBef>
              <a:spcAft>
                <a:spcPts val="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3pPr>
            <a:lvl4pPr marL="1828800" marR="0" lvl="3" indent="-304800" algn="ctr" rtl="0">
              <a:lnSpc>
                <a:spcPct val="100000"/>
              </a:lnSpc>
              <a:spcBef>
                <a:spcPts val="1600"/>
              </a:spcBef>
              <a:spcAft>
                <a:spcPts val="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4pPr>
            <a:lvl5pPr marL="2286000" marR="0" lvl="4" indent="-304800" algn="ctr" rtl="0">
              <a:lnSpc>
                <a:spcPct val="100000"/>
              </a:lnSpc>
              <a:spcBef>
                <a:spcPts val="1600"/>
              </a:spcBef>
              <a:spcAft>
                <a:spcPts val="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5pPr>
            <a:lvl6pPr marL="2743200" marR="0" lvl="5" indent="-304800" algn="ctr" rtl="0">
              <a:lnSpc>
                <a:spcPct val="100000"/>
              </a:lnSpc>
              <a:spcBef>
                <a:spcPts val="1600"/>
              </a:spcBef>
              <a:spcAft>
                <a:spcPts val="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6pPr>
            <a:lvl7pPr marL="3200400" marR="0" lvl="6" indent="-304800" algn="ctr" rtl="0">
              <a:lnSpc>
                <a:spcPct val="100000"/>
              </a:lnSpc>
              <a:spcBef>
                <a:spcPts val="1600"/>
              </a:spcBef>
              <a:spcAft>
                <a:spcPts val="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7pPr>
            <a:lvl8pPr marL="3657600" marR="0" lvl="7" indent="-304800" algn="ctr" rtl="0">
              <a:lnSpc>
                <a:spcPct val="100000"/>
              </a:lnSpc>
              <a:spcBef>
                <a:spcPts val="1600"/>
              </a:spcBef>
              <a:spcAft>
                <a:spcPts val="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8pPr>
            <a:lvl9pPr marL="4114800" marR="0" lvl="8" indent="-304800" algn="ctr" rtl="0">
              <a:lnSpc>
                <a:spcPct val="100000"/>
              </a:lnSpc>
              <a:spcBef>
                <a:spcPts val="1600"/>
              </a:spcBef>
              <a:spcAft>
                <a:spcPts val="160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9pPr>
          </a:lstStyle>
          <a:p>
            <a:pPr marL="0" indent="0"/>
            <a:r>
              <a:rPr lang="fr-FR"/>
              <a:t>Le client désire des informations spécifiques.</a:t>
            </a:r>
          </a:p>
          <a:p>
            <a:pPr marL="0" indent="0"/>
            <a:endParaRPr lang="fr-FR"/>
          </a:p>
          <a:p>
            <a:pPr marL="0" indent="0"/>
            <a:r>
              <a:rPr lang="fr-FR"/>
              <a:t>Nous devons créer des jobs pour limiter le flux d’information, avec un mapper et </a:t>
            </a:r>
            <a:r>
              <a:rPr lang="fr-FR" err="1"/>
              <a:t>reducer</a:t>
            </a:r>
            <a:r>
              <a:rPr lang="fr-FR"/>
              <a:t>, pour obtenir uniquement les informations voulues.</a:t>
            </a:r>
          </a:p>
        </p:txBody>
      </p:sp>
      <p:pic>
        <p:nvPicPr>
          <p:cNvPr id="5" name="Image 4" descr="Une image contenant texte, capture d’écran, Police, conception&#10;&#10;Description générée automatiquement">
            <a:extLst>
              <a:ext uri="{FF2B5EF4-FFF2-40B4-BE49-F238E27FC236}">
                <a16:creationId xmlns:a16="http://schemas.microsoft.com/office/drawing/2014/main" id="{05E38D61-4B6B-F811-76D7-315BD193C2DD}"/>
              </a:ext>
            </a:extLst>
          </p:cNvPr>
          <p:cNvPicPr>
            <a:picLocks noChangeAspect="1"/>
          </p:cNvPicPr>
          <p:nvPr/>
        </p:nvPicPr>
        <p:blipFill>
          <a:blip r:embed="rId4"/>
          <a:stretch>
            <a:fillRect/>
          </a:stretch>
        </p:blipFill>
        <p:spPr>
          <a:xfrm>
            <a:off x="8573359" y="107718"/>
            <a:ext cx="469395" cy="501267"/>
          </a:xfrm>
          <a:prstGeom prst="rect">
            <a:avLst/>
          </a:prstGeom>
          <a:effectLst>
            <a:glow rad="63500">
              <a:schemeClr val="accent3">
                <a:satMod val="175000"/>
                <a:alpha val="40000"/>
              </a:schemeClr>
            </a:glow>
          </a:effectLst>
        </p:spPr>
      </p:pic>
      <p:sp>
        <p:nvSpPr>
          <p:cNvPr id="6" name="Espace réservé du numéro de diapositive 5">
            <a:extLst>
              <a:ext uri="{FF2B5EF4-FFF2-40B4-BE49-F238E27FC236}">
                <a16:creationId xmlns:a16="http://schemas.microsoft.com/office/drawing/2014/main" id="{A70D099F-1FF8-511C-F888-3D8E506F43C7}"/>
              </a:ext>
            </a:extLst>
          </p:cNvPr>
          <p:cNvSpPr>
            <a:spLocks noGrp="1"/>
          </p:cNvSpPr>
          <p:nvPr>
            <p:ph type="sldNum" sz="quarter" idx="11"/>
          </p:nvPr>
        </p:nvSpPr>
        <p:spPr>
          <a:xfrm>
            <a:off x="6695456" y="4596555"/>
            <a:ext cx="2057400" cy="274637"/>
          </a:xfrm>
        </p:spPr>
        <p:txBody>
          <a:bodyPr/>
          <a:lstStyle/>
          <a:p>
            <a:fld id="{326F19BA-511A-465D-B7F5-6042D6B00A93}" type="slidenum">
              <a:rPr lang="fr-FR" smtClean="0"/>
              <a:t>5</a:t>
            </a:fld>
            <a:endParaRPr lang="fr-F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961"/>
        <p:cNvGrpSpPr/>
        <p:nvPr/>
      </p:nvGrpSpPr>
      <p:grpSpPr>
        <a:xfrm>
          <a:off x="0" y="0"/>
          <a:ext cx="0" cy="0"/>
          <a:chOff x="0" y="0"/>
          <a:chExt cx="0" cy="0"/>
        </a:xfrm>
      </p:grpSpPr>
      <p:sp>
        <p:nvSpPr>
          <p:cNvPr id="1962" name="Google Shape;1962;p42"/>
          <p:cNvSpPr txBox="1">
            <a:spLocks noGrp="1"/>
          </p:cNvSpPr>
          <p:nvPr>
            <p:ph type="title"/>
          </p:nvPr>
        </p:nvSpPr>
        <p:spPr>
          <a:xfrm>
            <a:off x="720000" y="110953"/>
            <a:ext cx="7704000" cy="572700"/>
          </a:xfrm>
          <a:prstGeom prst="rect">
            <a:avLst/>
          </a:prstGeom>
        </p:spPr>
        <p:txBody>
          <a:bodyPr spcFirstLastPara="1" wrap="square" lIns="91425" tIns="91425" rIns="91425" bIns="91425" anchor="t" anchorCtr="0">
            <a:noAutofit/>
          </a:bodyPr>
          <a:lstStyle/>
          <a:p>
            <a:r>
              <a:rPr lang="en" sz="1600">
                <a:latin typeface="Poppins"/>
                <a:cs typeface="Poppins"/>
                <a:sym typeface="Poppins"/>
              </a:rPr>
              <a:t>Mapper et Reducer</a:t>
            </a:r>
            <a:endParaRPr lang="fr-FR"/>
          </a:p>
        </p:txBody>
      </p:sp>
      <p:sp>
        <p:nvSpPr>
          <p:cNvPr id="2" name="Espace réservé de la date 1">
            <a:extLst>
              <a:ext uri="{FF2B5EF4-FFF2-40B4-BE49-F238E27FC236}">
                <a16:creationId xmlns:a16="http://schemas.microsoft.com/office/drawing/2014/main" id="{B3E137C0-A73F-077B-E063-12F46179C4B4}"/>
              </a:ext>
            </a:extLst>
          </p:cNvPr>
          <p:cNvSpPr>
            <a:spLocks noGrp="1"/>
          </p:cNvSpPr>
          <p:nvPr>
            <p:ph type="dt" sz="half" idx="10"/>
          </p:nvPr>
        </p:nvSpPr>
        <p:spPr/>
        <p:txBody>
          <a:bodyPr/>
          <a:lstStyle/>
          <a:p>
            <a:r>
              <a:rPr lang="fr-FR"/>
              <a:t>05/09/2024</a:t>
            </a:r>
          </a:p>
        </p:txBody>
      </p:sp>
      <p:pic>
        <p:nvPicPr>
          <p:cNvPr id="4" name="Image 3" descr="Une image contenant texte, capture d’écran, Police, conception&#10;&#10;Description générée automatiquement">
            <a:extLst>
              <a:ext uri="{FF2B5EF4-FFF2-40B4-BE49-F238E27FC236}">
                <a16:creationId xmlns:a16="http://schemas.microsoft.com/office/drawing/2014/main" id="{C42E18D9-F4F7-2DC2-54F1-61267FC99F93}"/>
              </a:ext>
            </a:extLst>
          </p:cNvPr>
          <p:cNvPicPr>
            <a:picLocks noChangeAspect="1"/>
          </p:cNvPicPr>
          <p:nvPr/>
        </p:nvPicPr>
        <p:blipFill>
          <a:blip r:embed="rId3"/>
          <a:stretch>
            <a:fillRect/>
          </a:stretch>
        </p:blipFill>
        <p:spPr>
          <a:xfrm>
            <a:off x="8573359" y="107718"/>
            <a:ext cx="469395" cy="501267"/>
          </a:xfrm>
          <a:prstGeom prst="rect">
            <a:avLst/>
          </a:prstGeom>
          <a:effectLst>
            <a:glow rad="63500">
              <a:schemeClr val="accent3">
                <a:satMod val="175000"/>
                <a:alpha val="40000"/>
              </a:schemeClr>
            </a:glow>
          </a:effectLst>
        </p:spPr>
      </p:pic>
      <p:sp>
        <p:nvSpPr>
          <p:cNvPr id="7" name="Espace réservé du numéro de diapositive 6">
            <a:extLst>
              <a:ext uri="{FF2B5EF4-FFF2-40B4-BE49-F238E27FC236}">
                <a16:creationId xmlns:a16="http://schemas.microsoft.com/office/drawing/2014/main" id="{2A3ED4B3-2DD2-A27B-58DD-4DEEB3AE8D1E}"/>
              </a:ext>
            </a:extLst>
          </p:cNvPr>
          <p:cNvSpPr>
            <a:spLocks noGrp="1"/>
          </p:cNvSpPr>
          <p:nvPr>
            <p:ph type="sldNum" sz="quarter" idx="11"/>
          </p:nvPr>
        </p:nvSpPr>
        <p:spPr/>
        <p:txBody>
          <a:bodyPr/>
          <a:lstStyle/>
          <a:p>
            <a:fld id="{326F19BA-511A-465D-B7F5-6042D6B00A93}" type="slidenum">
              <a:rPr lang="fr-FR" smtClean="0"/>
              <a:t>6</a:t>
            </a:fld>
            <a:endParaRPr lang="fr-FR"/>
          </a:p>
        </p:txBody>
      </p:sp>
      <p:sp>
        <p:nvSpPr>
          <p:cNvPr id="14" name="Google Shape;1963;p42">
            <a:extLst>
              <a:ext uri="{FF2B5EF4-FFF2-40B4-BE49-F238E27FC236}">
                <a16:creationId xmlns:a16="http://schemas.microsoft.com/office/drawing/2014/main" id="{26AEA849-BCDE-429E-779E-91C52EEE7BD7}"/>
              </a:ext>
            </a:extLst>
          </p:cNvPr>
          <p:cNvSpPr txBox="1">
            <a:spLocks/>
          </p:cNvSpPr>
          <p:nvPr/>
        </p:nvSpPr>
        <p:spPr>
          <a:xfrm>
            <a:off x="442834" y="610480"/>
            <a:ext cx="8133426" cy="738909"/>
          </a:xfrm>
          <a:prstGeom prst="rect">
            <a:avLst/>
          </a:prstGeom>
          <a:solidFill>
            <a:schemeClr val="accent6"/>
          </a:solidFill>
          <a:ln>
            <a:noFill/>
          </a:ln>
          <a:effectLst>
            <a:outerShdw blurRad="50800" dist="38100" dir="2700000" algn="tl" rotWithShape="0">
              <a:prstClr val="black">
                <a:alpha val="40000"/>
              </a:prstClr>
            </a:outerShdw>
          </a:effectLst>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1"/>
              </a:buClr>
              <a:buSzPts val="1400"/>
              <a:buFont typeface="Poppins Medium"/>
              <a:buNone/>
              <a:defRPr sz="1200" b="0" i="0" u="none" strike="noStrike" cap="none">
                <a:solidFill>
                  <a:schemeClr val="lt1"/>
                </a:solidFill>
                <a:latin typeface="Poppins Medium"/>
                <a:ea typeface="Poppins Medium"/>
                <a:cs typeface="Poppins Medium"/>
                <a:sym typeface="Poppins Medium"/>
              </a:defRPr>
            </a:lvl1pPr>
            <a:lvl2pPr marL="914400" marR="0" lvl="1" indent="-304800" algn="ctr" rtl="0">
              <a:lnSpc>
                <a:spcPct val="100000"/>
              </a:lnSpc>
              <a:spcBef>
                <a:spcPts val="0"/>
              </a:spcBef>
              <a:spcAft>
                <a:spcPts val="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2pPr>
            <a:lvl3pPr marL="1371600" marR="0" lvl="2" indent="-304800" algn="ctr" rtl="0">
              <a:lnSpc>
                <a:spcPct val="100000"/>
              </a:lnSpc>
              <a:spcBef>
                <a:spcPts val="1600"/>
              </a:spcBef>
              <a:spcAft>
                <a:spcPts val="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3pPr>
            <a:lvl4pPr marL="1828800" marR="0" lvl="3" indent="-304800" algn="ctr" rtl="0">
              <a:lnSpc>
                <a:spcPct val="100000"/>
              </a:lnSpc>
              <a:spcBef>
                <a:spcPts val="1600"/>
              </a:spcBef>
              <a:spcAft>
                <a:spcPts val="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4pPr>
            <a:lvl5pPr marL="2286000" marR="0" lvl="4" indent="-304800" algn="ctr" rtl="0">
              <a:lnSpc>
                <a:spcPct val="100000"/>
              </a:lnSpc>
              <a:spcBef>
                <a:spcPts val="1600"/>
              </a:spcBef>
              <a:spcAft>
                <a:spcPts val="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5pPr>
            <a:lvl6pPr marL="2743200" marR="0" lvl="5" indent="-304800" algn="ctr" rtl="0">
              <a:lnSpc>
                <a:spcPct val="100000"/>
              </a:lnSpc>
              <a:spcBef>
                <a:spcPts val="1600"/>
              </a:spcBef>
              <a:spcAft>
                <a:spcPts val="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6pPr>
            <a:lvl7pPr marL="3200400" marR="0" lvl="6" indent="-304800" algn="ctr" rtl="0">
              <a:lnSpc>
                <a:spcPct val="100000"/>
              </a:lnSpc>
              <a:spcBef>
                <a:spcPts val="1600"/>
              </a:spcBef>
              <a:spcAft>
                <a:spcPts val="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7pPr>
            <a:lvl8pPr marL="3657600" marR="0" lvl="7" indent="-304800" algn="ctr" rtl="0">
              <a:lnSpc>
                <a:spcPct val="100000"/>
              </a:lnSpc>
              <a:spcBef>
                <a:spcPts val="1600"/>
              </a:spcBef>
              <a:spcAft>
                <a:spcPts val="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8pPr>
            <a:lvl9pPr marL="4114800" marR="0" lvl="8" indent="-304800" algn="ctr" rtl="0">
              <a:lnSpc>
                <a:spcPct val="100000"/>
              </a:lnSpc>
              <a:spcBef>
                <a:spcPts val="1600"/>
              </a:spcBef>
              <a:spcAft>
                <a:spcPts val="160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9pPr>
          </a:lstStyle>
          <a:p>
            <a:r>
              <a:rPr lang="fr-FR" b="1"/>
              <a:t>MapReduce</a:t>
            </a:r>
            <a:r>
              <a:rPr lang="fr-FR"/>
              <a:t> est un modèle de programmation dans Hadoop pour analyser de grandes quantités de données en parallèle. Les données sont divisées en petites parties, traitées simultanément sur différents serveurs, puis regroupées pour obtenir un résultat final. </a:t>
            </a:r>
          </a:p>
        </p:txBody>
      </p:sp>
      <p:sp>
        <p:nvSpPr>
          <p:cNvPr id="19" name="Google Shape;1963;p42">
            <a:extLst>
              <a:ext uri="{FF2B5EF4-FFF2-40B4-BE49-F238E27FC236}">
                <a16:creationId xmlns:a16="http://schemas.microsoft.com/office/drawing/2014/main" id="{129FEDA4-517B-A758-B8B4-489F7817E0BE}"/>
              </a:ext>
            </a:extLst>
          </p:cNvPr>
          <p:cNvSpPr txBox="1">
            <a:spLocks/>
          </p:cNvSpPr>
          <p:nvPr/>
        </p:nvSpPr>
        <p:spPr>
          <a:xfrm>
            <a:off x="442833" y="2248315"/>
            <a:ext cx="3087501" cy="655275"/>
          </a:xfrm>
          <a:prstGeom prst="rect">
            <a:avLst/>
          </a:prstGeom>
          <a:solidFill>
            <a:schemeClr val="accent6"/>
          </a:solidFill>
          <a:ln>
            <a:noFill/>
          </a:ln>
          <a:effectLst>
            <a:outerShdw blurRad="50800" dist="38100" dir="2700000" algn="tl" rotWithShape="0">
              <a:prstClr val="black">
                <a:alpha val="40000"/>
              </a:prstClr>
            </a:outerShdw>
          </a:effectLst>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1"/>
              </a:buClr>
              <a:buSzPts val="1400"/>
              <a:buFont typeface="Poppins Medium"/>
              <a:buNone/>
              <a:defRPr sz="1200" b="0" i="0" u="none" strike="noStrike" cap="none">
                <a:solidFill>
                  <a:schemeClr val="lt1"/>
                </a:solidFill>
                <a:latin typeface="Poppins Medium"/>
                <a:ea typeface="Poppins Medium"/>
                <a:cs typeface="Poppins Medium"/>
                <a:sym typeface="Poppins Medium"/>
              </a:defRPr>
            </a:lvl1pPr>
            <a:lvl2pPr marL="914400" marR="0" lvl="1" indent="-304800" algn="ctr" rtl="0">
              <a:lnSpc>
                <a:spcPct val="100000"/>
              </a:lnSpc>
              <a:spcBef>
                <a:spcPts val="0"/>
              </a:spcBef>
              <a:spcAft>
                <a:spcPts val="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2pPr>
            <a:lvl3pPr marL="1371600" marR="0" lvl="2" indent="-304800" algn="ctr" rtl="0">
              <a:lnSpc>
                <a:spcPct val="100000"/>
              </a:lnSpc>
              <a:spcBef>
                <a:spcPts val="1600"/>
              </a:spcBef>
              <a:spcAft>
                <a:spcPts val="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3pPr>
            <a:lvl4pPr marL="1828800" marR="0" lvl="3" indent="-304800" algn="ctr" rtl="0">
              <a:lnSpc>
                <a:spcPct val="100000"/>
              </a:lnSpc>
              <a:spcBef>
                <a:spcPts val="1600"/>
              </a:spcBef>
              <a:spcAft>
                <a:spcPts val="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4pPr>
            <a:lvl5pPr marL="2286000" marR="0" lvl="4" indent="-304800" algn="ctr" rtl="0">
              <a:lnSpc>
                <a:spcPct val="100000"/>
              </a:lnSpc>
              <a:spcBef>
                <a:spcPts val="1600"/>
              </a:spcBef>
              <a:spcAft>
                <a:spcPts val="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5pPr>
            <a:lvl6pPr marL="2743200" marR="0" lvl="5" indent="-304800" algn="ctr" rtl="0">
              <a:lnSpc>
                <a:spcPct val="100000"/>
              </a:lnSpc>
              <a:spcBef>
                <a:spcPts val="1600"/>
              </a:spcBef>
              <a:spcAft>
                <a:spcPts val="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6pPr>
            <a:lvl7pPr marL="3200400" marR="0" lvl="6" indent="-304800" algn="ctr" rtl="0">
              <a:lnSpc>
                <a:spcPct val="100000"/>
              </a:lnSpc>
              <a:spcBef>
                <a:spcPts val="1600"/>
              </a:spcBef>
              <a:spcAft>
                <a:spcPts val="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7pPr>
            <a:lvl8pPr marL="3657600" marR="0" lvl="7" indent="-304800" algn="ctr" rtl="0">
              <a:lnSpc>
                <a:spcPct val="100000"/>
              </a:lnSpc>
              <a:spcBef>
                <a:spcPts val="1600"/>
              </a:spcBef>
              <a:spcAft>
                <a:spcPts val="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8pPr>
            <a:lvl9pPr marL="4114800" marR="0" lvl="8" indent="-304800" algn="ctr" rtl="0">
              <a:lnSpc>
                <a:spcPct val="100000"/>
              </a:lnSpc>
              <a:spcBef>
                <a:spcPts val="1600"/>
              </a:spcBef>
              <a:spcAft>
                <a:spcPts val="160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9pPr>
          </a:lstStyle>
          <a:p>
            <a:r>
              <a:rPr lang="fr-FR"/>
              <a:t>Il utilise deux fonctions principales :</a:t>
            </a:r>
            <a:endParaRPr lang="fr-FR">
              <a:solidFill>
                <a:srgbClr val="000000"/>
              </a:solidFill>
            </a:endParaRPr>
          </a:p>
          <a:p>
            <a:r>
              <a:rPr lang="fr-FR" b="1" err="1"/>
              <a:t>Map</a:t>
            </a:r>
            <a:r>
              <a:rPr lang="fr-FR"/>
              <a:t> pour diviser les données </a:t>
            </a:r>
          </a:p>
          <a:p>
            <a:r>
              <a:rPr lang="fr-FR" b="1" err="1"/>
              <a:t>Reduce</a:t>
            </a:r>
            <a:r>
              <a:rPr lang="fr-FR"/>
              <a:t> pour les rassembler.</a:t>
            </a:r>
          </a:p>
        </p:txBody>
      </p:sp>
      <p:pic>
        <p:nvPicPr>
          <p:cNvPr id="20" name="Image 19" descr="Une image contenant capture d’écran, texte, cercle, ligne&#10;&#10;Description générée automatiquement">
            <a:extLst>
              <a:ext uri="{FF2B5EF4-FFF2-40B4-BE49-F238E27FC236}">
                <a16:creationId xmlns:a16="http://schemas.microsoft.com/office/drawing/2014/main" id="{437D6CC6-821B-BB66-8DE8-CB8E4AE618B7}"/>
              </a:ext>
            </a:extLst>
          </p:cNvPr>
          <p:cNvPicPr>
            <a:picLocks noChangeAspect="1"/>
          </p:cNvPicPr>
          <p:nvPr/>
        </p:nvPicPr>
        <p:blipFill>
          <a:blip r:embed="rId4"/>
          <a:stretch>
            <a:fillRect/>
          </a:stretch>
        </p:blipFill>
        <p:spPr>
          <a:xfrm>
            <a:off x="3648888" y="2250920"/>
            <a:ext cx="4933718" cy="2056471"/>
          </a:xfrm>
          <a:prstGeom prst="rect">
            <a:avLst/>
          </a:prstGeom>
        </p:spPr>
      </p:pic>
    </p:spTree>
    <p:extLst>
      <p:ext uri="{BB962C8B-B14F-4D97-AF65-F5344CB8AC3E}">
        <p14:creationId xmlns:p14="http://schemas.microsoft.com/office/powerpoint/2010/main" val="2053069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451"/>
        <p:cNvGrpSpPr/>
        <p:nvPr/>
      </p:nvGrpSpPr>
      <p:grpSpPr>
        <a:xfrm>
          <a:off x="0" y="0"/>
          <a:ext cx="0" cy="0"/>
          <a:chOff x="0" y="0"/>
          <a:chExt cx="0" cy="0"/>
        </a:xfrm>
      </p:grpSpPr>
      <p:sp>
        <p:nvSpPr>
          <p:cNvPr id="3452" name="Google Shape;3452;p54"/>
          <p:cNvSpPr txBox="1">
            <a:spLocks noGrp="1"/>
          </p:cNvSpPr>
          <p:nvPr>
            <p:ph type="title"/>
          </p:nvPr>
        </p:nvSpPr>
        <p:spPr>
          <a:xfrm>
            <a:off x="2175700" y="2041031"/>
            <a:ext cx="3822600" cy="1061437"/>
          </a:xfrm>
          <a:prstGeom prst="rect">
            <a:avLst/>
          </a:prstGeom>
        </p:spPr>
        <p:txBody>
          <a:bodyPr spcFirstLastPara="1" wrap="square" lIns="91425" tIns="91425" rIns="91425" bIns="91425" anchor="b" anchorCtr="0">
            <a:noAutofit/>
          </a:bodyPr>
          <a:lstStyle/>
          <a:p>
            <a:r>
              <a:rPr lang="fr-FR">
                <a:latin typeface="Poppins"/>
                <a:ea typeface="Poppins"/>
                <a:cs typeface="Poppins"/>
                <a:sym typeface="Poppins"/>
              </a:rPr>
              <a:t>Lot 1</a:t>
            </a:r>
            <a:endParaRPr lang="fr-FR">
              <a:latin typeface="Poppins"/>
              <a:ea typeface="Poppins"/>
              <a:cs typeface="Poppins"/>
            </a:endParaRPr>
          </a:p>
        </p:txBody>
      </p:sp>
      <p:sp>
        <p:nvSpPr>
          <p:cNvPr id="3453" name="Google Shape;3453;p54"/>
          <p:cNvSpPr txBox="1">
            <a:spLocks noGrp="1"/>
          </p:cNvSpPr>
          <p:nvPr>
            <p:ph type="title" idx="2"/>
          </p:nvPr>
        </p:nvSpPr>
        <p:spPr>
          <a:xfrm>
            <a:off x="782700" y="2041500"/>
            <a:ext cx="1218000" cy="1060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pic>
        <p:nvPicPr>
          <p:cNvPr id="3455" name="Google Shape;3455;p54"/>
          <p:cNvPicPr preferRelativeResize="0"/>
          <p:nvPr/>
        </p:nvPicPr>
        <p:blipFill>
          <a:blip r:embed="rId3">
            <a:alphaModFix/>
          </a:blip>
          <a:stretch>
            <a:fillRect/>
          </a:stretch>
        </p:blipFill>
        <p:spPr>
          <a:xfrm>
            <a:off x="6173300" y="1413648"/>
            <a:ext cx="2243700" cy="2316225"/>
          </a:xfrm>
          <a:prstGeom prst="rect">
            <a:avLst/>
          </a:prstGeom>
          <a:noFill/>
          <a:ln w="19050" cap="flat" cmpd="sng">
            <a:solidFill>
              <a:schemeClr val="dk2"/>
            </a:solidFill>
            <a:prstDash val="solid"/>
            <a:round/>
            <a:headEnd type="none" w="sm" len="sm"/>
            <a:tailEnd type="none" w="sm" len="sm"/>
          </a:ln>
        </p:spPr>
      </p:pic>
      <p:pic>
        <p:nvPicPr>
          <p:cNvPr id="3456" name="Google Shape;3456;p54"/>
          <p:cNvPicPr preferRelativeResize="0"/>
          <p:nvPr/>
        </p:nvPicPr>
        <p:blipFill>
          <a:blip r:embed="rId4">
            <a:alphaModFix/>
          </a:blip>
          <a:stretch>
            <a:fillRect/>
          </a:stretch>
        </p:blipFill>
        <p:spPr>
          <a:xfrm>
            <a:off x="6805431" y="1827812"/>
            <a:ext cx="891342" cy="696300"/>
          </a:xfrm>
          <a:prstGeom prst="rect">
            <a:avLst/>
          </a:prstGeom>
          <a:noFill/>
          <a:ln>
            <a:noFill/>
          </a:ln>
        </p:spPr>
      </p:pic>
      <p:sp>
        <p:nvSpPr>
          <p:cNvPr id="2" name="Espace réservé de la date 1">
            <a:extLst>
              <a:ext uri="{FF2B5EF4-FFF2-40B4-BE49-F238E27FC236}">
                <a16:creationId xmlns:a16="http://schemas.microsoft.com/office/drawing/2014/main" id="{C7595CA2-9553-C2CA-28B4-77228E81BCF8}"/>
              </a:ext>
            </a:extLst>
          </p:cNvPr>
          <p:cNvSpPr>
            <a:spLocks noGrp="1"/>
          </p:cNvSpPr>
          <p:nvPr>
            <p:ph type="dt" sz="half" idx="10"/>
          </p:nvPr>
        </p:nvSpPr>
        <p:spPr/>
        <p:txBody>
          <a:bodyPr/>
          <a:lstStyle/>
          <a:p>
            <a:r>
              <a:rPr lang="fr-FR"/>
              <a:t>05/09/2024</a:t>
            </a:r>
          </a:p>
        </p:txBody>
      </p:sp>
      <p:pic>
        <p:nvPicPr>
          <p:cNvPr id="5" name="Image 4" descr="Une image contenant texte, capture d’écran, Police, conception&#10;&#10;Description générée automatiquement">
            <a:extLst>
              <a:ext uri="{FF2B5EF4-FFF2-40B4-BE49-F238E27FC236}">
                <a16:creationId xmlns:a16="http://schemas.microsoft.com/office/drawing/2014/main" id="{853A75EE-58EA-A8CE-BE31-76CADF1A7246}"/>
              </a:ext>
            </a:extLst>
          </p:cNvPr>
          <p:cNvPicPr>
            <a:picLocks noChangeAspect="1"/>
          </p:cNvPicPr>
          <p:nvPr/>
        </p:nvPicPr>
        <p:blipFill>
          <a:blip r:embed="rId5"/>
          <a:stretch>
            <a:fillRect/>
          </a:stretch>
        </p:blipFill>
        <p:spPr>
          <a:xfrm>
            <a:off x="8573359" y="107718"/>
            <a:ext cx="469395" cy="501267"/>
          </a:xfrm>
          <a:prstGeom prst="rect">
            <a:avLst/>
          </a:prstGeom>
          <a:effectLst>
            <a:glow rad="63500">
              <a:schemeClr val="accent3">
                <a:satMod val="175000"/>
                <a:alpha val="40000"/>
              </a:schemeClr>
            </a:glow>
          </a:effectLst>
        </p:spPr>
      </p:pic>
      <p:sp>
        <p:nvSpPr>
          <p:cNvPr id="6" name="Espace réservé du numéro de diapositive 5">
            <a:extLst>
              <a:ext uri="{FF2B5EF4-FFF2-40B4-BE49-F238E27FC236}">
                <a16:creationId xmlns:a16="http://schemas.microsoft.com/office/drawing/2014/main" id="{600DD1F5-1264-14B0-82D6-0F75B08B5F56}"/>
              </a:ext>
            </a:extLst>
          </p:cNvPr>
          <p:cNvSpPr>
            <a:spLocks noGrp="1"/>
          </p:cNvSpPr>
          <p:nvPr>
            <p:ph type="sldNum" sz="quarter" idx="11"/>
          </p:nvPr>
        </p:nvSpPr>
        <p:spPr/>
        <p:txBody>
          <a:bodyPr/>
          <a:lstStyle/>
          <a:p>
            <a:fld id="{326F19BA-511A-465D-B7F5-6042D6B00A93}" type="slidenum">
              <a:rPr lang="fr-FR" smtClean="0"/>
              <a:t>7</a:t>
            </a:fld>
            <a:endParaRPr lang="fr-F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afterEffect">
                                  <p:stCondLst>
                                    <p:cond delay="0"/>
                                  </p:stCondLst>
                                  <p:childTnLst>
                                    <p:animRot by="-21600000">
                                      <p:cBhvr>
                                        <p:cTn id="6" dur="1000" fill="hold"/>
                                        <p:tgtEl>
                                          <p:spTgt spid="345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61"/>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B3E137C0-A73F-077B-E063-12F46179C4B4}"/>
              </a:ext>
            </a:extLst>
          </p:cNvPr>
          <p:cNvSpPr>
            <a:spLocks noGrp="1"/>
          </p:cNvSpPr>
          <p:nvPr>
            <p:ph type="dt" sz="half" idx="10"/>
          </p:nvPr>
        </p:nvSpPr>
        <p:spPr/>
        <p:txBody>
          <a:bodyPr/>
          <a:lstStyle/>
          <a:p>
            <a:r>
              <a:rPr lang="fr-FR"/>
              <a:t>05/09/2024</a:t>
            </a:r>
          </a:p>
        </p:txBody>
      </p:sp>
      <p:sp>
        <p:nvSpPr>
          <p:cNvPr id="6" name="Google Shape;1963;p42">
            <a:extLst>
              <a:ext uri="{FF2B5EF4-FFF2-40B4-BE49-F238E27FC236}">
                <a16:creationId xmlns:a16="http://schemas.microsoft.com/office/drawing/2014/main" id="{31C67745-EE40-0061-AD09-D2ACEBB5DB4A}"/>
              </a:ext>
            </a:extLst>
          </p:cNvPr>
          <p:cNvSpPr txBox="1">
            <a:spLocks/>
          </p:cNvSpPr>
          <p:nvPr/>
        </p:nvSpPr>
        <p:spPr>
          <a:xfrm>
            <a:off x="2587092" y="298691"/>
            <a:ext cx="4240144" cy="606364"/>
          </a:xfrm>
          <a:prstGeom prst="rect">
            <a:avLst/>
          </a:prstGeom>
          <a:solidFill>
            <a:schemeClr val="accent6"/>
          </a:solidFill>
          <a:ln>
            <a:noFill/>
          </a:ln>
          <a:effectLst>
            <a:outerShdw blurRad="50800" dist="38100" dir="2700000" algn="tl" rotWithShape="0">
              <a:prstClr val="black">
                <a:alpha val="40000"/>
              </a:prstClr>
            </a:outerShdw>
          </a:effectLst>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1"/>
              </a:buClr>
              <a:buSzPts val="1400"/>
              <a:buFont typeface="Poppins Medium"/>
              <a:buNone/>
              <a:defRPr sz="1200" b="0" i="0" u="none" strike="noStrike" cap="none">
                <a:solidFill>
                  <a:schemeClr val="lt1"/>
                </a:solidFill>
                <a:latin typeface="Poppins Medium"/>
                <a:ea typeface="Poppins Medium"/>
                <a:cs typeface="Poppins Medium"/>
                <a:sym typeface="Poppins Medium"/>
              </a:defRPr>
            </a:lvl1pPr>
            <a:lvl2pPr marL="914400" marR="0" lvl="1" indent="-304800" algn="ctr" rtl="0">
              <a:lnSpc>
                <a:spcPct val="100000"/>
              </a:lnSpc>
              <a:spcBef>
                <a:spcPts val="0"/>
              </a:spcBef>
              <a:spcAft>
                <a:spcPts val="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2pPr>
            <a:lvl3pPr marL="1371600" marR="0" lvl="2" indent="-304800" algn="ctr" rtl="0">
              <a:lnSpc>
                <a:spcPct val="100000"/>
              </a:lnSpc>
              <a:spcBef>
                <a:spcPts val="1600"/>
              </a:spcBef>
              <a:spcAft>
                <a:spcPts val="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3pPr>
            <a:lvl4pPr marL="1828800" marR="0" lvl="3" indent="-304800" algn="ctr" rtl="0">
              <a:lnSpc>
                <a:spcPct val="100000"/>
              </a:lnSpc>
              <a:spcBef>
                <a:spcPts val="1600"/>
              </a:spcBef>
              <a:spcAft>
                <a:spcPts val="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4pPr>
            <a:lvl5pPr marL="2286000" marR="0" lvl="4" indent="-304800" algn="ctr" rtl="0">
              <a:lnSpc>
                <a:spcPct val="100000"/>
              </a:lnSpc>
              <a:spcBef>
                <a:spcPts val="1600"/>
              </a:spcBef>
              <a:spcAft>
                <a:spcPts val="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5pPr>
            <a:lvl6pPr marL="2743200" marR="0" lvl="5" indent="-304800" algn="ctr" rtl="0">
              <a:lnSpc>
                <a:spcPct val="100000"/>
              </a:lnSpc>
              <a:spcBef>
                <a:spcPts val="1600"/>
              </a:spcBef>
              <a:spcAft>
                <a:spcPts val="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6pPr>
            <a:lvl7pPr marL="3200400" marR="0" lvl="6" indent="-304800" algn="ctr" rtl="0">
              <a:lnSpc>
                <a:spcPct val="100000"/>
              </a:lnSpc>
              <a:spcBef>
                <a:spcPts val="1600"/>
              </a:spcBef>
              <a:spcAft>
                <a:spcPts val="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7pPr>
            <a:lvl8pPr marL="3657600" marR="0" lvl="7" indent="-304800" algn="ctr" rtl="0">
              <a:lnSpc>
                <a:spcPct val="100000"/>
              </a:lnSpc>
              <a:spcBef>
                <a:spcPts val="1600"/>
              </a:spcBef>
              <a:spcAft>
                <a:spcPts val="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8pPr>
            <a:lvl9pPr marL="4114800" marR="0" lvl="8" indent="-304800" algn="ctr" rtl="0">
              <a:lnSpc>
                <a:spcPct val="100000"/>
              </a:lnSpc>
              <a:spcBef>
                <a:spcPts val="1600"/>
              </a:spcBef>
              <a:spcAft>
                <a:spcPts val="160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9pPr>
          </a:lstStyle>
          <a:p>
            <a:pPr marL="0" indent="0"/>
            <a:r>
              <a:rPr lang="fr-FR" sz="1000" b="1" i="1"/>
              <a:t>1. </a:t>
            </a:r>
            <a:r>
              <a:rPr lang="fr-FR" sz="1000" i="1"/>
              <a:t>Filtrer les données selon les critères suivants :</a:t>
            </a:r>
          </a:p>
          <a:p>
            <a:pPr marL="628650" lvl="1" indent="-171450" algn="l">
              <a:buFont typeface="Arial" panose="020B0604020202020204" pitchFamily="34" charset="0"/>
              <a:buChar char="•"/>
            </a:pPr>
            <a:r>
              <a:rPr lang="fr-FR" sz="1000" i="1"/>
              <a:t>Entre 2008 et 2012,</a:t>
            </a:r>
          </a:p>
          <a:p>
            <a:pPr marL="628650" lvl="1" indent="-171450" algn="l">
              <a:buFont typeface="Arial" panose="020B0604020202020204" pitchFamily="34" charset="0"/>
              <a:buChar char="•"/>
            </a:pPr>
            <a:r>
              <a:rPr lang="fr-FR" sz="1000" i="1"/>
              <a:t>Avec uniquement les départements 53, 61, 75 et 28</a:t>
            </a:r>
          </a:p>
        </p:txBody>
      </p:sp>
      <p:cxnSp>
        <p:nvCxnSpPr>
          <p:cNvPr id="19" name="Connecteur droit 18">
            <a:extLst>
              <a:ext uri="{FF2B5EF4-FFF2-40B4-BE49-F238E27FC236}">
                <a16:creationId xmlns:a16="http://schemas.microsoft.com/office/drawing/2014/main" id="{266D4DAF-EE95-B966-0505-C6690749ACFF}"/>
              </a:ext>
            </a:extLst>
          </p:cNvPr>
          <p:cNvCxnSpPr>
            <a:cxnSpLocks/>
          </p:cNvCxnSpPr>
          <p:nvPr/>
        </p:nvCxnSpPr>
        <p:spPr>
          <a:xfrm flipV="1">
            <a:off x="4665090" y="1071407"/>
            <a:ext cx="0" cy="3602599"/>
          </a:xfrm>
          <a:prstGeom prst="line">
            <a:avLst/>
          </a:prstGeom>
          <a:ln w="19050">
            <a:prstDash val="dashDot"/>
            <a:headEnd type="diamond" w="med" len="med"/>
            <a:tailEnd type="diamond" w="med" len="med"/>
          </a:ln>
        </p:spPr>
        <p:style>
          <a:lnRef idx="1">
            <a:schemeClr val="accent1"/>
          </a:lnRef>
          <a:fillRef idx="0">
            <a:schemeClr val="accent1"/>
          </a:fillRef>
          <a:effectRef idx="0">
            <a:schemeClr val="accent1"/>
          </a:effectRef>
          <a:fontRef idx="minor">
            <a:schemeClr val="tx1"/>
          </a:fontRef>
        </p:style>
      </p:cxnSp>
      <p:sp>
        <p:nvSpPr>
          <p:cNvPr id="23" name="Google Shape;1963;p42">
            <a:extLst>
              <a:ext uri="{FF2B5EF4-FFF2-40B4-BE49-F238E27FC236}">
                <a16:creationId xmlns:a16="http://schemas.microsoft.com/office/drawing/2014/main" id="{9DB292A6-D60F-8479-5896-C77AA4A2E3DE}"/>
              </a:ext>
            </a:extLst>
          </p:cNvPr>
          <p:cNvSpPr txBox="1">
            <a:spLocks/>
          </p:cNvSpPr>
          <p:nvPr/>
        </p:nvSpPr>
        <p:spPr>
          <a:xfrm>
            <a:off x="6916935" y="604316"/>
            <a:ext cx="829994" cy="293479"/>
          </a:xfrm>
          <a:prstGeom prst="rect">
            <a:avLst/>
          </a:prstGeom>
          <a:solidFill>
            <a:schemeClr val="accent6"/>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1"/>
              </a:buClr>
              <a:buSzPts val="1400"/>
              <a:buFont typeface="Poppins Medium"/>
              <a:buNone/>
              <a:defRPr sz="1200" b="0" i="0" u="none" strike="noStrike" cap="none">
                <a:solidFill>
                  <a:schemeClr val="lt1"/>
                </a:solidFill>
                <a:latin typeface="Poppins Medium"/>
                <a:ea typeface="Poppins Medium"/>
                <a:cs typeface="Poppins Medium"/>
                <a:sym typeface="Poppins Medium"/>
              </a:defRPr>
            </a:lvl1pPr>
            <a:lvl2pPr marL="914400" marR="0" lvl="1" indent="-304800" algn="ctr" rtl="0">
              <a:lnSpc>
                <a:spcPct val="100000"/>
              </a:lnSpc>
              <a:spcBef>
                <a:spcPts val="0"/>
              </a:spcBef>
              <a:spcAft>
                <a:spcPts val="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2pPr>
            <a:lvl3pPr marL="1371600" marR="0" lvl="2" indent="-304800" algn="ctr" rtl="0">
              <a:lnSpc>
                <a:spcPct val="100000"/>
              </a:lnSpc>
              <a:spcBef>
                <a:spcPts val="1600"/>
              </a:spcBef>
              <a:spcAft>
                <a:spcPts val="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3pPr>
            <a:lvl4pPr marL="1828800" marR="0" lvl="3" indent="-304800" algn="ctr" rtl="0">
              <a:lnSpc>
                <a:spcPct val="100000"/>
              </a:lnSpc>
              <a:spcBef>
                <a:spcPts val="1600"/>
              </a:spcBef>
              <a:spcAft>
                <a:spcPts val="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4pPr>
            <a:lvl5pPr marL="2286000" marR="0" lvl="4" indent="-304800" algn="ctr" rtl="0">
              <a:lnSpc>
                <a:spcPct val="100000"/>
              </a:lnSpc>
              <a:spcBef>
                <a:spcPts val="1600"/>
              </a:spcBef>
              <a:spcAft>
                <a:spcPts val="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5pPr>
            <a:lvl6pPr marL="2743200" marR="0" lvl="5" indent="-304800" algn="ctr" rtl="0">
              <a:lnSpc>
                <a:spcPct val="100000"/>
              </a:lnSpc>
              <a:spcBef>
                <a:spcPts val="1600"/>
              </a:spcBef>
              <a:spcAft>
                <a:spcPts val="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6pPr>
            <a:lvl7pPr marL="3200400" marR="0" lvl="6" indent="-304800" algn="ctr" rtl="0">
              <a:lnSpc>
                <a:spcPct val="100000"/>
              </a:lnSpc>
              <a:spcBef>
                <a:spcPts val="1600"/>
              </a:spcBef>
              <a:spcAft>
                <a:spcPts val="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7pPr>
            <a:lvl8pPr marL="3657600" marR="0" lvl="7" indent="-304800" algn="ctr" rtl="0">
              <a:lnSpc>
                <a:spcPct val="100000"/>
              </a:lnSpc>
              <a:spcBef>
                <a:spcPts val="1600"/>
              </a:spcBef>
              <a:spcAft>
                <a:spcPts val="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8pPr>
            <a:lvl9pPr marL="4114800" marR="0" lvl="8" indent="-304800" algn="ctr" rtl="0">
              <a:lnSpc>
                <a:spcPct val="100000"/>
              </a:lnSpc>
              <a:spcBef>
                <a:spcPts val="1600"/>
              </a:spcBef>
              <a:spcAft>
                <a:spcPts val="160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9pPr>
          </a:lstStyle>
          <a:p>
            <a:pPr marL="0" indent="0"/>
            <a:r>
              <a:rPr lang="fr-FR" sz="900" i="1"/>
              <a:t>mapper.py</a:t>
            </a:r>
          </a:p>
        </p:txBody>
      </p:sp>
      <p:pic>
        <p:nvPicPr>
          <p:cNvPr id="25" name="Image 24">
            <a:extLst>
              <a:ext uri="{FF2B5EF4-FFF2-40B4-BE49-F238E27FC236}">
                <a16:creationId xmlns:a16="http://schemas.microsoft.com/office/drawing/2014/main" id="{51F9797C-A3EC-8A0E-A045-08EDA614DD60}"/>
              </a:ext>
            </a:extLst>
          </p:cNvPr>
          <p:cNvPicPr>
            <a:picLocks noChangeAspect="1"/>
          </p:cNvPicPr>
          <p:nvPr/>
        </p:nvPicPr>
        <p:blipFill>
          <a:blip r:embed="rId3"/>
          <a:stretch>
            <a:fillRect/>
          </a:stretch>
        </p:blipFill>
        <p:spPr>
          <a:xfrm>
            <a:off x="6314434" y="1480775"/>
            <a:ext cx="2330764" cy="1068267"/>
          </a:xfrm>
          <a:prstGeom prst="rect">
            <a:avLst/>
          </a:prstGeom>
        </p:spPr>
      </p:pic>
      <p:pic>
        <p:nvPicPr>
          <p:cNvPr id="31" name="Image 30">
            <a:extLst>
              <a:ext uri="{FF2B5EF4-FFF2-40B4-BE49-F238E27FC236}">
                <a16:creationId xmlns:a16="http://schemas.microsoft.com/office/drawing/2014/main" id="{986E719D-99E4-D9A5-8BA8-C04FDB8469EC}"/>
              </a:ext>
            </a:extLst>
          </p:cNvPr>
          <p:cNvPicPr>
            <a:picLocks noChangeAspect="1"/>
          </p:cNvPicPr>
          <p:nvPr/>
        </p:nvPicPr>
        <p:blipFill>
          <a:blip r:embed="rId4"/>
          <a:stretch>
            <a:fillRect/>
          </a:stretch>
        </p:blipFill>
        <p:spPr>
          <a:xfrm>
            <a:off x="419873" y="4203979"/>
            <a:ext cx="4152128" cy="293479"/>
          </a:xfrm>
          <a:prstGeom prst="rect">
            <a:avLst/>
          </a:prstGeom>
        </p:spPr>
      </p:pic>
      <p:pic>
        <p:nvPicPr>
          <p:cNvPr id="33" name="Image 32">
            <a:extLst>
              <a:ext uri="{FF2B5EF4-FFF2-40B4-BE49-F238E27FC236}">
                <a16:creationId xmlns:a16="http://schemas.microsoft.com/office/drawing/2014/main" id="{06C25D70-E562-201B-F83B-CE3F3092D438}"/>
              </a:ext>
            </a:extLst>
          </p:cNvPr>
          <p:cNvPicPr>
            <a:picLocks noChangeAspect="1"/>
          </p:cNvPicPr>
          <p:nvPr/>
        </p:nvPicPr>
        <p:blipFill>
          <a:blip r:embed="rId5"/>
          <a:stretch>
            <a:fillRect/>
          </a:stretch>
        </p:blipFill>
        <p:spPr>
          <a:xfrm>
            <a:off x="4799434" y="4203981"/>
            <a:ext cx="3845764" cy="293477"/>
          </a:xfrm>
          <a:prstGeom prst="rect">
            <a:avLst/>
          </a:prstGeom>
        </p:spPr>
      </p:pic>
      <p:pic>
        <p:nvPicPr>
          <p:cNvPr id="37" name="Image 36">
            <a:extLst>
              <a:ext uri="{FF2B5EF4-FFF2-40B4-BE49-F238E27FC236}">
                <a16:creationId xmlns:a16="http://schemas.microsoft.com/office/drawing/2014/main" id="{3B76BB78-1E2C-19D8-9006-F87C7B0FA58C}"/>
              </a:ext>
            </a:extLst>
          </p:cNvPr>
          <p:cNvPicPr>
            <a:picLocks noChangeAspect="1"/>
          </p:cNvPicPr>
          <p:nvPr/>
        </p:nvPicPr>
        <p:blipFill>
          <a:blip r:embed="rId6"/>
          <a:stretch>
            <a:fillRect/>
          </a:stretch>
        </p:blipFill>
        <p:spPr>
          <a:xfrm>
            <a:off x="5505529" y="3277500"/>
            <a:ext cx="3139669" cy="175597"/>
          </a:xfrm>
          <a:prstGeom prst="rect">
            <a:avLst/>
          </a:prstGeom>
        </p:spPr>
      </p:pic>
      <p:pic>
        <p:nvPicPr>
          <p:cNvPr id="39" name="Image 38">
            <a:extLst>
              <a:ext uri="{FF2B5EF4-FFF2-40B4-BE49-F238E27FC236}">
                <a16:creationId xmlns:a16="http://schemas.microsoft.com/office/drawing/2014/main" id="{F68B1025-64B9-3B6C-60BC-47E651A1104D}"/>
              </a:ext>
            </a:extLst>
          </p:cNvPr>
          <p:cNvPicPr>
            <a:picLocks noChangeAspect="1"/>
          </p:cNvPicPr>
          <p:nvPr/>
        </p:nvPicPr>
        <p:blipFill>
          <a:blip r:embed="rId7"/>
          <a:stretch>
            <a:fillRect/>
          </a:stretch>
        </p:blipFill>
        <p:spPr>
          <a:xfrm>
            <a:off x="498464" y="1595555"/>
            <a:ext cx="3404969" cy="878053"/>
          </a:xfrm>
          <a:prstGeom prst="rect">
            <a:avLst/>
          </a:prstGeom>
        </p:spPr>
      </p:pic>
      <p:sp>
        <p:nvSpPr>
          <p:cNvPr id="40" name="Google Shape;1963;p42">
            <a:extLst>
              <a:ext uri="{FF2B5EF4-FFF2-40B4-BE49-F238E27FC236}">
                <a16:creationId xmlns:a16="http://schemas.microsoft.com/office/drawing/2014/main" id="{65BBA339-E6C1-01D7-C079-2E939E49F683}"/>
              </a:ext>
            </a:extLst>
          </p:cNvPr>
          <p:cNvSpPr txBox="1">
            <a:spLocks/>
          </p:cNvSpPr>
          <p:nvPr/>
        </p:nvSpPr>
        <p:spPr>
          <a:xfrm>
            <a:off x="3643318" y="1129374"/>
            <a:ext cx="2043545" cy="323746"/>
          </a:xfrm>
          <a:prstGeom prst="rect">
            <a:avLst/>
          </a:prstGeom>
          <a:solidFill>
            <a:schemeClr val="accent6"/>
          </a:solidFill>
          <a:ln>
            <a:solidFill>
              <a:schemeClr val="bg2"/>
            </a:solid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1"/>
              </a:buClr>
              <a:buSzPts val="1400"/>
              <a:buFont typeface="Poppins Medium"/>
              <a:buNone/>
              <a:defRPr sz="1200" b="0" i="0" u="none" strike="noStrike" cap="none">
                <a:solidFill>
                  <a:schemeClr val="lt1"/>
                </a:solidFill>
                <a:latin typeface="Poppins Medium"/>
                <a:ea typeface="Poppins Medium"/>
                <a:cs typeface="Poppins Medium"/>
                <a:sym typeface="Poppins Medium"/>
              </a:defRPr>
            </a:lvl1pPr>
            <a:lvl2pPr marL="914400" marR="0" lvl="1" indent="-304800" algn="ctr" rtl="0">
              <a:lnSpc>
                <a:spcPct val="100000"/>
              </a:lnSpc>
              <a:spcBef>
                <a:spcPts val="0"/>
              </a:spcBef>
              <a:spcAft>
                <a:spcPts val="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2pPr>
            <a:lvl3pPr marL="1371600" marR="0" lvl="2" indent="-304800" algn="ctr" rtl="0">
              <a:lnSpc>
                <a:spcPct val="100000"/>
              </a:lnSpc>
              <a:spcBef>
                <a:spcPts val="1600"/>
              </a:spcBef>
              <a:spcAft>
                <a:spcPts val="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3pPr>
            <a:lvl4pPr marL="1828800" marR="0" lvl="3" indent="-304800" algn="ctr" rtl="0">
              <a:lnSpc>
                <a:spcPct val="100000"/>
              </a:lnSpc>
              <a:spcBef>
                <a:spcPts val="1600"/>
              </a:spcBef>
              <a:spcAft>
                <a:spcPts val="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4pPr>
            <a:lvl5pPr marL="2286000" marR="0" lvl="4" indent="-304800" algn="ctr" rtl="0">
              <a:lnSpc>
                <a:spcPct val="100000"/>
              </a:lnSpc>
              <a:spcBef>
                <a:spcPts val="1600"/>
              </a:spcBef>
              <a:spcAft>
                <a:spcPts val="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5pPr>
            <a:lvl6pPr marL="2743200" marR="0" lvl="5" indent="-304800" algn="ctr" rtl="0">
              <a:lnSpc>
                <a:spcPct val="100000"/>
              </a:lnSpc>
              <a:spcBef>
                <a:spcPts val="1600"/>
              </a:spcBef>
              <a:spcAft>
                <a:spcPts val="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6pPr>
            <a:lvl7pPr marL="3200400" marR="0" lvl="6" indent="-304800" algn="ctr" rtl="0">
              <a:lnSpc>
                <a:spcPct val="100000"/>
              </a:lnSpc>
              <a:spcBef>
                <a:spcPts val="1600"/>
              </a:spcBef>
              <a:spcAft>
                <a:spcPts val="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7pPr>
            <a:lvl8pPr marL="3657600" marR="0" lvl="7" indent="-304800" algn="ctr" rtl="0">
              <a:lnSpc>
                <a:spcPct val="100000"/>
              </a:lnSpc>
              <a:spcBef>
                <a:spcPts val="1600"/>
              </a:spcBef>
              <a:spcAft>
                <a:spcPts val="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8pPr>
            <a:lvl9pPr marL="4114800" marR="0" lvl="8" indent="-304800" algn="ctr" rtl="0">
              <a:lnSpc>
                <a:spcPct val="100000"/>
              </a:lnSpc>
              <a:spcBef>
                <a:spcPts val="1600"/>
              </a:spcBef>
              <a:spcAft>
                <a:spcPts val="160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9pPr>
          </a:lstStyle>
          <a:p>
            <a:pPr marL="0" indent="0" algn="ctr"/>
            <a:r>
              <a:rPr lang="fr-FR"/>
              <a:t>Fonction pour récupérer</a:t>
            </a:r>
          </a:p>
        </p:txBody>
      </p:sp>
      <p:sp>
        <p:nvSpPr>
          <p:cNvPr id="41" name="Google Shape;1963;p42">
            <a:extLst>
              <a:ext uri="{FF2B5EF4-FFF2-40B4-BE49-F238E27FC236}">
                <a16:creationId xmlns:a16="http://schemas.microsoft.com/office/drawing/2014/main" id="{C5F0C291-FA4F-F5A7-60AB-DF090011F085}"/>
              </a:ext>
            </a:extLst>
          </p:cNvPr>
          <p:cNvSpPr txBox="1">
            <a:spLocks/>
          </p:cNvSpPr>
          <p:nvPr/>
        </p:nvSpPr>
        <p:spPr>
          <a:xfrm>
            <a:off x="7420000" y="1055869"/>
            <a:ext cx="1225198" cy="293456"/>
          </a:xfrm>
          <a:prstGeom prst="rect">
            <a:avLst/>
          </a:prstGeom>
          <a:solidFill>
            <a:schemeClr val="tx2">
              <a:lumMod val="90000"/>
            </a:schemeClr>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1"/>
              </a:buClr>
              <a:buSzPts val="1400"/>
              <a:buFont typeface="Poppins Medium"/>
              <a:buNone/>
              <a:defRPr sz="1200" b="0" i="0" u="none" strike="noStrike" cap="none">
                <a:solidFill>
                  <a:schemeClr val="lt1"/>
                </a:solidFill>
                <a:latin typeface="Poppins Medium"/>
                <a:ea typeface="Poppins Medium"/>
                <a:cs typeface="Poppins Medium"/>
                <a:sym typeface="Poppins Medium"/>
              </a:defRPr>
            </a:lvl1pPr>
            <a:lvl2pPr marL="914400" marR="0" lvl="1" indent="-304800" algn="ctr" rtl="0">
              <a:lnSpc>
                <a:spcPct val="100000"/>
              </a:lnSpc>
              <a:spcBef>
                <a:spcPts val="0"/>
              </a:spcBef>
              <a:spcAft>
                <a:spcPts val="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2pPr>
            <a:lvl3pPr marL="1371600" marR="0" lvl="2" indent="-304800" algn="ctr" rtl="0">
              <a:lnSpc>
                <a:spcPct val="100000"/>
              </a:lnSpc>
              <a:spcBef>
                <a:spcPts val="1600"/>
              </a:spcBef>
              <a:spcAft>
                <a:spcPts val="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3pPr>
            <a:lvl4pPr marL="1828800" marR="0" lvl="3" indent="-304800" algn="ctr" rtl="0">
              <a:lnSpc>
                <a:spcPct val="100000"/>
              </a:lnSpc>
              <a:spcBef>
                <a:spcPts val="1600"/>
              </a:spcBef>
              <a:spcAft>
                <a:spcPts val="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4pPr>
            <a:lvl5pPr marL="2286000" marR="0" lvl="4" indent="-304800" algn="ctr" rtl="0">
              <a:lnSpc>
                <a:spcPct val="100000"/>
              </a:lnSpc>
              <a:spcBef>
                <a:spcPts val="1600"/>
              </a:spcBef>
              <a:spcAft>
                <a:spcPts val="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5pPr>
            <a:lvl6pPr marL="2743200" marR="0" lvl="5" indent="-304800" algn="ctr" rtl="0">
              <a:lnSpc>
                <a:spcPct val="100000"/>
              </a:lnSpc>
              <a:spcBef>
                <a:spcPts val="1600"/>
              </a:spcBef>
              <a:spcAft>
                <a:spcPts val="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6pPr>
            <a:lvl7pPr marL="3200400" marR="0" lvl="6" indent="-304800" algn="ctr" rtl="0">
              <a:lnSpc>
                <a:spcPct val="100000"/>
              </a:lnSpc>
              <a:spcBef>
                <a:spcPts val="1600"/>
              </a:spcBef>
              <a:spcAft>
                <a:spcPts val="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7pPr>
            <a:lvl8pPr marL="3657600" marR="0" lvl="7" indent="-304800" algn="ctr" rtl="0">
              <a:lnSpc>
                <a:spcPct val="100000"/>
              </a:lnSpc>
              <a:spcBef>
                <a:spcPts val="1600"/>
              </a:spcBef>
              <a:spcAft>
                <a:spcPts val="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8pPr>
            <a:lvl9pPr marL="4114800" marR="0" lvl="8" indent="-304800" algn="ctr" rtl="0">
              <a:lnSpc>
                <a:spcPct val="100000"/>
              </a:lnSpc>
              <a:spcBef>
                <a:spcPts val="1600"/>
              </a:spcBef>
              <a:spcAft>
                <a:spcPts val="160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9pPr>
          </a:lstStyle>
          <a:p>
            <a:pPr marL="0" indent="0"/>
            <a:r>
              <a:rPr lang="fr-FR"/>
              <a:t>Département</a:t>
            </a:r>
          </a:p>
        </p:txBody>
      </p:sp>
      <p:pic>
        <p:nvPicPr>
          <p:cNvPr id="43" name="Image 42">
            <a:extLst>
              <a:ext uri="{FF2B5EF4-FFF2-40B4-BE49-F238E27FC236}">
                <a16:creationId xmlns:a16="http://schemas.microsoft.com/office/drawing/2014/main" id="{A7C50C42-2D52-A0EC-7B0B-909535F7B3C5}"/>
              </a:ext>
            </a:extLst>
          </p:cNvPr>
          <p:cNvPicPr>
            <a:picLocks noChangeAspect="1"/>
          </p:cNvPicPr>
          <p:nvPr/>
        </p:nvPicPr>
        <p:blipFill>
          <a:blip r:embed="rId8"/>
          <a:stretch>
            <a:fillRect/>
          </a:stretch>
        </p:blipFill>
        <p:spPr>
          <a:xfrm>
            <a:off x="498464" y="3278316"/>
            <a:ext cx="2860078" cy="176912"/>
          </a:xfrm>
          <a:prstGeom prst="rect">
            <a:avLst/>
          </a:prstGeom>
        </p:spPr>
      </p:pic>
      <p:sp>
        <p:nvSpPr>
          <p:cNvPr id="45" name="Google Shape;1963;p42">
            <a:extLst>
              <a:ext uri="{FF2B5EF4-FFF2-40B4-BE49-F238E27FC236}">
                <a16:creationId xmlns:a16="http://schemas.microsoft.com/office/drawing/2014/main" id="{F381333C-E9CE-6206-7128-2C22160BBC73}"/>
              </a:ext>
            </a:extLst>
          </p:cNvPr>
          <p:cNvSpPr txBox="1">
            <a:spLocks/>
          </p:cNvSpPr>
          <p:nvPr/>
        </p:nvSpPr>
        <p:spPr>
          <a:xfrm>
            <a:off x="3028084" y="2821815"/>
            <a:ext cx="3277929" cy="323746"/>
          </a:xfrm>
          <a:prstGeom prst="rect">
            <a:avLst/>
          </a:prstGeom>
          <a:solidFill>
            <a:schemeClr val="accent6"/>
          </a:solidFill>
          <a:ln>
            <a:solidFill>
              <a:schemeClr val="bg2"/>
            </a:solid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1"/>
              </a:buClr>
              <a:buSzPts val="1400"/>
              <a:buFont typeface="Poppins Medium"/>
              <a:buNone/>
              <a:defRPr sz="1200" b="0" i="0" u="none" strike="noStrike" cap="none">
                <a:solidFill>
                  <a:schemeClr val="lt1"/>
                </a:solidFill>
                <a:latin typeface="Poppins Medium"/>
                <a:ea typeface="Poppins Medium"/>
                <a:cs typeface="Poppins Medium"/>
                <a:sym typeface="Poppins Medium"/>
              </a:defRPr>
            </a:lvl1pPr>
            <a:lvl2pPr marL="914400" marR="0" lvl="1" indent="-304800" algn="ctr" rtl="0">
              <a:lnSpc>
                <a:spcPct val="100000"/>
              </a:lnSpc>
              <a:spcBef>
                <a:spcPts val="0"/>
              </a:spcBef>
              <a:spcAft>
                <a:spcPts val="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2pPr>
            <a:lvl3pPr marL="1371600" marR="0" lvl="2" indent="-304800" algn="ctr" rtl="0">
              <a:lnSpc>
                <a:spcPct val="100000"/>
              </a:lnSpc>
              <a:spcBef>
                <a:spcPts val="1600"/>
              </a:spcBef>
              <a:spcAft>
                <a:spcPts val="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3pPr>
            <a:lvl4pPr marL="1828800" marR="0" lvl="3" indent="-304800" algn="ctr" rtl="0">
              <a:lnSpc>
                <a:spcPct val="100000"/>
              </a:lnSpc>
              <a:spcBef>
                <a:spcPts val="1600"/>
              </a:spcBef>
              <a:spcAft>
                <a:spcPts val="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4pPr>
            <a:lvl5pPr marL="2286000" marR="0" lvl="4" indent="-304800" algn="ctr" rtl="0">
              <a:lnSpc>
                <a:spcPct val="100000"/>
              </a:lnSpc>
              <a:spcBef>
                <a:spcPts val="1600"/>
              </a:spcBef>
              <a:spcAft>
                <a:spcPts val="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5pPr>
            <a:lvl6pPr marL="2743200" marR="0" lvl="5" indent="-304800" algn="ctr" rtl="0">
              <a:lnSpc>
                <a:spcPct val="100000"/>
              </a:lnSpc>
              <a:spcBef>
                <a:spcPts val="1600"/>
              </a:spcBef>
              <a:spcAft>
                <a:spcPts val="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6pPr>
            <a:lvl7pPr marL="3200400" marR="0" lvl="6" indent="-304800" algn="ctr" rtl="0">
              <a:lnSpc>
                <a:spcPct val="100000"/>
              </a:lnSpc>
              <a:spcBef>
                <a:spcPts val="1600"/>
              </a:spcBef>
              <a:spcAft>
                <a:spcPts val="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7pPr>
            <a:lvl8pPr marL="3657600" marR="0" lvl="7" indent="-304800" algn="ctr" rtl="0">
              <a:lnSpc>
                <a:spcPct val="100000"/>
              </a:lnSpc>
              <a:spcBef>
                <a:spcPts val="1600"/>
              </a:spcBef>
              <a:spcAft>
                <a:spcPts val="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8pPr>
            <a:lvl9pPr marL="4114800" marR="0" lvl="8" indent="-304800" algn="ctr" rtl="0">
              <a:lnSpc>
                <a:spcPct val="100000"/>
              </a:lnSpc>
              <a:spcBef>
                <a:spcPts val="1600"/>
              </a:spcBef>
              <a:spcAft>
                <a:spcPts val="160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9pPr>
          </a:lstStyle>
          <a:p>
            <a:pPr marL="0" indent="0" algn="ctr"/>
            <a:r>
              <a:rPr lang="fr-FR"/>
              <a:t>Application de la fonction sur la donnée</a:t>
            </a:r>
          </a:p>
        </p:txBody>
      </p:sp>
      <p:sp>
        <p:nvSpPr>
          <p:cNvPr id="47" name="Google Shape;1963;p42">
            <a:extLst>
              <a:ext uri="{FF2B5EF4-FFF2-40B4-BE49-F238E27FC236}">
                <a16:creationId xmlns:a16="http://schemas.microsoft.com/office/drawing/2014/main" id="{642577C0-14E3-73FB-8994-18792314E444}"/>
              </a:ext>
            </a:extLst>
          </p:cNvPr>
          <p:cNvSpPr txBox="1">
            <a:spLocks/>
          </p:cNvSpPr>
          <p:nvPr/>
        </p:nvSpPr>
        <p:spPr>
          <a:xfrm>
            <a:off x="498464" y="1049674"/>
            <a:ext cx="690605" cy="293456"/>
          </a:xfrm>
          <a:prstGeom prst="rect">
            <a:avLst/>
          </a:prstGeom>
          <a:solidFill>
            <a:schemeClr val="tx2">
              <a:lumMod val="90000"/>
            </a:schemeClr>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1"/>
              </a:buClr>
              <a:buSzPts val="1400"/>
              <a:buFont typeface="Poppins Medium"/>
              <a:buNone/>
              <a:defRPr sz="1200" b="0" i="0" u="none" strike="noStrike" cap="none">
                <a:solidFill>
                  <a:schemeClr val="lt1"/>
                </a:solidFill>
                <a:latin typeface="Poppins Medium"/>
                <a:ea typeface="Poppins Medium"/>
                <a:cs typeface="Poppins Medium"/>
                <a:sym typeface="Poppins Medium"/>
              </a:defRPr>
            </a:lvl1pPr>
            <a:lvl2pPr marL="914400" marR="0" lvl="1" indent="-304800" algn="ctr" rtl="0">
              <a:lnSpc>
                <a:spcPct val="100000"/>
              </a:lnSpc>
              <a:spcBef>
                <a:spcPts val="0"/>
              </a:spcBef>
              <a:spcAft>
                <a:spcPts val="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2pPr>
            <a:lvl3pPr marL="1371600" marR="0" lvl="2" indent="-304800" algn="ctr" rtl="0">
              <a:lnSpc>
                <a:spcPct val="100000"/>
              </a:lnSpc>
              <a:spcBef>
                <a:spcPts val="1600"/>
              </a:spcBef>
              <a:spcAft>
                <a:spcPts val="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3pPr>
            <a:lvl4pPr marL="1828800" marR="0" lvl="3" indent="-304800" algn="ctr" rtl="0">
              <a:lnSpc>
                <a:spcPct val="100000"/>
              </a:lnSpc>
              <a:spcBef>
                <a:spcPts val="1600"/>
              </a:spcBef>
              <a:spcAft>
                <a:spcPts val="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4pPr>
            <a:lvl5pPr marL="2286000" marR="0" lvl="4" indent="-304800" algn="ctr" rtl="0">
              <a:lnSpc>
                <a:spcPct val="100000"/>
              </a:lnSpc>
              <a:spcBef>
                <a:spcPts val="1600"/>
              </a:spcBef>
              <a:spcAft>
                <a:spcPts val="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5pPr>
            <a:lvl6pPr marL="2743200" marR="0" lvl="5" indent="-304800" algn="ctr" rtl="0">
              <a:lnSpc>
                <a:spcPct val="100000"/>
              </a:lnSpc>
              <a:spcBef>
                <a:spcPts val="1600"/>
              </a:spcBef>
              <a:spcAft>
                <a:spcPts val="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6pPr>
            <a:lvl7pPr marL="3200400" marR="0" lvl="6" indent="-304800" algn="ctr" rtl="0">
              <a:lnSpc>
                <a:spcPct val="100000"/>
              </a:lnSpc>
              <a:spcBef>
                <a:spcPts val="1600"/>
              </a:spcBef>
              <a:spcAft>
                <a:spcPts val="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7pPr>
            <a:lvl8pPr marL="3657600" marR="0" lvl="7" indent="-304800" algn="ctr" rtl="0">
              <a:lnSpc>
                <a:spcPct val="100000"/>
              </a:lnSpc>
              <a:spcBef>
                <a:spcPts val="1600"/>
              </a:spcBef>
              <a:spcAft>
                <a:spcPts val="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8pPr>
            <a:lvl9pPr marL="4114800" marR="0" lvl="8" indent="-304800" algn="ctr" rtl="0">
              <a:lnSpc>
                <a:spcPct val="100000"/>
              </a:lnSpc>
              <a:spcBef>
                <a:spcPts val="1600"/>
              </a:spcBef>
              <a:spcAft>
                <a:spcPts val="160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9pPr>
          </a:lstStyle>
          <a:p>
            <a:pPr marL="0" indent="0"/>
            <a:r>
              <a:rPr lang="fr-FR"/>
              <a:t>Année</a:t>
            </a:r>
          </a:p>
        </p:txBody>
      </p:sp>
      <p:sp>
        <p:nvSpPr>
          <p:cNvPr id="48" name="Google Shape;1963;p42">
            <a:extLst>
              <a:ext uri="{FF2B5EF4-FFF2-40B4-BE49-F238E27FC236}">
                <a16:creationId xmlns:a16="http://schemas.microsoft.com/office/drawing/2014/main" id="{3D9F55EC-2118-ABC3-B4CA-8945AEBB0E71}"/>
              </a:ext>
            </a:extLst>
          </p:cNvPr>
          <p:cNvSpPr txBox="1">
            <a:spLocks/>
          </p:cNvSpPr>
          <p:nvPr/>
        </p:nvSpPr>
        <p:spPr>
          <a:xfrm>
            <a:off x="4655142" y="2125808"/>
            <a:ext cx="3941378" cy="60127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1"/>
              </a:buClr>
              <a:buSzPts val="1400"/>
              <a:buFont typeface="Poppins Medium"/>
              <a:buNone/>
              <a:defRPr sz="1200" b="0" i="0" u="none" strike="noStrike" cap="none">
                <a:solidFill>
                  <a:schemeClr val="lt1"/>
                </a:solidFill>
                <a:latin typeface="Poppins Medium"/>
                <a:ea typeface="Poppins Medium"/>
                <a:cs typeface="Poppins Medium"/>
                <a:sym typeface="Poppins Medium"/>
              </a:defRPr>
            </a:lvl1pPr>
            <a:lvl2pPr marL="914400" marR="0" lvl="1" indent="-304800" algn="ctr" rtl="0">
              <a:lnSpc>
                <a:spcPct val="100000"/>
              </a:lnSpc>
              <a:spcBef>
                <a:spcPts val="0"/>
              </a:spcBef>
              <a:spcAft>
                <a:spcPts val="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2pPr>
            <a:lvl3pPr marL="1371600" marR="0" lvl="2" indent="-304800" algn="ctr" rtl="0">
              <a:lnSpc>
                <a:spcPct val="100000"/>
              </a:lnSpc>
              <a:spcBef>
                <a:spcPts val="1600"/>
              </a:spcBef>
              <a:spcAft>
                <a:spcPts val="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3pPr>
            <a:lvl4pPr marL="1828800" marR="0" lvl="3" indent="-304800" algn="ctr" rtl="0">
              <a:lnSpc>
                <a:spcPct val="100000"/>
              </a:lnSpc>
              <a:spcBef>
                <a:spcPts val="1600"/>
              </a:spcBef>
              <a:spcAft>
                <a:spcPts val="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4pPr>
            <a:lvl5pPr marL="2286000" marR="0" lvl="4" indent="-304800" algn="ctr" rtl="0">
              <a:lnSpc>
                <a:spcPct val="100000"/>
              </a:lnSpc>
              <a:spcBef>
                <a:spcPts val="1600"/>
              </a:spcBef>
              <a:spcAft>
                <a:spcPts val="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5pPr>
            <a:lvl6pPr marL="2743200" marR="0" lvl="5" indent="-304800" algn="ctr" rtl="0">
              <a:lnSpc>
                <a:spcPct val="100000"/>
              </a:lnSpc>
              <a:spcBef>
                <a:spcPts val="1600"/>
              </a:spcBef>
              <a:spcAft>
                <a:spcPts val="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6pPr>
            <a:lvl7pPr marL="3200400" marR="0" lvl="6" indent="-304800" algn="ctr" rtl="0">
              <a:lnSpc>
                <a:spcPct val="100000"/>
              </a:lnSpc>
              <a:spcBef>
                <a:spcPts val="1600"/>
              </a:spcBef>
              <a:spcAft>
                <a:spcPts val="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7pPr>
            <a:lvl8pPr marL="3657600" marR="0" lvl="7" indent="-304800" algn="ctr" rtl="0">
              <a:lnSpc>
                <a:spcPct val="100000"/>
              </a:lnSpc>
              <a:spcBef>
                <a:spcPts val="1600"/>
              </a:spcBef>
              <a:spcAft>
                <a:spcPts val="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8pPr>
            <a:lvl9pPr marL="4114800" marR="0" lvl="8" indent="-304800" algn="ctr" rtl="0">
              <a:lnSpc>
                <a:spcPct val="100000"/>
              </a:lnSpc>
              <a:spcBef>
                <a:spcPts val="1600"/>
              </a:spcBef>
              <a:spcAft>
                <a:spcPts val="160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9pPr>
          </a:lstStyle>
          <a:p>
            <a:pPr marL="0" indent="0"/>
            <a:r>
              <a:rPr lang="fr-FR" sz="800" i="1"/>
              <a:t>Création d’une liste avec</a:t>
            </a:r>
          </a:p>
          <a:p>
            <a:pPr marL="0" indent="0"/>
            <a:r>
              <a:rPr lang="fr-FR" sz="800" i="1"/>
              <a:t>les départements voulus</a:t>
            </a:r>
          </a:p>
        </p:txBody>
      </p:sp>
      <p:cxnSp>
        <p:nvCxnSpPr>
          <p:cNvPr id="50" name="Connecteur droit avec flèche 49">
            <a:extLst>
              <a:ext uri="{FF2B5EF4-FFF2-40B4-BE49-F238E27FC236}">
                <a16:creationId xmlns:a16="http://schemas.microsoft.com/office/drawing/2014/main" id="{046583D6-D68D-9062-0371-1349719D8129}"/>
              </a:ext>
            </a:extLst>
          </p:cNvPr>
          <p:cNvCxnSpPr>
            <a:cxnSpLocks/>
          </p:cNvCxnSpPr>
          <p:nvPr/>
        </p:nvCxnSpPr>
        <p:spPr>
          <a:xfrm>
            <a:off x="6058497" y="2418473"/>
            <a:ext cx="235312" cy="2971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3" name="Google Shape;1963;p42">
            <a:extLst>
              <a:ext uri="{FF2B5EF4-FFF2-40B4-BE49-F238E27FC236}">
                <a16:creationId xmlns:a16="http://schemas.microsoft.com/office/drawing/2014/main" id="{DBD34068-6F09-4125-C4DF-3396F4F62E24}"/>
              </a:ext>
            </a:extLst>
          </p:cNvPr>
          <p:cNvSpPr txBox="1">
            <a:spLocks/>
          </p:cNvSpPr>
          <p:nvPr/>
        </p:nvSpPr>
        <p:spPr>
          <a:xfrm>
            <a:off x="3112457" y="3726219"/>
            <a:ext cx="3105265" cy="332340"/>
          </a:xfrm>
          <a:prstGeom prst="rect">
            <a:avLst/>
          </a:prstGeom>
          <a:solidFill>
            <a:schemeClr val="accent6"/>
          </a:solidFill>
          <a:ln>
            <a:solidFill>
              <a:schemeClr val="bg2"/>
            </a:solid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1"/>
              </a:buClr>
              <a:buSzPts val="1400"/>
              <a:buFont typeface="Poppins Medium"/>
              <a:buNone/>
              <a:defRPr sz="1200" b="0" i="0" u="none" strike="noStrike" cap="none">
                <a:solidFill>
                  <a:schemeClr val="lt1"/>
                </a:solidFill>
                <a:latin typeface="Poppins Medium"/>
                <a:ea typeface="Poppins Medium"/>
                <a:cs typeface="Poppins Medium"/>
                <a:sym typeface="Poppins Medium"/>
              </a:defRPr>
            </a:lvl1pPr>
            <a:lvl2pPr marL="914400" marR="0" lvl="1" indent="-304800" algn="ctr" rtl="0">
              <a:lnSpc>
                <a:spcPct val="100000"/>
              </a:lnSpc>
              <a:spcBef>
                <a:spcPts val="0"/>
              </a:spcBef>
              <a:spcAft>
                <a:spcPts val="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2pPr>
            <a:lvl3pPr marL="1371600" marR="0" lvl="2" indent="-304800" algn="ctr" rtl="0">
              <a:lnSpc>
                <a:spcPct val="100000"/>
              </a:lnSpc>
              <a:spcBef>
                <a:spcPts val="1600"/>
              </a:spcBef>
              <a:spcAft>
                <a:spcPts val="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3pPr>
            <a:lvl4pPr marL="1828800" marR="0" lvl="3" indent="-304800" algn="ctr" rtl="0">
              <a:lnSpc>
                <a:spcPct val="100000"/>
              </a:lnSpc>
              <a:spcBef>
                <a:spcPts val="1600"/>
              </a:spcBef>
              <a:spcAft>
                <a:spcPts val="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4pPr>
            <a:lvl5pPr marL="2286000" marR="0" lvl="4" indent="-304800" algn="ctr" rtl="0">
              <a:lnSpc>
                <a:spcPct val="100000"/>
              </a:lnSpc>
              <a:spcBef>
                <a:spcPts val="1600"/>
              </a:spcBef>
              <a:spcAft>
                <a:spcPts val="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5pPr>
            <a:lvl6pPr marL="2743200" marR="0" lvl="5" indent="-304800" algn="ctr" rtl="0">
              <a:lnSpc>
                <a:spcPct val="100000"/>
              </a:lnSpc>
              <a:spcBef>
                <a:spcPts val="1600"/>
              </a:spcBef>
              <a:spcAft>
                <a:spcPts val="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6pPr>
            <a:lvl7pPr marL="3200400" marR="0" lvl="6" indent="-304800" algn="ctr" rtl="0">
              <a:lnSpc>
                <a:spcPct val="100000"/>
              </a:lnSpc>
              <a:spcBef>
                <a:spcPts val="1600"/>
              </a:spcBef>
              <a:spcAft>
                <a:spcPts val="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7pPr>
            <a:lvl8pPr marL="3657600" marR="0" lvl="7" indent="-304800" algn="ctr" rtl="0">
              <a:lnSpc>
                <a:spcPct val="100000"/>
              </a:lnSpc>
              <a:spcBef>
                <a:spcPts val="1600"/>
              </a:spcBef>
              <a:spcAft>
                <a:spcPts val="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8pPr>
            <a:lvl9pPr marL="4114800" marR="0" lvl="8" indent="-304800" algn="ctr" rtl="0">
              <a:lnSpc>
                <a:spcPct val="100000"/>
              </a:lnSpc>
              <a:spcBef>
                <a:spcPts val="1600"/>
              </a:spcBef>
              <a:spcAft>
                <a:spcPts val="160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9pPr>
          </a:lstStyle>
          <a:p>
            <a:pPr marL="0" indent="0" algn="ctr"/>
            <a:r>
              <a:rPr lang="fr-FR"/>
              <a:t>Application de la condition pour filtrer</a:t>
            </a:r>
          </a:p>
        </p:txBody>
      </p:sp>
      <p:sp>
        <p:nvSpPr>
          <p:cNvPr id="4" name="Google Shape;1962;p42">
            <a:extLst>
              <a:ext uri="{FF2B5EF4-FFF2-40B4-BE49-F238E27FC236}">
                <a16:creationId xmlns:a16="http://schemas.microsoft.com/office/drawing/2014/main" id="{3683F41A-6447-DB89-7196-5127E0580F00}"/>
              </a:ext>
            </a:extLst>
          </p:cNvPr>
          <p:cNvSpPr txBox="1">
            <a:spLocks noGrp="1"/>
          </p:cNvSpPr>
          <p:nvPr>
            <p:ph type="title"/>
          </p:nvPr>
        </p:nvSpPr>
        <p:spPr>
          <a:xfrm>
            <a:off x="354875" y="313263"/>
            <a:ext cx="695188" cy="413949"/>
          </a:xfrm>
          <a:prstGeom prst="rect">
            <a:avLst/>
          </a:prstGeom>
        </p:spPr>
        <p:txBody>
          <a:bodyPr spcFirstLastPara="1" wrap="square" lIns="91425" tIns="91425" rIns="91425" bIns="91425" anchor="t" anchorCtr="0">
            <a:noAutofit/>
          </a:bodyPr>
          <a:lstStyle/>
          <a:p>
            <a:pPr algn="l"/>
            <a:r>
              <a:rPr lang="fr-FR" sz="1600">
                <a:latin typeface="Poppins"/>
                <a:cs typeface="Poppins"/>
                <a:sym typeface="Poppins"/>
              </a:rPr>
              <a:t>Lot 1</a:t>
            </a:r>
            <a:endParaRPr lang="fr-FR"/>
          </a:p>
        </p:txBody>
      </p:sp>
      <p:pic>
        <p:nvPicPr>
          <p:cNvPr id="7" name="Image 6" descr="Une image contenant texte, capture d’écran, Police, conception&#10;&#10;Description générée automatiquement">
            <a:extLst>
              <a:ext uri="{FF2B5EF4-FFF2-40B4-BE49-F238E27FC236}">
                <a16:creationId xmlns:a16="http://schemas.microsoft.com/office/drawing/2014/main" id="{66C8BF83-4382-44F2-7291-87000F07206C}"/>
              </a:ext>
            </a:extLst>
          </p:cNvPr>
          <p:cNvPicPr>
            <a:picLocks noChangeAspect="1"/>
          </p:cNvPicPr>
          <p:nvPr/>
        </p:nvPicPr>
        <p:blipFill>
          <a:blip r:embed="rId9"/>
          <a:stretch>
            <a:fillRect/>
          </a:stretch>
        </p:blipFill>
        <p:spPr>
          <a:xfrm>
            <a:off x="8573359" y="107718"/>
            <a:ext cx="469395" cy="501267"/>
          </a:xfrm>
          <a:prstGeom prst="rect">
            <a:avLst/>
          </a:prstGeom>
          <a:effectLst>
            <a:glow rad="63500">
              <a:schemeClr val="accent3">
                <a:satMod val="175000"/>
                <a:alpha val="40000"/>
              </a:schemeClr>
            </a:glow>
          </a:effectLst>
        </p:spPr>
      </p:pic>
      <p:sp>
        <p:nvSpPr>
          <p:cNvPr id="8" name="Espace réservé du numéro de diapositive 7">
            <a:extLst>
              <a:ext uri="{FF2B5EF4-FFF2-40B4-BE49-F238E27FC236}">
                <a16:creationId xmlns:a16="http://schemas.microsoft.com/office/drawing/2014/main" id="{5518A1DF-4EB1-1A75-F685-79212FE8E3D6}"/>
              </a:ext>
            </a:extLst>
          </p:cNvPr>
          <p:cNvSpPr>
            <a:spLocks noGrp="1"/>
          </p:cNvSpPr>
          <p:nvPr>
            <p:ph type="sldNum" sz="quarter" idx="11"/>
          </p:nvPr>
        </p:nvSpPr>
        <p:spPr/>
        <p:txBody>
          <a:bodyPr/>
          <a:lstStyle/>
          <a:p>
            <a:fld id="{326F19BA-511A-465D-B7F5-6042D6B00A93}" type="slidenum">
              <a:rPr lang="fr-FR" smtClean="0"/>
              <a:t>8</a:t>
            </a:fld>
            <a:endParaRPr lang="fr-FR"/>
          </a:p>
        </p:txBody>
      </p:sp>
    </p:spTree>
    <p:extLst>
      <p:ext uri="{BB962C8B-B14F-4D97-AF65-F5344CB8AC3E}">
        <p14:creationId xmlns:p14="http://schemas.microsoft.com/office/powerpoint/2010/main" val="12858718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61"/>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B3E137C0-A73F-077B-E063-12F46179C4B4}"/>
              </a:ext>
            </a:extLst>
          </p:cNvPr>
          <p:cNvSpPr>
            <a:spLocks noGrp="1"/>
          </p:cNvSpPr>
          <p:nvPr>
            <p:ph type="dt" sz="half" idx="10"/>
          </p:nvPr>
        </p:nvSpPr>
        <p:spPr/>
        <p:txBody>
          <a:bodyPr/>
          <a:lstStyle/>
          <a:p>
            <a:r>
              <a:rPr lang="fr-FR"/>
              <a:t>05/09/2024</a:t>
            </a:r>
          </a:p>
        </p:txBody>
      </p:sp>
      <p:sp>
        <p:nvSpPr>
          <p:cNvPr id="6" name="Google Shape;1963;p42">
            <a:extLst>
              <a:ext uri="{FF2B5EF4-FFF2-40B4-BE49-F238E27FC236}">
                <a16:creationId xmlns:a16="http://schemas.microsoft.com/office/drawing/2014/main" id="{31C67745-EE40-0061-AD09-D2ACEBB5DB4A}"/>
              </a:ext>
            </a:extLst>
          </p:cNvPr>
          <p:cNvSpPr txBox="1">
            <a:spLocks/>
          </p:cNvSpPr>
          <p:nvPr/>
        </p:nvSpPr>
        <p:spPr>
          <a:xfrm>
            <a:off x="476847" y="421926"/>
            <a:ext cx="8093816" cy="612172"/>
          </a:xfrm>
          <a:prstGeom prst="rect">
            <a:avLst/>
          </a:prstGeom>
          <a:solidFill>
            <a:schemeClr val="accent6"/>
          </a:solidFill>
          <a:ln>
            <a:noFill/>
          </a:ln>
          <a:effectLst>
            <a:outerShdw blurRad="50800" dist="38100" dir="2700000" algn="tl" rotWithShape="0">
              <a:prstClr val="black">
                <a:alpha val="40000"/>
              </a:prstClr>
            </a:outerShdw>
          </a:effectLst>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1"/>
              </a:buClr>
              <a:buSzPts val="1400"/>
              <a:buFont typeface="Poppins Medium"/>
              <a:buNone/>
              <a:defRPr sz="1200" b="0" i="0" u="none" strike="noStrike" cap="none">
                <a:solidFill>
                  <a:schemeClr val="lt1"/>
                </a:solidFill>
                <a:latin typeface="Poppins Medium"/>
                <a:ea typeface="Poppins Medium"/>
                <a:cs typeface="Poppins Medium"/>
                <a:sym typeface="Poppins Medium"/>
              </a:defRPr>
            </a:lvl1pPr>
            <a:lvl2pPr marL="914400" marR="0" lvl="1" indent="-304800" algn="ctr" rtl="0">
              <a:lnSpc>
                <a:spcPct val="100000"/>
              </a:lnSpc>
              <a:spcBef>
                <a:spcPts val="0"/>
              </a:spcBef>
              <a:spcAft>
                <a:spcPts val="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2pPr>
            <a:lvl3pPr marL="1371600" marR="0" lvl="2" indent="-304800" algn="ctr" rtl="0">
              <a:lnSpc>
                <a:spcPct val="100000"/>
              </a:lnSpc>
              <a:spcBef>
                <a:spcPts val="1600"/>
              </a:spcBef>
              <a:spcAft>
                <a:spcPts val="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3pPr>
            <a:lvl4pPr marL="1828800" marR="0" lvl="3" indent="-304800" algn="ctr" rtl="0">
              <a:lnSpc>
                <a:spcPct val="100000"/>
              </a:lnSpc>
              <a:spcBef>
                <a:spcPts val="1600"/>
              </a:spcBef>
              <a:spcAft>
                <a:spcPts val="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4pPr>
            <a:lvl5pPr marL="2286000" marR="0" lvl="4" indent="-304800" algn="ctr" rtl="0">
              <a:lnSpc>
                <a:spcPct val="100000"/>
              </a:lnSpc>
              <a:spcBef>
                <a:spcPts val="1600"/>
              </a:spcBef>
              <a:spcAft>
                <a:spcPts val="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5pPr>
            <a:lvl6pPr marL="2743200" marR="0" lvl="5" indent="-304800" algn="ctr" rtl="0">
              <a:lnSpc>
                <a:spcPct val="100000"/>
              </a:lnSpc>
              <a:spcBef>
                <a:spcPts val="1600"/>
              </a:spcBef>
              <a:spcAft>
                <a:spcPts val="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6pPr>
            <a:lvl7pPr marL="3200400" marR="0" lvl="6" indent="-304800" algn="ctr" rtl="0">
              <a:lnSpc>
                <a:spcPct val="100000"/>
              </a:lnSpc>
              <a:spcBef>
                <a:spcPts val="1600"/>
              </a:spcBef>
              <a:spcAft>
                <a:spcPts val="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7pPr>
            <a:lvl8pPr marL="3657600" marR="0" lvl="7" indent="-304800" algn="ctr" rtl="0">
              <a:lnSpc>
                <a:spcPct val="100000"/>
              </a:lnSpc>
              <a:spcBef>
                <a:spcPts val="1600"/>
              </a:spcBef>
              <a:spcAft>
                <a:spcPts val="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8pPr>
            <a:lvl9pPr marL="4114800" marR="0" lvl="8" indent="-304800" algn="ctr" rtl="0">
              <a:lnSpc>
                <a:spcPct val="100000"/>
              </a:lnSpc>
              <a:spcBef>
                <a:spcPts val="1600"/>
              </a:spcBef>
              <a:spcAft>
                <a:spcPts val="160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9pPr>
          </a:lstStyle>
          <a:p>
            <a:pPr marL="0" indent="0"/>
            <a:r>
              <a:rPr lang="fr-FR" sz="1000" b="1" i="1"/>
              <a:t>2.</a:t>
            </a:r>
            <a:r>
              <a:rPr lang="fr-FR" sz="1000" i="1"/>
              <a:t> A partir du point 1 : Ressortir dans un tableau les 10 Clients les plus fidèles (Sommes du produit (des points et des quantités) sur l’ensemble des commandes par client) : récupérer les colonnes suivantes : Nom, Prénom, Ville, département</a:t>
            </a:r>
            <a:br>
              <a:rPr lang="fr-FR" sz="1000" i="1"/>
            </a:br>
            <a:r>
              <a:rPr lang="fr-FR" sz="1000" i="1"/>
              <a:t>du client et, nom de l’objet &amp; la quantité commandée.</a:t>
            </a:r>
            <a:br>
              <a:rPr lang="fr-FR" sz="1100" i="1"/>
            </a:br>
            <a:endParaRPr lang="fr-FR" sz="1100" i="1"/>
          </a:p>
        </p:txBody>
      </p:sp>
      <p:sp>
        <p:nvSpPr>
          <p:cNvPr id="23" name="Google Shape;1963;p42">
            <a:extLst>
              <a:ext uri="{FF2B5EF4-FFF2-40B4-BE49-F238E27FC236}">
                <a16:creationId xmlns:a16="http://schemas.microsoft.com/office/drawing/2014/main" id="{9DB292A6-D60F-8479-5896-C77AA4A2E3DE}"/>
              </a:ext>
            </a:extLst>
          </p:cNvPr>
          <p:cNvSpPr txBox="1">
            <a:spLocks/>
          </p:cNvSpPr>
          <p:nvPr/>
        </p:nvSpPr>
        <p:spPr>
          <a:xfrm>
            <a:off x="7217206" y="1156123"/>
            <a:ext cx="829994" cy="293479"/>
          </a:xfrm>
          <a:prstGeom prst="rect">
            <a:avLst/>
          </a:prstGeom>
          <a:solidFill>
            <a:schemeClr val="accent6"/>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1"/>
              </a:buClr>
              <a:buSzPts val="1400"/>
              <a:buFont typeface="Poppins Medium"/>
              <a:buNone/>
              <a:defRPr sz="1200" b="0" i="0" u="none" strike="noStrike" cap="none">
                <a:solidFill>
                  <a:schemeClr val="lt1"/>
                </a:solidFill>
                <a:latin typeface="Poppins Medium"/>
                <a:ea typeface="Poppins Medium"/>
                <a:cs typeface="Poppins Medium"/>
                <a:sym typeface="Poppins Medium"/>
              </a:defRPr>
            </a:lvl1pPr>
            <a:lvl2pPr marL="914400" marR="0" lvl="1" indent="-304800" algn="ctr" rtl="0">
              <a:lnSpc>
                <a:spcPct val="100000"/>
              </a:lnSpc>
              <a:spcBef>
                <a:spcPts val="0"/>
              </a:spcBef>
              <a:spcAft>
                <a:spcPts val="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2pPr>
            <a:lvl3pPr marL="1371600" marR="0" lvl="2" indent="-304800" algn="ctr" rtl="0">
              <a:lnSpc>
                <a:spcPct val="100000"/>
              </a:lnSpc>
              <a:spcBef>
                <a:spcPts val="1600"/>
              </a:spcBef>
              <a:spcAft>
                <a:spcPts val="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3pPr>
            <a:lvl4pPr marL="1828800" marR="0" lvl="3" indent="-304800" algn="ctr" rtl="0">
              <a:lnSpc>
                <a:spcPct val="100000"/>
              </a:lnSpc>
              <a:spcBef>
                <a:spcPts val="1600"/>
              </a:spcBef>
              <a:spcAft>
                <a:spcPts val="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4pPr>
            <a:lvl5pPr marL="2286000" marR="0" lvl="4" indent="-304800" algn="ctr" rtl="0">
              <a:lnSpc>
                <a:spcPct val="100000"/>
              </a:lnSpc>
              <a:spcBef>
                <a:spcPts val="1600"/>
              </a:spcBef>
              <a:spcAft>
                <a:spcPts val="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5pPr>
            <a:lvl6pPr marL="2743200" marR="0" lvl="5" indent="-304800" algn="ctr" rtl="0">
              <a:lnSpc>
                <a:spcPct val="100000"/>
              </a:lnSpc>
              <a:spcBef>
                <a:spcPts val="1600"/>
              </a:spcBef>
              <a:spcAft>
                <a:spcPts val="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6pPr>
            <a:lvl7pPr marL="3200400" marR="0" lvl="6" indent="-304800" algn="ctr" rtl="0">
              <a:lnSpc>
                <a:spcPct val="100000"/>
              </a:lnSpc>
              <a:spcBef>
                <a:spcPts val="1600"/>
              </a:spcBef>
              <a:spcAft>
                <a:spcPts val="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7pPr>
            <a:lvl8pPr marL="3657600" marR="0" lvl="7" indent="-304800" algn="ctr" rtl="0">
              <a:lnSpc>
                <a:spcPct val="100000"/>
              </a:lnSpc>
              <a:spcBef>
                <a:spcPts val="1600"/>
              </a:spcBef>
              <a:spcAft>
                <a:spcPts val="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8pPr>
            <a:lvl9pPr marL="4114800" marR="0" lvl="8" indent="-304800" algn="ctr" rtl="0">
              <a:lnSpc>
                <a:spcPct val="100000"/>
              </a:lnSpc>
              <a:spcBef>
                <a:spcPts val="1600"/>
              </a:spcBef>
              <a:spcAft>
                <a:spcPts val="160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9pPr>
          </a:lstStyle>
          <a:p>
            <a:pPr marL="0" indent="0"/>
            <a:r>
              <a:rPr lang="fr-FR" sz="900" i="1"/>
              <a:t>mapper.py</a:t>
            </a:r>
          </a:p>
        </p:txBody>
      </p:sp>
      <p:sp>
        <p:nvSpPr>
          <p:cNvPr id="4" name="Google Shape;1962;p42">
            <a:extLst>
              <a:ext uri="{FF2B5EF4-FFF2-40B4-BE49-F238E27FC236}">
                <a16:creationId xmlns:a16="http://schemas.microsoft.com/office/drawing/2014/main" id="{D47C3486-5936-6599-F651-57FDDB2B1588}"/>
              </a:ext>
            </a:extLst>
          </p:cNvPr>
          <p:cNvSpPr txBox="1">
            <a:spLocks noGrp="1"/>
          </p:cNvSpPr>
          <p:nvPr>
            <p:ph type="title"/>
          </p:nvPr>
        </p:nvSpPr>
        <p:spPr>
          <a:xfrm>
            <a:off x="4299619" y="62360"/>
            <a:ext cx="641949" cy="406012"/>
          </a:xfrm>
          <a:prstGeom prst="rect">
            <a:avLst/>
          </a:prstGeom>
        </p:spPr>
        <p:txBody>
          <a:bodyPr spcFirstLastPara="1" wrap="square" lIns="91425" tIns="91425" rIns="91425" bIns="91425" anchor="t" anchorCtr="0">
            <a:noAutofit/>
          </a:bodyPr>
          <a:lstStyle/>
          <a:p>
            <a:pPr algn="l"/>
            <a:r>
              <a:rPr lang="fr-FR" sz="1600">
                <a:latin typeface="Poppins"/>
                <a:cs typeface="Poppins"/>
                <a:sym typeface="Poppins"/>
              </a:rPr>
              <a:t>Lot 1</a:t>
            </a:r>
            <a:endParaRPr lang="fr-FR"/>
          </a:p>
        </p:txBody>
      </p:sp>
      <p:pic>
        <p:nvPicPr>
          <p:cNvPr id="7" name="Image 6" descr="Une image contenant texte, capture d’écran, Police, conception&#10;&#10;Description générée automatiquement">
            <a:extLst>
              <a:ext uri="{FF2B5EF4-FFF2-40B4-BE49-F238E27FC236}">
                <a16:creationId xmlns:a16="http://schemas.microsoft.com/office/drawing/2014/main" id="{AEE66A23-C83C-69FE-41E9-0A724FFF65A0}"/>
              </a:ext>
            </a:extLst>
          </p:cNvPr>
          <p:cNvPicPr>
            <a:picLocks noChangeAspect="1"/>
          </p:cNvPicPr>
          <p:nvPr/>
        </p:nvPicPr>
        <p:blipFill>
          <a:blip r:embed="rId3"/>
          <a:stretch>
            <a:fillRect/>
          </a:stretch>
        </p:blipFill>
        <p:spPr>
          <a:xfrm>
            <a:off x="8573359" y="107718"/>
            <a:ext cx="469395" cy="501267"/>
          </a:xfrm>
          <a:prstGeom prst="rect">
            <a:avLst/>
          </a:prstGeom>
          <a:effectLst>
            <a:glow rad="63500">
              <a:schemeClr val="accent3">
                <a:satMod val="175000"/>
                <a:alpha val="40000"/>
              </a:schemeClr>
            </a:glow>
          </a:effectLst>
        </p:spPr>
      </p:pic>
      <p:sp>
        <p:nvSpPr>
          <p:cNvPr id="9" name="Google Shape;1963;p42">
            <a:extLst>
              <a:ext uri="{FF2B5EF4-FFF2-40B4-BE49-F238E27FC236}">
                <a16:creationId xmlns:a16="http://schemas.microsoft.com/office/drawing/2014/main" id="{C9B21B80-4120-D887-ED4A-B0D7528C2010}"/>
              </a:ext>
            </a:extLst>
          </p:cNvPr>
          <p:cNvSpPr txBox="1">
            <a:spLocks/>
          </p:cNvSpPr>
          <p:nvPr/>
        </p:nvSpPr>
        <p:spPr>
          <a:xfrm>
            <a:off x="478415" y="1133306"/>
            <a:ext cx="2315355" cy="295868"/>
          </a:xfrm>
          <a:prstGeom prst="rect">
            <a:avLst/>
          </a:prstGeom>
          <a:solidFill>
            <a:schemeClr val="accent6"/>
          </a:solidFill>
          <a:ln>
            <a:solidFill>
              <a:schemeClr val="bg2"/>
            </a:solid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1"/>
              </a:buClr>
              <a:buSzPts val="1400"/>
              <a:buFont typeface="Poppins Medium"/>
              <a:buNone/>
              <a:defRPr sz="1200" b="0" i="0" u="none" strike="noStrike" cap="none">
                <a:solidFill>
                  <a:schemeClr val="lt1"/>
                </a:solidFill>
                <a:latin typeface="Poppins Medium"/>
                <a:ea typeface="Poppins Medium"/>
                <a:cs typeface="Poppins Medium"/>
                <a:sym typeface="Poppins Medium"/>
              </a:defRPr>
            </a:lvl1pPr>
            <a:lvl2pPr marL="914400" marR="0" lvl="1" indent="-304800" algn="ctr" rtl="0">
              <a:lnSpc>
                <a:spcPct val="100000"/>
              </a:lnSpc>
              <a:spcBef>
                <a:spcPts val="0"/>
              </a:spcBef>
              <a:spcAft>
                <a:spcPts val="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2pPr>
            <a:lvl3pPr marL="1371600" marR="0" lvl="2" indent="-304800" algn="ctr" rtl="0">
              <a:lnSpc>
                <a:spcPct val="100000"/>
              </a:lnSpc>
              <a:spcBef>
                <a:spcPts val="1600"/>
              </a:spcBef>
              <a:spcAft>
                <a:spcPts val="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3pPr>
            <a:lvl4pPr marL="1828800" marR="0" lvl="3" indent="-304800" algn="ctr" rtl="0">
              <a:lnSpc>
                <a:spcPct val="100000"/>
              </a:lnSpc>
              <a:spcBef>
                <a:spcPts val="1600"/>
              </a:spcBef>
              <a:spcAft>
                <a:spcPts val="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4pPr>
            <a:lvl5pPr marL="2286000" marR="0" lvl="4" indent="-304800" algn="ctr" rtl="0">
              <a:lnSpc>
                <a:spcPct val="100000"/>
              </a:lnSpc>
              <a:spcBef>
                <a:spcPts val="1600"/>
              </a:spcBef>
              <a:spcAft>
                <a:spcPts val="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5pPr>
            <a:lvl6pPr marL="2743200" marR="0" lvl="5" indent="-304800" algn="ctr" rtl="0">
              <a:lnSpc>
                <a:spcPct val="100000"/>
              </a:lnSpc>
              <a:spcBef>
                <a:spcPts val="1600"/>
              </a:spcBef>
              <a:spcAft>
                <a:spcPts val="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6pPr>
            <a:lvl7pPr marL="3200400" marR="0" lvl="6" indent="-304800" algn="ctr" rtl="0">
              <a:lnSpc>
                <a:spcPct val="100000"/>
              </a:lnSpc>
              <a:spcBef>
                <a:spcPts val="1600"/>
              </a:spcBef>
              <a:spcAft>
                <a:spcPts val="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7pPr>
            <a:lvl8pPr marL="3657600" marR="0" lvl="7" indent="-304800" algn="ctr" rtl="0">
              <a:lnSpc>
                <a:spcPct val="100000"/>
              </a:lnSpc>
              <a:spcBef>
                <a:spcPts val="1600"/>
              </a:spcBef>
              <a:spcAft>
                <a:spcPts val="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8pPr>
            <a:lvl9pPr marL="4114800" marR="0" lvl="8" indent="-304800" algn="ctr" rtl="0">
              <a:lnSpc>
                <a:spcPct val="100000"/>
              </a:lnSpc>
              <a:spcBef>
                <a:spcPts val="1600"/>
              </a:spcBef>
              <a:spcAft>
                <a:spcPts val="160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9pPr>
          </a:lstStyle>
          <a:p>
            <a:pPr marL="0" indent="0" algn="ctr"/>
            <a:r>
              <a:rPr lang="fr-FR"/>
              <a:t>Récupération des colonnes</a:t>
            </a:r>
          </a:p>
        </p:txBody>
      </p:sp>
      <p:grpSp>
        <p:nvGrpSpPr>
          <p:cNvPr id="19" name="Groupe 18">
            <a:extLst>
              <a:ext uri="{FF2B5EF4-FFF2-40B4-BE49-F238E27FC236}">
                <a16:creationId xmlns:a16="http://schemas.microsoft.com/office/drawing/2014/main" id="{F2C7F6CE-FB44-25CF-F80E-9E9E90B38C6B}"/>
              </a:ext>
            </a:extLst>
          </p:cNvPr>
          <p:cNvGrpSpPr/>
          <p:nvPr/>
        </p:nvGrpSpPr>
        <p:grpSpPr>
          <a:xfrm>
            <a:off x="479270" y="1447790"/>
            <a:ext cx="7571586" cy="2542798"/>
            <a:chOff x="451392" y="1649272"/>
            <a:chExt cx="7571586" cy="2542798"/>
          </a:xfrm>
        </p:grpSpPr>
        <p:sp>
          <p:nvSpPr>
            <p:cNvPr id="14" name="Rectangle 13">
              <a:extLst>
                <a:ext uri="{FF2B5EF4-FFF2-40B4-BE49-F238E27FC236}">
                  <a16:creationId xmlns:a16="http://schemas.microsoft.com/office/drawing/2014/main" id="{8B0E7949-44BA-F008-E64B-4163D21B6FB2}"/>
                </a:ext>
              </a:extLst>
            </p:cNvPr>
            <p:cNvSpPr/>
            <p:nvPr/>
          </p:nvSpPr>
          <p:spPr>
            <a:xfrm>
              <a:off x="453375" y="1649272"/>
              <a:ext cx="7569603" cy="2542798"/>
            </a:xfrm>
            <a:prstGeom prst="rect">
              <a:avLst/>
            </a:prstGeom>
            <a:solidFill>
              <a:srgbClr val="1F1E1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0" name="Image 9">
              <a:extLst>
                <a:ext uri="{FF2B5EF4-FFF2-40B4-BE49-F238E27FC236}">
                  <a16:creationId xmlns:a16="http://schemas.microsoft.com/office/drawing/2014/main" id="{97B4B31C-9130-948E-29D3-537737C16C7C}"/>
                </a:ext>
              </a:extLst>
            </p:cNvPr>
            <p:cNvPicPr>
              <a:picLocks noChangeAspect="1"/>
            </p:cNvPicPr>
            <p:nvPr/>
          </p:nvPicPr>
          <p:blipFill>
            <a:blip r:embed="rId4"/>
            <a:stretch>
              <a:fillRect/>
            </a:stretch>
          </p:blipFill>
          <p:spPr>
            <a:xfrm>
              <a:off x="454297" y="1651194"/>
              <a:ext cx="2311323" cy="210247"/>
            </a:xfrm>
            <a:prstGeom prst="rect">
              <a:avLst/>
            </a:prstGeom>
          </p:spPr>
        </p:pic>
        <p:pic>
          <p:nvPicPr>
            <p:cNvPr id="11" name="Image 10">
              <a:extLst>
                <a:ext uri="{FF2B5EF4-FFF2-40B4-BE49-F238E27FC236}">
                  <a16:creationId xmlns:a16="http://schemas.microsoft.com/office/drawing/2014/main" id="{0E02B764-0246-81FD-B4B3-930DB989A27D}"/>
                </a:ext>
              </a:extLst>
            </p:cNvPr>
            <p:cNvPicPr>
              <a:picLocks noChangeAspect="1"/>
            </p:cNvPicPr>
            <p:nvPr/>
          </p:nvPicPr>
          <p:blipFill>
            <a:blip r:embed="rId5"/>
            <a:stretch>
              <a:fillRect/>
            </a:stretch>
          </p:blipFill>
          <p:spPr>
            <a:xfrm>
              <a:off x="451392" y="1860279"/>
              <a:ext cx="2317131" cy="210247"/>
            </a:xfrm>
            <a:prstGeom prst="rect">
              <a:avLst/>
            </a:prstGeom>
          </p:spPr>
        </p:pic>
        <p:pic>
          <p:nvPicPr>
            <p:cNvPr id="12" name="Image 11" descr="Une image contenant texte, Police, capture d’écran, nombre&#10;&#10;Description générée automatiquement">
              <a:extLst>
                <a:ext uri="{FF2B5EF4-FFF2-40B4-BE49-F238E27FC236}">
                  <a16:creationId xmlns:a16="http://schemas.microsoft.com/office/drawing/2014/main" id="{1E33E20A-20C9-313C-82A8-9CF161662EE9}"/>
                </a:ext>
              </a:extLst>
            </p:cNvPr>
            <p:cNvPicPr>
              <a:picLocks noChangeAspect="1"/>
            </p:cNvPicPr>
            <p:nvPr/>
          </p:nvPicPr>
          <p:blipFill>
            <a:blip r:embed="rId6"/>
            <a:stretch>
              <a:fillRect/>
            </a:stretch>
          </p:blipFill>
          <p:spPr>
            <a:xfrm>
              <a:off x="454644" y="2068899"/>
              <a:ext cx="3739376" cy="1082366"/>
            </a:xfrm>
            <a:prstGeom prst="rect">
              <a:avLst/>
            </a:prstGeom>
          </p:spPr>
        </p:pic>
        <p:pic>
          <p:nvPicPr>
            <p:cNvPr id="13" name="Image 12">
              <a:extLst>
                <a:ext uri="{FF2B5EF4-FFF2-40B4-BE49-F238E27FC236}">
                  <a16:creationId xmlns:a16="http://schemas.microsoft.com/office/drawing/2014/main" id="{68C531EC-3BFE-6F01-A9BF-FF1DA126DE96}"/>
                </a:ext>
              </a:extLst>
            </p:cNvPr>
            <p:cNvPicPr>
              <a:picLocks noChangeAspect="1"/>
            </p:cNvPicPr>
            <p:nvPr/>
          </p:nvPicPr>
          <p:blipFill>
            <a:blip r:embed="rId7"/>
            <a:stretch>
              <a:fillRect/>
            </a:stretch>
          </p:blipFill>
          <p:spPr>
            <a:xfrm>
              <a:off x="456155" y="3146851"/>
              <a:ext cx="3185765" cy="397030"/>
            </a:xfrm>
            <a:prstGeom prst="rect">
              <a:avLst/>
            </a:prstGeom>
          </p:spPr>
        </p:pic>
        <p:pic>
          <p:nvPicPr>
            <p:cNvPr id="16" name="Image 15" descr="Une image contenant texte, Police, capture d’écran&#10;&#10;Description générée automatiquement">
              <a:extLst>
                <a:ext uri="{FF2B5EF4-FFF2-40B4-BE49-F238E27FC236}">
                  <a16:creationId xmlns:a16="http://schemas.microsoft.com/office/drawing/2014/main" id="{E9D3B2E8-5D95-33C6-A3D2-FFE6DF776C1C}"/>
                </a:ext>
              </a:extLst>
            </p:cNvPr>
            <p:cNvPicPr>
              <a:picLocks noChangeAspect="1"/>
            </p:cNvPicPr>
            <p:nvPr/>
          </p:nvPicPr>
          <p:blipFill>
            <a:blip r:embed="rId8"/>
            <a:stretch>
              <a:fillRect/>
            </a:stretch>
          </p:blipFill>
          <p:spPr>
            <a:xfrm>
              <a:off x="455807" y="3534240"/>
              <a:ext cx="7563315" cy="437685"/>
            </a:xfrm>
            <a:prstGeom prst="rect">
              <a:avLst/>
            </a:prstGeom>
          </p:spPr>
        </p:pic>
        <p:pic>
          <p:nvPicPr>
            <p:cNvPr id="18" name="Image 17">
              <a:extLst>
                <a:ext uri="{FF2B5EF4-FFF2-40B4-BE49-F238E27FC236}">
                  <a16:creationId xmlns:a16="http://schemas.microsoft.com/office/drawing/2014/main" id="{0D0233CF-0172-2BD2-0D2F-2DBBD77631B3}"/>
                </a:ext>
              </a:extLst>
            </p:cNvPr>
            <p:cNvPicPr>
              <a:picLocks noChangeAspect="1"/>
            </p:cNvPicPr>
            <p:nvPr/>
          </p:nvPicPr>
          <p:blipFill>
            <a:blip r:embed="rId9"/>
            <a:stretch>
              <a:fillRect/>
            </a:stretch>
          </p:blipFill>
          <p:spPr>
            <a:xfrm>
              <a:off x="458478" y="3971693"/>
              <a:ext cx="2247203" cy="217913"/>
            </a:xfrm>
            <a:prstGeom prst="rect">
              <a:avLst/>
            </a:prstGeom>
          </p:spPr>
        </p:pic>
      </p:grpSp>
      <p:sp>
        <p:nvSpPr>
          <p:cNvPr id="3" name="Google Shape;1963;p42">
            <a:extLst>
              <a:ext uri="{FF2B5EF4-FFF2-40B4-BE49-F238E27FC236}">
                <a16:creationId xmlns:a16="http://schemas.microsoft.com/office/drawing/2014/main" id="{0021E942-7BA2-25A9-9B8A-338A44E89D21}"/>
              </a:ext>
            </a:extLst>
          </p:cNvPr>
          <p:cNvSpPr txBox="1">
            <a:spLocks/>
          </p:cNvSpPr>
          <p:nvPr/>
        </p:nvSpPr>
        <p:spPr>
          <a:xfrm>
            <a:off x="482006" y="4085536"/>
            <a:ext cx="3303449" cy="370088"/>
          </a:xfrm>
          <a:prstGeom prst="rect">
            <a:avLst/>
          </a:prstGeom>
          <a:solidFill>
            <a:schemeClr val="accent6"/>
          </a:solidFill>
          <a:ln>
            <a:solidFill>
              <a:schemeClr val="bg2"/>
            </a:solid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1"/>
              </a:buClr>
              <a:buSzPts val="1400"/>
              <a:buFont typeface="Poppins Medium"/>
              <a:buNone/>
              <a:defRPr sz="1200" b="0" i="0" u="none" strike="noStrike" cap="none">
                <a:solidFill>
                  <a:schemeClr val="lt1"/>
                </a:solidFill>
                <a:latin typeface="Poppins Medium"/>
                <a:ea typeface="Poppins Medium"/>
                <a:cs typeface="Poppins Medium"/>
                <a:sym typeface="Poppins Medium"/>
              </a:defRPr>
            </a:lvl1pPr>
            <a:lvl2pPr marL="914400" marR="0" lvl="1" indent="-304800" algn="ctr" rtl="0">
              <a:lnSpc>
                <a:spcPct val="100000"/>
              </a:lnSpc>
              <a:spcBef>
                <a:spcPts val="0"/>
              </a:spcBef>
              <a:spcAft>
                <a:spcPts val="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2pPr>
            <a:lvl3pPr marL="1371600" marR="0" lvl="2" indent="-304800" algn="ctr" rtl="0">
              <a:lnSpc>
                <a:spcPct val="100000"/>
              </a:lnSpc>
              <a:spcBef>
                <a:spcPts val="1600"/>
              </a:spcBef>
              <a:spcAft>
                <a:spcPts val="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3pPr>
            <a:lvl4pPr marL="1828800" marR="0" lvl="3" indent="-304800" algn="ctr" rtl="0">
              <a:lnSpc>
                <a:spcPct val="100000"/>
              </a:lnSpc>
              <a:spcBef>
                <a:spcPts val="1600"/>
              </a:spcBef>
              <a:spcAft>
                <a:spcPts val="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4pPr>
            <a:lvl5pPr marL="2286000" marR="0" lvl="4" indent="-304800" algn="ctr" rtl="0">
              <a:lnSpc>
                <a:spcPct val="100000"/>
              </a:lnSpc>
              <a:spcBef>
                <a:spcPts val="1600"/>
              </a:spcBef>
              <a:spcAft>
                <a:spcPts val="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5pPr>
            <a:lvl6pPr marL="2743200" marR="0" lvl="5" indent="-304800" algn="ctr" rtl="0">
              <a:lnSpc>
                <a:spcPct val="100000"/>
              </a:lnSpc>
              <a:spcBef>
                <a:spcPts val="1600"/>
              </a:spcBef>
              <a:spcAft>
                <a:spcPts val="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6pPr>
            <a:lvl7pPr marL="3200400" marR="0" lvl="6" indent="-304800" algn="ctr" rtl="0">
              <a:lnSpc>
                <a:spcPct val="100000"/>
              </a:lnSpc>
              <a:spcBef>
                <a:spcPts val="1600"/>
              </a:spcBef>
              <a:spcAft>
                <a:spcPts val="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7pPr>
            <a:lvl8pPr marL="3657600" marR="0" lvl="7" indent="-304800" algn="ctr" rtl="0">
              <a:lnSpc>
                <a:spcPct val="100000"/>
              </a:lnSpc>
              <a:spcBef>
                <a:spcPts val="1600"/>
              </a:spcBef>
              <a:spcAft>
                <a:spcPts val="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8pPr>
            <a:lvl9pPr marL="4114800" marR="0" lvl="8" indent="-304800" algn="ctr" rtl="0">
              <a:lnSpc>
                <a:spcPct val="100000"/>
              </a:lnSpc>
              <a:spcBef>
                <a:spcPts val="1600"/>
              </a:spcBef>
              <a:spcAft>
                <a:spcPts val="1600"/>
              </a:spcAft>
              <a:buClr>
                <a:schemeClr val="lt1"/>
              </a:buClr>
              <a:buSzPts val="1200"/>
              <a:buFont typeface="Poppins Medium"/>
              <a:buNone/>
              <a:defRPr sz="1200" b="0" i="0" u="none" strike="noStrike" cap="none">
                <a:solidFill>
                  <a:schemeClr val="lt1"/>
                </a:solidFill>
                <a:latin typeface="Poppins Medium"/>
                <a:ea typeface="Poppins Medium"/>
                <a:cs typeface="Poppins Medium"/>
                <a:sym typeface="Poppins Medium"/>
              </a:defRPr>
            </a:lvl9pPr>
          </a:lstStyle>
          <a:p>
            <a:pPr marL="0" indent="0" algn="ctr"/>
            <a:r>
              <a:rPr lang="fr-FR"/>
              <a:t>Calcul de la fidélité (points et quantités)</a:t>
            </a:r>
          </a:p>
        </p:txBody>
      </p:sp>
      <p:pic>
        <p:nvPicPr>
          <p:cNvPr id="5" name="Image 4">
            <a:extLst>
              <a:ext uri="{FF2B5EF4-FFF2-40B4-BE49-F238E27FC236}">
                <a16:creationId xmlns:a16="http://schemas.microsoft.com/office/drawing/2014/main" id="{100A0AB0-ED33-C73F-8411-3EAC7A58DD19}"/>
              </a:ext>
            </a:extLst>
          </p:cNvPr>
          <p:cNvPicPr>
            <a:picLocks noChangeAspect="1"/>
          </p:cNvPicPr>
          <p:nvPr/>
        </p:nvPicPr>
        <p:blipFill>
          <a:blip r:embed="rId10"/>
          <a:stretch>
            <a:fillRect/>
          </a:stretch>
        </p:blipFill>
        <p:spPr>
          <a:xfrm>
            <a:off x="484723" y="4403828"/>
            <a:ext cx="6764359" cy="366033"/>
          </a:xfrm>
          <a:prstGeom prst="rect">
            <a:avLst/>
          </a:prstGeom>
        </p:spPr>
      </p:pic>
      <p:sp>
        <p:nvSpPr>
          <p:cNvPr id="17" name="Espace réservé du numéro de diapositive 16">
            <a:extLst>
              <a:ext uri="{FF2B5EF4-FFF2-40B4-BE49-F238E27FC236}">
                <a16:creationId xmlns:a16="http://schemas.microsoft.com/office/drawing/2014/main" id="{F57EE8C6-B421-8E3E-8EE5-A604C9DB71EC}"/>
              </a:ext>
            </a:extLst>
          </p:cNvPr>
          <p:cNvSpPr>
            <a:spLocks noGrp="1"/>
          </p:cNvSpPr>
          <p:nvPr>
            <p:ph type="sldNum" sz="quarter" idx="11"/>
          </p:nvPr>
        </p:nvSpPr>
        <p:spPr/>
        <p:txBody>
          <a:bodyPr/>
          <a:lstStyle/>
          <a:p>
            <a:fld id="{326F19BA-511A-465D-B7F5-6042D6B00A93}" type="slidenum">
              <a:rPr lang="fr-FR" smtClean="0"/>
              <a:t>9</a:t>
            </a:fld>
            <a:endParaRPr lang="fr-FR"/>
          </a:p>
        </p:txBody>
      </p:sp>
    </p:spTree>
    <p:extLst>
      <p:ext uri="{BB962C8B-B14F-4D97-AF65-F5344CB8AC3E}">
        <p14:creationId xmlns:p14="http://schemas.microsoft.com/office/powerpoint/2010/main" val="3596458482"/>
      </p:ext>
    </p:extLst>
  </p:cSld>
  <p:clrMapOvr>
    <a:masterClrMapping/>
  </p:clrMapOvr>
</p:sld>
</file>

<file path=ppt/theme/theme1.xml><?xml version="1.0" encoding="utf-8"?>
<a:theme xmlns:a="http://schemas.openxmlformats.org/drawingml/2006/main" name="1_Conception personnalisé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ception personnalisé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Camember Cheese by Slidesgo">
  <a:themeElements>
    <a:clrScheme name="Simple Light">
      <a:dk1>
        <a:srgbClr val="000000"/>
      </a:dk1>
      <a:lt1>
        <a:srgbClr val="803C30"/>
      </a:lt1>
      <a:dk2>
        <a:srgbClr val="C78501"/>
      </a:dk2>
      <a:lt2>
        <a:srgbClr val="FFEED2"/>
      </a:lt2>
      <a:accent1>
        <a:srgbClr val="DEC967"/>
      </a:accent1>
      <a:accent2>
        <a:srgbClr val="FDC66F"/>
      </a:accent2>
      <a:accent3>
        <a:srgbClr val="F7F4C1"/>
      </a:accent3>
      <a:accent4>
        <a:srgbClr val="FFFFFF"/>
      </a:accent4>
      <a:accent5>
        <a:srgbClr val="FFFFFF"/>
      </a:accent5>
      <a:accent6>
        <a:srgbClr val="FFFFFF"/>
      </a:accent6>
      <a:hlink>
        <a:srgbClr val="803C3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B290A4D413C784A8D07A7C98A66F8A5" ma:contentTypeVersion="35" ma:contentTypeDescription="Crée un document." ma:contentTypeScope="" ma:versionID="9300a9cd585ea2459421bbc7d26cf515">
  <xsd:schema xmlns:xsd="http://www.w3.org/2001/XMLSchema" xmlns:xs="http://www.w3.org/2001/XMLSchema" xmlns:p="http://schemas.microsoft.com/office/2006/metadata/properties" xmlns:ns2="dddd85ff-3725-41f6-8833-c757b2bb8d2e" xmlns:ns3="f446fdb6-32fc-4604-aa93-04fde322f0e1" targetNamespace="http://schemas.microsoft.com/office/2006/metadata/properties" ma:root="true" ma:fieldsID="8661cc54277510ceb5f1957745f9db1a" ns2:_="" ns3:_="">
    <xsd:import namespace="dddd85ff-3725-41f6-8833-c757b2bb8d2e"/>
    <xsd:import namespace="f446fdb6-32fc-4604-aa93-04fde322f0e1"/>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3:SharedWithUsers" minOccurs="0"/>
                <xsd:element ref="ns3:SharedWithDetails"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2:MediaServiceDateTaken" minOccurs="0"/>
                <xsd:element ref="ns2:MediaLengthInSeconds" minOccurs="0"/>
                <xsd:element ref="ns2:NotebookType" minOccurs="0"/>
                <xsd:element ref="ns2:FolderType" minOccurs="0"/>
                <xsd:element ref="ns2:CultureName" minOccurs="0"/>
                <xsd:element ref="ns2:AppVersion" minOccurs="0"/>
                <xsd:element ref="ns2:TeamsChannelId" minOccurs="0"/>
                <xsd:element ref="ns2:Owner" minOccurs="0"/>
                <xsd:element ref="ns2:Math_Settings" minOccurs="0"/>
                <xsd:element ref="ns2:DefaultSectionNames" minOccurs="0"/>
                <xsd:element ref="ns2:Templates" minOccurs="0"/>
                <xsd:element ref="ns2:Teachers" minOccurs="0"/>
                <xsd:element ref="ns2:Students" minOccurs="0"/>
                <xsd:element ref="ns2:Student_Groups" minOccurs="0"/>
                <xsd:element ref="ns2:Distribution_Groups" minOccurs="0"/>
                <xsd:element ref="ns2:LMS_Mappings" minOccurs="0"/>
                <xsd:element ref="ns2:Invited_Teachers" minOccurs="0"/>
                <xsd:element ref="ns2:Invited_Students" minOccurs="0"/>
                <xsd:element ref="ns2:Self_Registration_Enabled" minOccurs="0"/>
                <xsd:element ref="ns2:Has_Teacher_Only_SectionGroup" minOccurs="0"/>
                <xsd:element ref="ns2:Is_Collaboration_Space_Locked" minOccurs="0"/>
                <xsd:element ref="ns2:IsNotebookLocked" minOccurs="0"/>
                <xsd:element ref="ns2:Teams_Channel_Section_Location"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ddd85ff-3725-41f6-8833-c757b2bb8d2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lcf76f155ced4ddcb4097134ff3c332f" ma:index="14" nillable="true" ma:taxonomy="true" ma:internalName="lcf76f155ced4ddcb4097134ff3c332f" ma:taxonomyFieldName="MediaServiceImageTags" ma:displayName="Balises d’images" ma:readOnly="false" ma:fieldId="{5cf76f15-5ced-4ddc-b409-7134ff3c332f}" ma:taxonomyMulti="true" ma:sspId="4707d0f4-f67c-4573-90f7-be1a6365068d" ma:termSetId="09814cd3-568e-fe90-9814-8d621ff8fb84" ma:anchorId="fba54fb3-c3e1-fe81-a776-ca4b69148c4d" ma:open="true" ma:isKeyword="false">
      <xsd:complexType>
        <xsd:sequence>
          <xsd:element ref="pc:Terms" minOccurs="0" maxOccurs="1"/>
        </xsd:sequence>
      </xsd:complex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DateTaken" ma:index="19" nillable="true" ma:displayName="MediaServiceDateTaken" ma:hidden="true" ma:indexed="true" ma:internalName="MediaServiceDateTaken" ma:readOnly="true">
      <xsd:simpleType>
        <xsd:restriction base="dms:Text"/>
      </xsd:simpleType>
    </xsd:element>
    <xsd:element name="MediaLengthInSeconds" ma:index="20" nillable="true" ma:displayName="MediaLengthInSeconds" ma:hidden="true" ma:internalName="MediaLengthInSeconds" ma:readOnly="true">
      <xsd:simpleType>
        <xsd:restriction base="dms:Unknown"/>
      </xsd:simpleType>
    </xsd:element>
    <xsd:element name="NotebookType" ma:index="21" nillable="true" ma:displayName="Notebook Type" ma:internalName="NotebookType">
      <xsd:simpleType>
        <xsd:restriction base="dms:Text"/>
      </xsd:simpleType>
    </xsd:element>
    <xsd:element name="FolderType" ma:index="22" nillable="true" ma:displayName="Folder Type" ma:internalName="FolderType">
      <xsd:simpleType>
        <xsd:restriction base="dms:Text"/>
      </xsd:simpleType>
    </xsd:element>
    <xsd:element name="CultureName" ma:index="23" nillable="true" ma:displayName="Culture Name" ma:internalName="CultureName">
      <xsd:simpleType>
        <xsd:restriction base="dms:Text"/>
      </xsd:simpleType>
    </xsd:element>
    <xsd:element name="AppVersion" ma:index="24" nillable="true" ma:displayName="App Version" ma:internalName="AppVersion">
      <xsd:simpleType>
        <xsd:restriction base="dms:Text"/>
      </xsd:simpleType>
    </xsd:element>
    <xsd:element name="TeamsChannelId" ma:index="25" nillable="true" ma:displayName="Teams Channel Id" ma:internalName="TeamsChannelId">
      <xsd:simpleType>
        <xsd:restriction base="dms:Text"/>
      </xsd:simpleType>
    </xsd:element>
    <xsd:element name="Owner" ma:index="26" nillable="true" ma:displayName="Owner" ma:internalName="Owner">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Math_Settings" ma:index="27" nillable="true" ma:displayName="Math Settings" ma:internalName="Math_Settings">
      <xsd:simpleType>
        <xsd:restriction base="dms:Text"/>
      </xsd:simpleType>
    </xsd:element>
    <xsd:element name="DefaultSectionNames" ma:index="28" nillable="true" ma:displayName="Default Section Names" ma:internalName="DefaultSectionNames">
      <xsd:simpleType>
        <xsd:restriction base="dms:Note">
          <xsd:maxLength value="255"/>
        </xsd:restriction>
      </xsd:simpleType>
    </xsd:element>
    <xsd:element name="Templates" ma:index="29" nillable="true" ma:displayName="Templates" ma:internalName="Templates">
      <xsd:simpleType>
        <xsd:restriction base="dms:Note">
          <xsd:maxLength value="255"/>
        </xsd:restriction>
      </xsd:simpleType>
    </xsd:element>
    <xsd:element name="Teachers" ma:index="30" nillable="true" ma:displayName="Teachers" ma:internalName="Teachers">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tudents" ma:index="31" nillable="true" ma:displayName="Students" ma:internalName="Students">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tudent_Groups" ma:index="32" nillable="true" ma:displayName="Student Groups" ma:internalName="Student_Groups">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Distribution_Groups" ma:index="33" nillable="true" ma:displayName="Distribution Groups" ma:internalName="Distribution_Groups">
      <xsd:simpleType>
        <xsd:restriction base="dms:Note">
          <xsd:maxLength value="255"/>
        </xsd:restriction>
      </xsd:simpleType>
    </xsd:element>
    <xsd:element name="LMS_Mappings" ma:index="34" nillable="true" ma:displayName="LMS Mappings" ma:internalName="LMS_Mappings">
      <xsd:simpleType>
        <xsd:restriction base="dms:Note">
          <xsd:maxLength value="255"/>
        </xsd:restriction>
      </xsd:simpleType>
    </xsd:element>
    <xsd:element name="Invited_Teachers" ma:index="35" nillable="true" ma:displayName="Invited Teachers" ma:internalName="Invited_Teachers">
      <xsd:simpleType>
        <xsd:restriction base="dms:Note">
          <xsd:maxLength value="255"/>
        </xsd:restriction>
      </xsd:simpleType>
    </xsd:element>
    <xsd:element name="Invited_Students" ma:index="36" nillable="true" ma:displayName="Invited Students" ma:internalName="Invited_Students">
      <xsd:simpleType>
        <xsd:restriction base="dms:Note">
          <xsd:maxLength value="255"/>
        </xsd:restriction>
      </xsd:simpleType>
    </xsd:element>
    <xsd:element name="Self_Registration_Enabled" ma:index="37" nillable="true" ma:displayName="Self Registration Enabled" ma:internalName="Self_Registration_Enabled">
      <xsd:simpleType>
        <xsd:restriction base="dms:Boolean"/>
      </xsd:simpleType>
    </xsd:element>
    <xsd:element name="Has_Teacher_Only_SectionGroup" ma:index="38" nillable="true" ma:displayName="Has Teacher Only SectionGroup" ma:internalName="Has_Teacher_Only_SectionGroup">
      <xsd:simpleType>
        <xsd:restriction base="dms:Boolean"/>
      </xsd:simpleType>
    </xsd:element>
    <xsd:element name="Is_Collaboration_Space_Locked" ma:index="39" nillable="true" ma:displayName="Is Collaboration Space Locked" ma:internalName="Is_Collaboration_Space_Locked">
      <xsd:simpleType>
        <xsd:restriction base="dms:Boolean"/>
      </xsd:simpleType>
    </xsd:element>
    <xsd:element name="IsNotebookLocked" ma:index="40" nillable="true" ma:displayName="Is Notebook Locked" ma:internalName="IsNotebookLocked">
      <xsd:simpleType>
        <xsd:restriction base="dms:Boolean"/>
      </xsd:simpleType>
    </xsd:element>
    <xsd:element name="Teams_Channel_Section_Location" ma:index="41" nillable="true" ma:displayName="Teams Channel Section Location" ma:internalName="Teams_Channel_Section_Location">
      <xsd:simpleType>
        <xsd:restriction base="dms:Text"/>
      </xsd:simpleType>
    </xsd:element>
    <xsd:element name="MediaServiceSearchProperties" ma:index="42"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f446fdb6-32fc-4604-aa93-04fde322f0e1" elementFormDefault="qualified">
    <xsd:import namespace="http://schemas.microsoft.com/office/2006/documentManagement/types"/>
    <xsd:import namespace="http://schemas.microsoft.com/office/infopath/2007/PartnerControls"/>
    <xsd:element name="SharedWithUsers" ma:index="11" nillable="true" ma:displayName="Partagé avec"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Partagé avec détails" ma:internalName="SharedWithDetails" ma:readOnly="true">
      <xsd:simpleType>
        <xsd:restriction base="dms:Note">
          <xsd:maxLength value="255"/>
        </xsd:restriction>
      </xsd:simpleType>
    </xsd:element>
    <xsd:element name="TaxCatchAll" ma:index="15" nillable="true" ma:displayName="Taxonomy Catch All Column" ma:hidden="true" ma:list="{1c06b22d-6acd-46cf-9f1d-4e953498c07e}" ma:internalName="TaxCatchAll" ma:showField="CatchAllData" ma:web="f446fdb6-32fc-4604-aa93-04fde322f0e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dddd85ff-3725-41f6-8833-c757b2bb8d2e">
      <Terms xmlns="http://schemas.microsoft.com/office/infopath/2007/PartnerControls"/>
    </lcf76f155ced4ddcb4097134ff3c332f>
    <Owner xmlns="dddd85ff-3725-41f6-8833-c757b2bb8d2e">
      <UserInfo>
        <DisplayName/>
        <AccountId xsi:nil="true"/>
        <AccountType/>
      </UserInfo>
    </Owner>
    <Student_Groups xmlns="dddd85ff-3725-41f6-8833-c757b2bb8d2e">
      <UserInfo>
        <DisplayName/>
        <AccountId xsi:nil="true"/>
        <AccountType/>
      </UserInfo>
    </Student_Groups>
    <Distribution_Groups xmlns="dddd85ff-3725-41f6-8833-c757b2bb8d2e" xsi:nil="true"/>
    <Is_Collaboration_Space_Locked xmlns="dddd85ff-3725-41f6-8833-c757b2bb8d2e" xsi:nil="true"/>
    <Invited_Teachers xmlns="dddd85ff-3725-41f6-8833-c757b2bb8d2e" xsi:nil="true"/>
    <Has_Teacher_Only_SectionGroup xmlns="dddd85ff-3725-41f6-8833-c757b2bb8d2e" xsi:nil="true"/>
    <CultureName xmlns="dddd85ff-3725-41f6-8833-c757b2bb8d2e" xsi:nil="true"/>
    <Self_Registration_Enabled xmlns="dddd85ff-3725-41f6-8833-c757b2bb8d2e" xsi:nil="true"/>
    <TeamsChannelId xmlns="dddd85ff-3725-41f6-8833-c757b2bb8d2e" xsi:nil="true"/>
    <Invited_Students xmlns="dddd85ff-3725-41f6-8833-c757b2bb8d2e" xsi:nil="true"/>
    <Teachers xmlns="dddd85ff-3725-41f6-8833-c757b2bb8d2e">
      <UserInfo>
        <DisplayName/>
        <AccountId xsi:nil="true"/>
        <AccountType/>
      </UserInfo>
    </Teachers>
    <Math_Settings xmlns="dddd85ff-3725-41f6-8833-c757b2bb8d2e" xsi:nil="true"/>
    <LMS_Mappings xmlns="dddd85ff-3725-41f6-8833-c757b2bb8d2e" xsi:nil="true"/>
    <IsNotebookLocked xmlns="dddd85ff-3725-41f6-8833-c757b2bb8d2e" xsi:nil="true"/>
    <TaxCatchAll xmlns="f446fdb6-32fc-4604-aa93-04fde322f0e1" xsi:nil="true"/>
    <NotebookType xmlns="dddd85ff-3725-41f6-8833-c757b2bb8d2e" xsi:nil="true"/>
    <FolderType xmlns="dddd85ff-3725-41f6-8833-c757b2bb8d2e" xsi:nil="true"/>
    <Students xmlns="dddd85ff-3725-41f6-8833-c757b2bb8d2e">
      <UserInfo>
        <DisplayName/>
        <AccountId xsi:nil="true"/>
        <AccountType/>
      </UserInfo>
    </Students>
    <Templates xmlns="dddd85ff-3725-41f6-8833-c757b2bb8d2e" xsi:nil="true"/>
    <DefaultSectionNames xmlns="dddd85ff-3725-41f6-8833-c757b2bb8d2e" xsi:nil="true"/>
    <Teams_Channel_Section_Location xmlns="dddd85ff-3725-41f6-8833-c757b2bb8d2e" xsi:nil="true"/>
    <AppVersion xmlns="dddd85ff-3725-41f6-8833-c757b2bb8d2e" xsi:nil="true"/>
  </documentManagement>
</p:properties>
</file>

<file path=customXml/itemProps1.xml><?xml version="1.0" encoding="utf-8"?>
<ds:datastoreItem xmlns:ds="http://schemas.openxmlformats.org/officeDocument/2006/customXml" ds:itemID="{1125B04C-1EAF-4618-9494-4C2DFC53BB00}">
  <ds:schemaRefs>
    <ds:schemaRef ds:uri="http://schemas.microsoft.com/sharepoint/v3/contenttype/forms"/>
  </ds:schemaRefs>
</ds:datastoreItem>
</file>

<file path=customXml/itemProps2.xml><?xml version="1.0" encoding="utf-8"?>
<ds:datastoreItem xmlns:ds="http://schemas.openxmlformats.org/officeDocument/2006/customXml" ds:itemID="{3BD322D7-A194-437D-B205-DDB602A20241}">
  <ds:schemaRefs>
    <ds:schemaRef ds:uri="dddd85ff-3725-41f6-8833-c757b2bb8d2e"/>
    <ds:schemaRef ds:uri="f446fdb6-32fc-4604-aa93-04fde322f0e1"/>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0D860683-1834-4F9D-A428-60EEECB93404}">
  <ds:schemaRefs>
    <ds:schemaRef ds:uri="dddd85ff-3725-41f6-8833-c757b2bb8d2e"/>
    <ds:schemaRef ds:uri="f446fdb6-32fc-4604-aa93-04fde322f0e1"/>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On-screen Show (16:9)</PresentationFormat>
  <Slides>31</Slides>
  <Notes>31</Notes>
  <HiddenSlides>2</HiddenSlides>
  <ScaleCrop>false</ScaleCrop>
  <HeadingPairs>
    <vt:vector size="4" baseType="variant">
      <vt:variant>
        <vt:lpstr>Theme</vt:lpstr>
      </vt:variant>
      <vt:variant>
        <vt:i4>3</vt:i4>
      </vt:variant>
      <vt:variant>
        <vt:lpstr>Slide Titles</vt:lpstr>
      </vt:variant>
      <vt:variant>
        <vt:i4>31</vt:i4>
      </vt:variant>
    </vt:vector>
  </HeadingPairs>
  <TitlesOfParts>
    <vt:vector size="34" baseType="lpstr">
      <vt:lpstr>1_Conception personnalisée</vt:lpstr>
      <vt:lpstr>Conception personnalisée</vt:lpstr>
      <vt:lpstr>Camember Cheese by Slidesgo</vt:lpstr>
      <vt:lpstr>Digicheese</vt:lpstr>
      <vt:lpstr>L’équipe</vt:lpstr>
      <vt:lpstr>Sommaire</vt:lpstr>
      <vt:lpstr>Contexte</vt:lpstr>
      <vt:lpstr>Contexte</vt:lpstr>
      <vt:lpstr>Mapper et Reducer</vt:lpstr>
      <vt:lpstr>Lot 1</vt:lpstr>
      <vt:lpstr>Lot 1</vt:lpstr>
      <vt:lpstr>Lot 1</vt:lpstr>
      <vt:lpstr>Lot 1</vt:lpstr>
      <vt:lpstr>Lot 1</vt:lpstr>
      <vt:lpstr>Lot 1</vt:lpstr>
      <vt:lpstr>Lot 1</vt:lpstr>
      <vt:lpstr>Lot 2</vt:lpstr>
      <vt:lpstr>Lot 2</vt:lpstr>
      <vt:lpstr>Lot 2</vt:lpstr>
      <vt:lpstr>Lot 2</vt:lpstr>
      <vt:lpstr>Lot 2</vt:lpstr>
      <vt:lpstr>Lot 2</vt:lpstr>
      <vt:lpstr>Lot 3</vt:lpstr>
      <vt:lpstr>Lot 3</vt:lpstr>
      <vt:lpstr>Lot 3</vt:lpstr>
      <vt:lpstr>Lot 3</vt:lpstr>
      <vt:lpstr>Lot 3</vt:lpstr>
      <vt:lpstr>Lot 3</vt:lpstr>
      <vt:lpstr>Lot 3</vt:lpstr>
      <vt:lpstr>Lot 3</vt:lpstr>
      <vt:lpstr>Lot 3</vt:lpstr>
      <vt:lpstr>Thanks!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Digichees</dc:title>
  <cp:revision>1</cp:revision>
  <dcterms:modified xsi:type="dcterms:W3CDTF">2024-09-06T09:56:22Z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0x0101007B290A4D413C784A8D07A7C98A66F8A5</vt:lpwstr>
  </property>
  <property fmtid="{D5CDD505-2E9C-101B-9397-08002B2CF9AE}" pid="3" name="MediaServiceImageTags">
    <vt:lpwstr/>
  </property>
</Properties>
</file>